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Lst>
  <p:notesMasterIdLst>
    <p:notesMasterId r:id="rId26"/>
  </p:notesMasterIdLst>
  <p:sldIdLst>
    <p:sldId id="262" r:id="rId6"/>
    <p:sldId id="349" r:id="rId7"/>
    <p:sldId id="264" r:id="rId8"/>
    <p:sldId id="347" r:id="rId9"/>
    <p:sldId id="268" r:id="rId10"/>
    <p:sldId id="298" r:id="rId11"/>
    <p:sldId id="293" r:id="rId12"/>
    <p:sldId id="350" r:id="rId13"/>
    <p:sldId id="348" r:id="rId14"/>
    <p:sldId id="281" r:id="rId15"/>
    <p:sldId id="282" r:id="rId16"/>
    <p:sldId id="294" r:id="rId17"/>
    <p:sldId id="286" r:id="rId18"/>
    <p:sldId id="287" r:id="rId19"/>
    <p:sldId id="288" r:id="rId20"/>
    <p:sldId id="290" r:id="rId21"/>
    <p:sldId id="272" r:id="rId22"/>
    <p:sldId id="271" r:id="rId23"/>
    <p:sldId id="295" r:id="rId24"/>
    <p:sldId id="28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1020" autoAdjust="0"/>
  </p:normalViewPr>
  <p:slideViewPr>
    <p:cSldViewPr snapToGrid="0">
      <p:cViewPr>
        <p:scale>
          <a:sx n="90" d="100"/>
          <a:sy n="90" d="100"/>
        </p:scale>
        <p:origin x="1332" y="-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04C8E6-370D-45AB-90ED-E3C478715FB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AU"/>
        </a:p>
      </dgm:t>
    </dgm:pt>
    <dgm:pt modelId="{95500785-7C64-49A8-A963-3123C9A84954}">
      <dgm:prSet phldrT="[Text]"/>
      <dgm:spPr/>
      <dgm:t>
        <a:bodyPr/>
        <a:lstStyle/>
        <a:p>
          <a:r>
            <a:rPr lang="en-AU" dirty="0"/>
            <a:t>Delivery</a:t>
          </a:r>
        </a:p>
      </dgm:t>
    </dgm:pt>
    <dgm:pt modelId="{40AEA9A1-AC51-4571-8EAB-C55A18A08D6D}" type="parTrans" cxnId="{D6BF0920-232A-4388-BAE3-E8B3DC160E07}">
      <dgm:prSet/>
      <dgm:spPr/>
      <dgm:t>
        <a:bodyPr/>
        <a:lstStyle/>
        <a:p>
          <a:endParaRPr lang="en-AU"/>
        </a:p>
      </dgm:t>
    </dgm:pt>
    <dgm:pt modelId="{67DD76A0-30D7-4EB8-B66E-21EDC723A1AE}" type="sibTrans" cxnId="{D6BF0920-232A-4388-BAE3-E8B3DC160E07}">
      <dgm:prSet/>
      <dgm:spPr/>
      <dgm:t>
        <a:bodyPr/>
        <a:lstStyle/>
        <a:p>
          <a:endParaRPr lang="en-AU"/>
        </a:p>
      </dgm:t>
    </dgm:pt>
    <dgm:pt modelId="{15A03C4E-5E93-423B-8D7E-91CF823E1B83}">
      <dgm:prSet phldrT="[Text]"/>
      <dgm:spPr/>
      <dgm:t>
        <a:bodyPr/>
        <a:lstStyle/>
        <a:p>
          <a:r>
            <a:rPr lang="en-AU" dirty="0"/>
            <a:t>Content Production</a:t>
          </a:r>
        </a:p>
      </dgm:t>
    </dgm:pt>
    <dgm:pt modelId="{9A0275AE-C7EA-4A95-9F56-7AC73C91753F}" type="parTrans" cxnId="{416E9228-42EA-4AF8-9301-041A676E1458}">
      <dgm:prSet/>
      <dgm:spPr/>
      <dgm:t>
        <a:bodyPr/>
        <a:lstStyle/>
        <a:p>
          <a:endParaRPr lang="en-AU"/>
        </a:p>
      </dgm:t>
    </dgm:pt>
    <dgm:pt modelId="{7F7BC9FA-E9EF-432E-ABD8-D1400353A5A2}" type="sibTrans" cxnId="{416E9228-42EA-4AF8-9301-041A676E1458}">
      <dgm:prSet/>
      <dgm:spPr/>
      <dgm:t>
        <a:bodyPr/>
        <a:lstStyle/>
        <a:p>
          <a:endParaRPr lang="en-AU"/>
        </a:p>
      </dgm:t>
    </dgm:pt>
    <dgm:pt modelId="{DA5B57D6-1A80-4786-9D2F-3981B1CC5EB8}">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AU" sz="4400" dirty="0"/>
            <a:t>Program Management</a:t>
          </a:r>
        </a:p>
      </dgm:t>
    </dgm:pt>
    <dgm:pt modelId="{503DEFFB-5051-40EC-88B7-A4B69B05CEBC}" type="parTrans" cxnId="{4FBD191E-7A64-4F9C-B7B7-A1BD73BDDB1D}">
      <dgm:prSet/>
      <dgm:spPr/>
      <dgm:t>
        <a:bodyPr/>
        <a:lstStyle/>
        <a:p>
          <a:endParaRPr lang="en-AU"/>
        </a:p>
      </dgm:t>
    </dgm:pt>
    <dgm:pt modelId="{DC701E0A-3159-4D36-83EC-84F12EF28324}" type="sibTrans" cxnId="{4FBD191E-7A64-4F9C-B7B7-A1BD73BDDB1D}">
      <dgm:prSet/>
      <dgm:spPr/>
      <dgm:t>
        <a:bodyPr/>
        <a:lstStyle/>
        <a:p>
          <a:endParaRPr lang="en-AU"/>
        </a:p>
      </dgm:t>
    </dgm:pt>
    <dgm:pt modelId="{0D312292-1AA2-4A2F-846A-0DA838164A90}" type="pres">
      <dgm:prSet presAssocID="{6C04C8E6-370D-45AB-90ED-E3C478715FB7}" presName="Name0" presStyleCnt="0">
        <dgm:presLayoutVars>
          <dgm:chMax val="7"/>
          <dgm:chPref val="7"/>
          <dgm:dir/>
        </dgm:presLayoutVars>
      </dgm:prSet>
      <dgm:spPr/>
      <dgm:t>
        <a:bodyPr/>
        <a:lstStyle/>
        <a:p>
          <a:endParaRPr lang="en-US"/>
        </a:p>
      </dgm:t>
    </dgm:pt>
    <dgm:pt modelId="{B514C8EA-6426-4FC8-8042-B721C5A29B59}" type="pres">
      <dgm:prSet presAssocID="{6C04C8E6-370D-45AB-90ED-E3C478715FB7}" presName="Name1" presStyleCnt="0"/>
      <dgm:spPr/>
    </dgm:pt>
    <dgm:pt modelId="{A89705F7-2E7B-49F3-9A77-B03B7E680F89}" type="pres">
      <dgm:prSet presAssocID="{6C04C8E6-370D-45AB-90ED-E3C478715FB7}" presName="cycle" presStyleCnt="0"/>
      <dgm:spPr/>
    </dgm:pt>
    <dgm:pt modelId="{B3C54FE7-C1F8-4024-B1AF-6F5BC9793D20}" type="pres">
      <dgm:prSet presAssocID="{6C04C8E6-370D-45AB-90ED-E3C478715FB7}" presName="srcNode" presStyleLbl="node1" presStyleIdx="0" presStyleCnt="3"/>
      <dgm:spPr/>
    </dgm:pt>
    <dgm:pt modelId="{BBBF8E8F-7FC7-4198-A90B-9F9A588558F0}" type="pres">
      <dgm:prSet presAssocID="{6C04C8E6-370D-45AB-90ED-E3C478715FB7}" presName="conn" presStyleLbl="parChTrans1D2" presStyleIdx="0" presStyleCnt="1"/>
      <dgm:spPr/>
      <dgm:t>
        <a:bodyPr/>
        <a:lstStyle/>
        <a:p>
          <a:endParaRPr lang="en-US"/>
        </a:p>
      </dgm:t>
    </dgm:pt>
    <dgm:pt modelId="{BBF0C8C1-60F3-4F0F-A4A4-6762586ADA88}" type="pres">
      <dgm:prSet presAssocID="{6C04C8E6-370D-45AB-90ED-E3C478715FB7}" presName="extraNode" presStyleLbl="node1" presStyleIdx="0" presStyleCnt="3"/>
      <dgm:spPr/>
    </dgm:pt>
    <dgm:pt modelId="{CE90AD0D-9ED2-487E-8986-E8CDA065A92A}" type="pres">
      <dgm:prSet presAssocID="{6C04C8E6-370D-45AB-90ED-E3C478715FB7}" presName="dstNode" presStyleLbl="node1" presStyleIdx="0" presStyleCnt="3"/>
      <dgm:spPr/>
    </dgm:pt>
    <dgm:pt modelId="{7D6C196D-D7CC-4D5B-A2B4-15895762496F}" type="pres">
      <dgm:prSet presAssocID="{95500785-7C64-49A8-A963-3123C9A84954}" presName="text_1" presStyleLbl="node1" presStyleIdx="0" presStyleCnt="3">
        <dgm:presLayoutVars>
          <dgm:bulletEnabled val="1"/>
        </dgm:presLayoutVars>
      </dgm:prSet>
      <dgm:spPr/>
      <dgm:t>
        <a:bodyPr/>
        <a:lstStyle/>
        <a:p>
          <a:endParaRPr lang="en-US"/>
        </a:p>
      </dgm:t>
    </dgm:pt>
    <dgm:pt modelId="{216FC71D-700F-4745-9D1E-1F8BADB0FC3B}" type="pres">
      <dgm:prSet presAssocID="{95500785-7C64-49A8-A963-3123C9A84954}" presName="accent_1" presStyleCnt="0"/>
      <dgm:spPr/>
    </dgm:pt>
    <dgm:pt modelId="{B6FDECCB-E9B6-4624-9942-49B89214FA27}" type="pres">
      <dgm:prSet presAssocID="{95500785-7C64-49A8-A963-3123C9A84954}" presName="accentRepeatNode" presStyleLbl="solidFgAcc1" presStyleIdx="0" presStyleCnt="3"/>
      <dgm:spPr/>
    </dgm:pt>
    <dgm:pt modelId="{596DF575-8F99-49AF-AB19-68F9DB6AB4A9}" type="pres">
      <dgm:prSet presAssocID="{15A03C4E-5E93-423B-8D7E-91CF823E1B83}" presName="text_2" presStyleLbl="node1" presStyleIdx="1" presStyleCnt="3">
        <dgm:presLayoutVars>
          <dgm:bulletEnabled val="1"/>
        </dgm:presLayoutVars>
      </dgm:prSet>
      <dgm:spPr/>
      <dgm:t>
        <a:bodyPr/>
        <a:lstStyle/>
        <a:p>
          <a:endParaRPr lang="en-US"/>
        </a:p>
      </dgm:t>
    </dgm:pt>
    <dgm:pt modelId="{41D8F72C-DB0B-4467-8A1F-7A35DC6887F8}" type="pres">
      <dgm:prSet presAssocID="{15A03C4E-5E93-423B-8D7E-91CF823E1B83}" presName="accent_2" presStyleCnt="0"/>
      <dgm:spPr/>
    </dgm:pt>
    <dgm:pt modelId="{41612D00-52C6-4D43-BB26-F6693FC3D30D}" type="pres">
      <dgm:prSet presAssocID="{15A03C4E-5E93-423B-8D7E-91CF823E1B83}" presName="accentRepeatNode" presStyleLbl="solidFgAcc1" presStyleIdx="1" presStyleCnt="3"/>
      <dgm:spPr/>
    </dgm:pt>
    <dgm:pt modelId="{12D5BE73-2120-499F-87C8-F327EE202C53}" type="pres">
      <dgm:prSet presAssocID="{DA5B57D6-1A80-4786-9D2F-3981B1CC5EB8}" presName="text_3" presStyleLbl="node1" presStyleIdx="2" presStyleCnt="3">
        <dgm:presLayoutVars>
          <dgm:bulletEnabled val="1"/>
        </dgm:presLayoutVars>
      </dgm:prSet>
      <dgm:spPr/>
      <dgm:t>
        <a:bodyPr/>
        <a:lstStyle/>
        <a:p>
          <a:endParaRPr lang="en-US"/>
        </a:p>
      </dgm:t>
    </dgm:pt>
    <dgm:pt modelId="{8AD1DE5D-0F17-488C-B3D5-8C7E4178404D}" type="pres">
      <dgm:prSet presAssocID="{DA5B57D6-1A80-4786-9D2F-3981B1CC5EB8}" presName="accent_3" presStyleCnt="0"/>
      <dgm:spPr/>
    </dgm:pt>
    <dgm:pt modelId="{BD9B1B7F-F9BA-4F6D-8D15-66DD3FAF2CD5}" type="pres">
      <dgm:prSet presAssocID="{DA5B57D6-1A80-4786-9D2F-3981B1CC5EB8}" presName="accentRepeatNode" presStyleLbl="solidFgAcc1" presStyleIdx="2" presStyleCnt="3"/>
      <dgm:spPr/>
    </dgm:pt>
  </dgm:ptLst>
  <dgm:cxnLst>
    <dgm:cxn modelId="{D6BF0920-232A-4388-BAE3-E8B3DC160E07}" srcId="{6C04C8E6-370D-45AB-90ED-E3C478715FB7}" destId="{95500785-7C64-49A8-A963-3123C9A84954}" srcOrd="0" destOrd="0" parTransId="{40AEA9A1-AC51-4571-8EAB-C55A18A08D6D}" sibTransId="{67DD76A0-30D7-4EB8-B66E-21EDC723A1AE}"/>
    <dgm:cxn modelId="{416E9228-42EA-4AF8-9301-041A676E1458}" srcId="{6C04C8E6-370D-45AB-90ED-E3C478715FB7}" destId="{15A03C4E-5E93-423B-8D7E-91CF823E1B83}" srcOrd="1" destOrd="0" parTransId="{9A0275AE-C7EA-4A95-9F56-7AC73C91753F}" sibTransId="{7F7BC9FA-E9EF-432E-ABD8-D1400353A5A2}"/>
    <dgm:cxn modelId="{4FBD191E-7A64-4F9C-B7B7-A1BD73BDDB1D}" srcId="{6C04C8E6-370D-45AB-90ED-E3C478715FB7}" destId="{DA5B57D6-1A80-4786-9D2F-3981B1CC5EB8}" srcOrd="2" destOrd="0" parTransId="{503DEFFB-5051-40EC-88B7-A4B69B05CEBC}" sibTransId="{DC701E0A-3159-4D36-83EC-84F12EF28324}"/>
    <dgm:cxn modelId="{861CE43C-2B9C-4A83-8A06-0E1A05061C63}" type="presOf" srcId="{15A03C4E-5E93-423B-8D7E-91CF823E1B83}" destId="{596DF575-8F99-49AF-AB19-68F9DB6AB4A9}" srcOrd="0" destOrd="0" presId="urn:microsoft.com/office/officeart/2008/layout/VerticalCurvedList"/>
    <dgm:cxn modelId="{BD808782-4F4F-407A-8C9C-B1AF61E6FA6E}" type="presOf" srcId="{6C04C8E6-370D-45AB-90ED-E3C478715FB7}" destId="{0D312292-1AA2-4A2F-846A-0DA838164A90}" srcOrd="0" destOrd="0" presId="urn:microsoft.com/office/officeart/2008/layout/VerticalCurvedList"/>
    <dgm:cxn modelId="{C1E7277A-36D6-4D19-963F-DFF662E59D45}" type="presOf" srcId="{95500785-7C64-49A8-A963-3123C9A84954}" destId="{7D6C196D-D7CC-4D5B-A2B4-15895762496F}" srcOrd="0" destOrd="0" presId="urn:microsoft.com/office/officeart/2008/layout/VerticalCurvedList"/>
    <dgm:cxn modelId="{46268843-C526-4799-9CFE-F036951DAE7A}" type="presOf" srcId="{DA5B57D6-1A80-4786-9D2F-3981B1CC5EB8}" destId="{12D5BE73-2120-499F-87C8-F327EE202C53}" srcOrd="0" destOrd="0" presId="urn:microsoft.com/office/officeart/2008/layout/VerticalCurvedList"/>
    <dgm:cxn modelId="{647C7E21-59B1-4A96-B769-5F9C82BFD16F}" type="presOf" srcId="{67DD76A0-30D7-4EB8-B66E-21EDC723A1AE}" destId="{BBBF8E8F-7FC7-4198-A90B-9F9A588558F0}" srcOrd="0" destOrd="0" presId="urn:microsoft.com/office/officeart/2008/layout/VerticalCurvedList"/>
    <dgm:cxn modelId="{58D308E7-5AD3-4C87-9EED-39BC1F9A6A55}" type="presParOf" srcId="{0D312292-1AA2-4A2F-846A-0DA838164A90}" destId="{B514C8EA-6426-4FC8-8042-B721C5A29B59}" srcOrd="0" destOrd="0" presId="urn:microsoft.com/office/officeart/2008/layout/VerticalCurvedList"/>
    <dgm:cxn modelId="{4E354A5F-F3D1-48F8-B5FB-DD2365D7F8DF}" type="presParOf" srcId="{B514C8EA-6426-4FC8-8042-B721C5A29B59}" destId="{A89705F7-2E7B-49F3-9A77-B03B7E680F89}" srcOrd="0" destOrd="0" presId="urn:microsoft.com/office/officeart/2008/layout/VerticalCurvedList"/>
    <dgm:cxn modelId="{A494247A-4B9C-417D-A33B-BD7D58BD6240}" type="presParOf" srcId="{A89705F7-2E7B-49F3-9A77-B03B7E680F89}" destId="{B3C54FE7-C1F8-4024-B1AF-6F5BC9793D20}" srcOrd="0" destOrd="0" presId="urn:microsoft.com/office/officeart/2008/layout/VerticalCurvedList"/>
    <dgm:cxn modelId="{27100C84-8F04-407C-A94B-0FDB22633DA2}" type="presParOf" srcId="{A89705F7-2E7B-49F3-9A77-B03B7E680F89}" destId="{BBBF8E8F-7FC7-4198-A90B-9F9A588558F0}" srcOrd="1" destOrd="0" presId="urn:microsoft.com/office/officeart/2008/layout/VerticalCurvedList"/>
    <dgm:cxn modelId="{F0F45C91-1AB5-4D76-9BA0-95B3DE5AFB17}" type="presParOf" srcId="{A89705F7-2E7B-49F3-9A77-B03B7E680F89}" destId="{BBF0C8C1-60F3-4F0F-A4A4-6762586ADA88}" srcOrd="2" destOrd="0" presId="urn:microsoft.com/office/officeart/2008/layout/VerticalCurvedList"/>
    <dgm:cxn modelId="{100722AB-B304-48AD-A326-C7C831164FD0}" type="presParOf" srcId="{A89705F7-2E7B-49F3-9A77-B03B7E680F89}" destId="{CE90AD0D-9ED2-487E-8986-E8CDA065A92A}" srcOrd="3" destOrd="0" presId="urn:microsoft.com/office/officeart/2008/layout/VerticalCurvedList"/>
    <dgm:cxn modelId="{4BFBE6F4-1F31-4218-ACB3-243D18BA94A9}" type="presParOf" srcId="{B514C8EA-6426-4FC8-8042-B721C5A29B59}" destId="{7D6C196D-D7CC-4D5B-A2B4-15895762496F}" srcOrd="1" destOrd="0" presId="urn:microsoft.com/office/officeart/2008/layout/VerticalCurvedList"/>
    <dgm:cxn modelId="{0DD4DE5F-2E5A-47D5-8595-032BC013CA98}" type="presParOf" srcId="{B514C8EA-6426-4FC8-8042-B721C5A29B59}" destId="{216FC71D-700F-4745-9D1E-1F8BADB0FC3B}" srcOrd="2" destOrd="0" presId="urn:microsoft.com/office/officeart/2008/layout/VerticalCurvedList"/>
    <dgm:cxn modelId="{8ADDF6A4-5CDA-495C-946B-272BA66DC768}" type="presParOf" srcId="{216FC71D-700F-4745-9D1E-1F8BADB0FC3B}" destId="{B6FDECCB-E9B6-4624-9942-49B89214FA27}" srcOrd="0" destOrd="0" presId="urn:microsoft.com/office/officeart/2008/layout/VerticalCurvedList"/>
    <dgm:cxn modelId="{75F9D586-5862-4039-9B1C-BA1576F529D3}" type="presParOf" srcId="{B514C8EA-6426-4FC8-8042-B721C5A29B59}" destId="{596DF575-8F99-49AF-AB19-68F9DB6AB4A9}" srcOrd="3" destOrd="0" presId="urn:microsoft.com/office/officeart/2008/layout/VerticalCurvedList"/>
    <dgm:cxn modelId="{6B1B59D1-16B2-4BEC-89BC-E688FFD73B14}" type="presParOf" srcId="{B514C8EA-6426-4FC8-8042-B721C5A29B59}" destId="{41D8F72C-DB0B-4467-8A1F-7A35DC6887F8}" srcOrd="4" destOrd="0" presId="urn:microsoft.com/office/officeart/2008/layout/VerticalCurvedList"/>
    <dgm:cxn modelId="{800C2A07-345A-41DE-9638-95EE05A7334D}" type="presParOf" srcId="{41D8F72C-DB0B-4467-8A1F-7A35DC6887F8}" destId="{41612D00-52C6-4D43-BB26-F6693FC3D30D}" srcOrd="0" destOrd="0" presId="urn:microsoft.com/office/officeart/2008/layout/VerticalCurvedList"/>
    <dgm:cxn modelId="{1399952F-111F-4721-A9DB-088EF82F27A1}" type="presParOf" srcId="{B514C8EA-6426-4FC8-8042-B721C5A29B59}" destId="{12D5BE73-2120-499F-87C8-F327EE202C53}" srcOrd="5" destOrd="0" presId="urn:microsoft.com/office/officeart/2008/layout/VerticalCurvedList"/>
    <dgm:cxn modelId="{E0B83B03-C72C-4553-B09A-A81B3D2CE4E8}" type="presParOf" srcId="{B514C8EA-6426-4FC8-8042-B721C5A29B59}" destId="{8AD1DE5D-0F17-488C-B3D5-8C7E4178404D}" srcOrd="6" destOrd="0" presId="urn:microsoft.com/office/officeart/2008/layout/VerticalCurvedList"/>
    <dgm:cxn modelId="{A748BD3E-7AD1-4C01-A733-1D5CD2FC7999}" type="presParOf" srcId="{8AD1DE5D-0F17-488C-B3D5-8C7E4178404D}" destId="{BD9B1B7F-F9BA-4F6D-8D15-66DD3FAF2CD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F8E8F-7FC7-4198-A90B-9F9A588558F0}">
      <dsp:nvSpPr>
        <dsp:cNvPr id="0" name=""/>
        <dsp:cNvSpPr/>
      </dsp:nvSpPr>
      <dsp:spPr>
        <a:xfrm>
          <a:off x="-4556617" y="-698673"/>
          <a:ext cx="5428009" cy="5428009"/>
        </a:xfrm>
        <a:prstGeom prst="blockArc">
          <a:avLst>
            <a:gd name="adj1" fmla="val 18900000"/>
            <a:gd name="adj2" fmla="val 2700000"/>
            <a:gd name="adj3" fmla="val 398"/>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6C196D-D7CC-4D5B-A2B4-15895762496F}">
      <dsp:nvSpPr>
        <dsp:cNvPr id="0" name=""/>
        <dsp:cNvSpPr/>
      </dsp:nvSpPr>
      <dsp:spPr>
        <a:xfrm>
          <a:off x="560418" y="403066"/>
          <a:ext cx="8652745" cy="80613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9868" tIns="106680" rIns="106680" bIns="106680" numCol="1" spcCol="1270" anchor="ctr" anchorCtr="0">
          <a:noAutofit/>
        </a:bodyPr>
        <a:lstStyle/>
        <a:p>
          <a:pPr lvl="0" algn="l" defTabSz="1866900">
            <a:lnSpc>
              <a:spcPct val="90000"/>
            </a:lnSpc>
            <a:spcBef>
              <a:spcPct val="0"/>
            </a:spcBef>
            <a:spcAft>
              <a:spcPct val="35000"/>
            </a:spcAft>
          </a:pPr>
          <a:r>
            <a:rPr lang="en-AU" sz="4200" kern="1200" dirty="0"/>
            <a:t>Delivery</a:t>
          </a:r>
        </a:p>
      </dsp:txBody>
      <dsp:txXfrm>
        <a:off x="560418" y="403066"/>
        <a:ext cx="8652745" cy="806132"/>
      </dsp:txXfrm>
    </dsp:sp>
    <dsp:sp modelId="{B6FDECCB-E9B6-4624-9942-49B89214FA27}">
      <dsp:nvSpPr>
        <dsp:cNvPr id="0" name=""/>
        <dsp:cNvSpPr/>
      </dsp:nvSpPr>
      <dsp:spPr>
        <a:xfrm>
          <a:off x="56586" y="302299"/>
          <a:ext cx="1007665" cy="100766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6DF575-8F99-49AF-AB19-68F9DB6AB4A9}">
      <dsp:nvSpPr>
        <dsp:cNvPr id="0" name=""/>
        <dsp:cNvSpPr/>
      </dsp:nvSpPr>
      <dsp:spPr>
        <a:xfrm>
          <a:off x="853448" y="1612264"/>
          <a:ext cx="8359716" cy="80613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9868" tIns="106680" rIns="106680" bIns="106680" numCol="1" spcCol="1270" anchor="ctr" anchorCtr="0">
          <a:noAutofit/>
        </a:bodyPr>
        <a:lstStyle/>
        <a:p>
          <a:pPr lvl="0" algn="l" defTabSz="1866900">
            <a:lnSpc>
              <a:spcPct val="90000"/>
            </a:lnSpc>
            <a:spcBef>
              <a:spcPct val="0"/>
            </a:spcBef>
            <a:spcAft>
              <a:spcPct val="35000"/>
            </a:spcAft>
          </a:pPr>
          <a:r>
            <a:rPr lang="en-AU" sz="4200" kern="1200" dirty="0"/>
            <a:t>Content Production</a:t>
          </a:r>
        </a:p>
      </dsp:txBody>
      <dsp:txXfrm>
        <a:off x="853448" y="1612264"/>
        <a:ext cx="8359716" cy="806132"/>
      </dsp:txXfrm>
    </dsp:sp>
    <dsp:sp modelId="{41612D00-52C6-4D43-BB26-F6693FC3D30D}">
      <dsp:nvSpPr>
        <dsp:cNvPr id="0" name=""/>
        <dsp:cNvSpPr/>
      </dsp:nvSpPr>
      <dsp:spPr>
        <a:xfrm>
          <a:off x="349615" y="1511498"/>
          <a:ext cx="1007665" cy="100766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D5BE73-2120-499F-87C8-F327EE202C53}">
      <dsp:nvSpPr>
        <dsp:cNvPr id="0" name=""/>
        <dsp:cNvSpPr/>
      </dsp:nvSpPr>
      <dsp:spPr>
        <a:xfrm>
          <a:off x="560418" y="2821463"/>
          <a:ext cx="8652745" cy="80613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9868" tIns="111760" rIns="111760" bIns="11176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AU" sz="4400" kern="1200" dirty="0"/>
            <a:t>Program Management</a:t>
          </a:r>
        </a:p>
      </dsp:txBody>
      <dsp:txXfrm>
        <a:off x="560418" y="2821463"/>
        <a:ext cx="8652745" cy="806132"/>
      </dsp:txXfrm>
    </dsp:sp>
    <dsp:sp modelId="{BD9B1B7F-F9BA-4F6D-8D15-66DD3FAF2CD5}">
      <dsp:nvSpPr>
        <dsp:cNvPr id="0" name=""/>
        <dsp:cNvSpPr/>
      </dsp:nvSpPr>
      <dsp:spPr>
        <a:xfrm>
          <a:off x="56586" y="2720696"/>
          <a:ext cx="1007665" cy="100766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9A3F1F-02B0-4DBB-9BBE-E5FF9F7C7CE8}" type="datetimeFigureOut">
              <a:rPr lang="en-AU" smtClean="0"/>
              <a:t>2/09/2019</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E84DFE-A23D-4501-BDDE-A43EE00C49DB}" type="slidenum">
              <a:rPr lang="en-AU" smtClean="0"/>
              <a:t>‹#›</a:t>
            </a:fld>
            <a:endParaRPr lang="en-AU"/>
          </a:p>
        </p:txBody>
      </p:sp>
    </p:spTree>
    <p:extLst>
      <p:ext uri="{BB962C8B-B14F-4D97-AF65-F5344CB8AC3E}">
        <p14:creationId xmlns:p14="http://schemas.microsoft.com/office/powerpoint/2010/main" val="798327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ducation.nsw.gov.au/teaching-and-learning/professional-learning/professional-learning-for-non-teaching-staff"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education.nsw.gov.au/teaching-and-learning/professional-learning/professional-learning-for-non-teaching-staff/professional-learning-calendars"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ducation.nsw.gov.au/teaching-and-learning/professional-learning/professional-learning-for-non-teaching-staff"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education.nsw.gov.au/teaching-and-learning/professional-learning/professional-learning-for-non-teaching-staff/professional-learning-calendars" TargetMode="External"/><Relationship Id="rId5" Type="http://schemas.openxmlformats.org/officeDocument/2006/relationships/hyperlink" Target="https://education.nsw.gov.au/teaching-and-learning/professional-learning/professional-learning-for-non-teaching-staff/plnts-course-catalogue" TargetMode="External"/><Relationship Id="rId4" Type="http://schemas.openxmlformats.org/officeDocument/2006/relationships/hyperlink" Target="https://education.nsw.gov.au/teaching-and-learning/professional-learning"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mailto:PLNTS@det.nsw.edu.au"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ltLang="en-US" dirty="0"/>
              <a:t>I would like to Acknowledge the Cadigal and </a:t>
            </a:r>
            <a:r>
              <a:rPr lang="en-AU" altLang="en-US" dirty="0" err="1"/>
              <a:t>Bidgigal</a:t>
            </a:r>
            <a:r>
              <a:rPr lang="en-AU" altLang="en-US" dirty="0"/>
              <a:t> people who are the </a:t>
            </a:r>
            <a:r>
              <a:rPr lang="en-AU" altLang="en-US" b="1" dirty="0"/>
              <a:t>traditional custodians </a:t>
            </a:r>
            <a:r>
              <a:rPr lang="en-AU" altLang="en-US" dirty="0"/>
              <a:t>of this land. </a:t>
            </a:r>
          </a:p>
          <a:p>
            <a:endParaRPr lang="en-AU" altLang="en-US" dirty="0"/>
          </a:p>
          <a:p>
            <a:r>
              <a:rPr lang="en-AU" altLang="en-US" dirty="0"/>
              <a:t>I would </a:t>
            </a:r>
            <a:r>
              <a:rPr lang="en-AU" altLang="en-US" b="1" dirty="0"/>
              <a:t>also</a:t>
            </a:r>
            <a:r>
              <a:rPr lang="en-AU" altLang="en-US" dirty="0"/>
              <a:t> like to </a:t>
            </a:r>
            <a:r>
              <a:rPr lang="en-AU" altLang="en-US" b="1" dirty="0"/>
              <a:t>pay respect </a:t>
            </a:r>
            <a:r>
              <a:rPr lang="en-AU" altLang="en-US" dirty="0"/>
              <a:t>to </a:t>
            </a:r>
            <a:r>
              <a:rPr lang="en-AU" altLang="en-US" b="1" dirty="0"/>
              <a:t>Elders,</a:t>
            </a:r>
            <a:r>
              <a:rPr lang="en-AU" altLang="en-US" dirty="0"/>
              <a:t> both past and present, of the Eora nation and </a:t>
            </a:r>
            <a:r>
              <a:rPr lang="en-AU" altLang="en-US" b="1" dirty="0"/>
              <a:t>extend that respect </a:t>
            </a:r>
            <a:r>
              <a:rPr lang="en-AU" altLang="en-US" dirty="0"/>
              <a:t>to other Aboriginal people present</a:t>
            </a:r>
          </a:p>
          <a:p>
            <a:endParaRPr lang="en-AU"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1</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7886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Click</a:t>
            </a:r>
            <a:r>
              <a:rPr lang="en-AU" sz="1200" b="1" kern="1200" baseline="0" dirty="0">
                <a:solidFill>
                  <a:schemeClr val="tx1"/>
                </a:solidFill>
                <a:effectLst/>
                <a:latin typeface="+mn-lt"/>
                <a:ea typeface="+mn-ea"/>
                <a:cs typeface="+mn-cs"/>
              </a:rPr>
              <a:t> image or hyperlink on slide to display website if required.</a:t>
            </a:r>
          </a:p>
          <a:p>
            <a:endParaRPr lang="en-AU" sz="1200" b="1" kern="1200" baseline="0" dirty="0">
              <a:solidFill>
                <a:schemeClr val="tx1"/>
              </a:solidFill>
              <a:effectLst/>
              <a:latin typeface="+mn-lt"/>
              <a:ea typeface="+mn-ea"/>
              <a:cs typeface="+mn-cs"/>
            </a:endParaRPr>
          </a:p>
          <a:p>
            <a:pPr marL="285750" indent="-285750" algn="just" defTabSz="457173">
              <a:lnSpc>
                <a:spcPct val="150000"/>
              </a:lnSpc>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build leadership capacity</a:t>
            </a:r>
          </a:p>
          <a:p>
            <a:pPr marL="285750" indent="-285750" algn="just" defTabSz="457173">
              <a:lnSpc>
                <a:spcPct val="150000"/>
              </a:lnSpc>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improve administrative mindsets and practices</a:t>
            </a:r>
          </a:p>
          <a:p>
            <a:pPr marL="285750" indent="-285750" algn="just" defTabSz="457173">
              <a:lnSpc>
                <a:spcPct val="150000"/>
              </a:lnSpc>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build strong administrative teams in schools</a:t>
            </a:r>
          </a:p>
          <a:p>
            <a:pPr marL="285750" indent="-285750" algn="just" defTabSz="457173">
              <a:lnSpc>
                <a:spcPct val="150000"/>
              </a:lnSpc>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promote professional learning opportunities</a:t>
            </a:r>
          </a:p>
          <a:p>
            <a:pPr marL="285750" indent="-285750" algn="just" defTabSz="457173">
              <a:lnSpc>
                <a:spcPct val="150000"/>
              </a:lnSpc>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support implementation of change management practices</a:t>
            </a:r>
          </a:p>
          <a:p>
            <a:pPr marL="285750" indent="-285750" algn="just" defTabSz="457173">
              <a:lnSpc>
                <a:spcPct val="150000"/>
              </a:lnSpc>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support implementation of new school systems and structures.</a:t>
            </a:r>
          </a:p>
          <a:p>
            <a:endParaRPr lang="en-AU" sz="1200" b="1" kern="1200" baseline="0" dirty="0">
              <a:solidFill>
                <a:schemeClr val="tx1"/>
              </a:solidFill>
              <a:effectLst/>
              <a:latin typeface="+mn-lt"/>
              <a:ea typeface="+mn-ea"/>
              <a:cs typeface="+mn-cs"/>
            </a:endParaRPr>
          </a:p>
          <a:p>
            <a:endParaRPr lang="en-AU" sz="1200" b="1"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Excellence in Schools Administration (ESA) </a:t>
            </a:r>
            <a:br>
              <a:rPr lang="en-AU" sz="1200" b="1" kern="1200" dirty="0">
                <a:solidFill>
                  <a:schemeClr val="tx1"/>
                </a:solidFill>
                <a:effectLst/>
                <a:latin typeface="+mn-lt"/>
                <a:ea typeface="+mn-ea"/>
                <a:cs typeface="+mn-cs"/>
              </a:rPr>
            </a:br>
            <a:r>
              <a:rPr lang="en-AU" sz="1200" b="1" kern="1200" dirty="0">
                <a:solidFill>
                  <a:schemeClr val="tx1"/>
                </a:solidFill>
                <a:effectLst/>
                <a:latin typeface="+mn-lt"/>
                <a:ea typeface="+mn-ea"/>
                <a:cs typeface="+mn-cs"/>
              </a:rPr>
              <a:t>Tier 1, Tier 2 &amp; Tier 3</a:t>
            </a:r>
          </a:p>
          <a:p>
            <a:pPr lvl="0" algn="l">
              <a:spcBef>
                <a:spcPts val="600"/>
              </a:spcBef>
            </a:pPr>
            <a:endParaRPr lang="en-AU" sz="1200" b="1" dirty="0">
              <a:latin typeface="Arial" panose="020B0604020202020204" pitchFamily="34" charset="0"/>
              <a:cs typeface="Arial" panose="020B0604020202020204" pitchFamily="34" charset="0"/>
            </a:endParaRPr>
          </a:p>
          <a:p>
            <a:r>
              <a:rPr lang="en-AU" sz="1200" b="1" dirty="0"/>
              <a:t>Tier 1 – individualised support provided to SAMs who are new, relieving or acting.</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individual coaching and mentoring</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elbow-to-elbow support</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video conferencing</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telephone</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Adobe Connect</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email.</a:t>
            </a:r>
          </a:p>
          <a:p>
            <a:endParaRPr lang="en-AU" sz="1200" b="1" dirty="0"/>
          </a:p>
          <a:p>
            <a:r>
              <a:rPr lang="en-AU" sz="1200" b="1" dirty="0"/>
              <a:t>Tier 2 – small group support provided to SAMs who have completed the tier 1 level and experienced SAMs who are working in a new context.</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small group coaching and mentoring</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Adobe Connect</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small group coaching through video conferencing</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telephone and email support.</a:t>
            </a:r>
          </a:p>
          <a:p>
            <a:endParaRPr lang="en-AU" sz="1200" b="1" dirty="0"/>
          </a:p>
          <a:p>
            <a:r>
              <a:rPr lang="en-AU" sz="1200" b="1" dirty="0"/>
              <a:t>Tier 3 – broad development and support offered to all SAMs state-wide.</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professional learning to strengthen leadership capacity</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resources to support growth in quality customer relationships</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information on key departmental reforms to maintain currency of administrative practices</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expert advice to local network groups</a:t>
            </a:r>
          </a:p>
          <a:p>
            <a:endParaRPr lang="en-AU" sz="1200" dirty="0"/>
          </a:p>
          <a:p>
            <a:r>
              <a:rPr lang="en-AU" sz="1200" b="1" dirty="0"/>
              <a:t>Full details are included in the participant’s guide </a:t>
            </a:r>
            <a:r>
              <a:rPr lang="en-AU" sz="1200" b="1" baseline="0" dirty="0"/>
              <a:t>and on the L&amp;HP website.</a:t>
            </a:r>
            <a:endParaRPr lang="en-AU" sz="1200" b="1" dirty="0"/>
          </a:p>
          <a:p>
            <a:pPr lvl="0"/>
            <a:endParaRPr lang="en-AU" sz="1200" b="1" dirty="0">
              <a:latin typeface="Arial" panose="020B0604020202020204" pitchFamily="34" charset="0"/>
              <a:cs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4323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800" b="1" dirty="0"/>
              <a:t>2 x Animations – Click the mouse 2 times for images to display.</a:t>
            </a:r>
          </a:p>
          <a:p>
            <a:r>
              <a:rPr lang="en-AU" sz="1800" b="1" dirty="0"/>
              <a:t>What does it include?</a:t>
            </a:r>
          </a:p>
          <a:p>
            <a:pPr marL="0" marR="0" lvl="0" indent="0" algn="l" defTabSz="914347" rtl="0" eaLnBrk="1" fontAlgn="auto" latinLnBrk="0" hangingPunct="1">
              <a:lnSpc>
                <a:spcPct val="100000"/>
              </a:lnSpc>
              <a:spcBef>
                <a:spcPts val="0"/>
              </a:spcBef>
              <a:spcAft>
                <a:spcPts val="0"/>
              </a:spcAft>
              <a:buClrTx/>
              <a:buSzTx/>
              <a:buFontTx/>
              <a:buNone/>
              <a:tabLst/>
              <a:defRPr/>
            </a:pPr>
            <a:r>
              <a:rPr lang="en-US" sz="1800" b="1" dirty="0"/>
              <a:t>ESA Framework</a:t>
            </a:r>
          </a:p>
          <a:p>
            <a:endParaRPr lang="en-AU" sz="1800" dirty="0"/>
          </a:p>
          <a:p>
            <a:r>
              <a:rPr lang="en-AU" sz="1800" dirty="0"/>
              <a:t>There are two courses available:</a:t>
            </a:r>
          </a:p>
          <a:p>
            <a:pPr marL="342900" indent="-342900">
              <a:buFont typeface="+mj-lt"/>
              <a:buAutoNum type="arabicPeriod"/>
            </a:pPr>
            <a:r>
              <a:rPr lang="en-AU" sz="1800" dirty="0"/>
              <a:t>Relationships</a:t>
            </a:r>
          </a:p>
          <a:p>
            <a:pPr marL="486896" lvl="1" indent="-342900">
              <a:buFont typeface="Wingdings" panose="05000000000000000000" pitchFamily="2" charset="2"/>
              <a:buChar char="ü"/>
            </a:pPr>
            <a:r>
              <a:rPr lang="en-AU" sz="1600" dirty="0"/>
              <a:t>10 modules with 21 sessions</a:t>
            </a:r>
          </a:p>
          <a:p>
            <a:pPr marL="486896" lvl="1" indent="-342900">
              <a:buFont typeface="Wingdings" panose="05000000000000000000" pitchFamily="2" charset="2"/>
              <a:buChar char="ü"/>
            </a:pPr>
            <a:r>
              <a:rPr lang="en-AU" sz="1600" dirty="0"/>
              <a:t>Total duration - approximately 5 hours</a:t>
            </a:r>
          </a:p>
          <a:p>
            <a:pPr marL="342900" indent="-342900">
              <a:buFont typeface="+mj-lt"/>
              <a:buAutoNum type="arabicPeriod"/>
            </a:pPr>
            <a:r>
              <a:rPr lang="en-AU" sz="1800" dirty="0"/>
              <a:t>Administrative Practice</a:t>
            </a:r>
          </a:p>
          <a:p>
            <a:pPr marL="486896" lvl="1" indent="-342900">
              <a:buFont typeface="Wingdings" panose="05000000000000000000" pitchFamily="2" charset="2"/>
              <a:buChar char="ü"/>
            </a:pPr>
            <a:r>
              <a:rPr lang="en-AU" sz="1600" dirty="0"/>
              <a:t>8 modules with 8 sessions</a:t>
            </a:r>
          </a:p>
          <a:p>
            <a:pPr marL="486896" lvl="1" indent="-342900">
              <a:buFont typeface="Wingdings" panose="05000000000000000000" pitchFamily="2" charset="2"/>
              <a:buChar char="ü"/>
            </a:pPr>
            <a:r>
              <a:rPr lang="en-AU" sz="1600" dirty="0"/>
              <a:t>Total duration - approximately 5 hours</a:t>
            </a:r>
          </a:p>
          <a:p>
            <a:pPr marL="143996" lvl="1" indent="0">
              <a:buFont typeface="Arial" panose="020B0604020202020204" pitchFamily="34" charset="0"/>
              <a:buNone/>
            </a:pPr>
            <a:endParaRPr lang="en-AU" sz="1600" dirty="0">
              <a:solidFill>
                <a:schemeClr val="tx1"/>
              </a:solidFill>
            </a:endParaRPr>
          </a:p>
          <a:p>
            <a:pPr marL="143996" lvl="1" indent="0">
              <a:buFont typeface="Arial" panose="020B0604020202020204" pitchFamily="34" charset="0"/>
              <a:buNone/>
            </a:pPr>
            <a:r>
              <a:rPr lang="en-AU" sz="1600" dirty="0">
                <a:solidFill>
                  <a:schemeClr val="tx1"/>
                </a:solidFill>
              </a:rPr>
              <a:t>Additional</a:t>
            </a:r>
            <a:r>
              <a:rPr lang="en-AU" sz="1600" baseline="0" dirty="0">
                <a:solidFill>
                  <a:schemeClr val="tx1"/>
                </a:solidFill>
              </a:rPr>
              <a:t> information</a:t>
            </a:r>
            <a:endParaRPr lang="en-AU" sz="1600" dirty="0">
              <a:solidFill>
                <a:srgbClr val="D70C3D"/>
              </a:solidFill>
            </a:endParaRPr>
          </a:p>
          <a:p>
            <a:pPr marL="429746" lvl="1" indent="-285750">
              <a:buFont typeface="Arial" panose="020B0604020202020204" pitchFamily="34" charset="0"/>
              <a:buChar char="•"/>
            </a:pPr>
            <a:r>
              <a:rPr lang="en-AU" sz="1600" dirty="0">
                <a:solidFill>
                  <a:srgbClr val="D70C3D"/>
                </a:solidFill>
              </a:rPr>
              <a:t>No prerequisites - access online anytime</a:t>
            </a:r>
          </a:p>
          <a:p>
            <a:pPr marL="429746" lvl="1" indent="-285750">
              <a:buFont typeface="Arial" panose="020B0604020202020204" pitchFamily="34" charset="0"/>
              <a:buChar char="•"/>
            </a:pPr>
            <a:r>
              <a:rPr lang="en-AU" sz="1600" dirty="0">
                <a:solidFill>
                  <a:srgbClr val="D70C3D"/>
                </a:solidFill>
              </a:rPr>
              <a:t>You must complete quizzes to proceed within a session</a:t>
            </a:r>
          </a:p>
          <a:p>
            <a:pPr marL="429746" lvl="1" indent="-285750">
              <a:buFont typeface="Arial" panose="020B0604020202020204" pitchFamily="34" charset="0"/>
              <a:buChar char="•"/>
            </a:pPr>
            <a:r>
              <a:rPr lang="en-AU" sz="1600" dirty="0">
                <a:solidFill>
                  <a:srgbClr val="D70C3D"/>
                </a:solidFill>
              </a:rPr>
              <a:t>You receive a </a:t>
            </a:r>
            <a:r>
              <a:rPr lang="en-AU" sz="1600" b="1" dirty="0">
                <a:solidFill>
                  <a:srgbClr val="D70C3D"/>
                </a:solidFill>
              </a:rPr>
              <a:t>certificate</a:t>
            </a:r>
            <a:r>
              <a:rPr lang="en-AU" sz="1600" dirty="0">
                <a:solidFill>
                  <a:srgbClr val="D70C3D"/>
                </a:solidFill>
              </a:rPr>
              <a:t> on course completion</a:t>
            </a:r>
          </a:p>
          <a:p>
            <a:pPr marL="429746" lvl="1" indent="-285750">
              <a:buFont typeface="Arial" panose="020B0604020202020204" pitchFamily="34" charset="0"/>
              <a:buChar char="•"/>
            </a:pPr>
            <a:r>
              <a:rPr lang="en-AU" sz="1600" dirty="0">
                <a:solidFill>
                  <a:srgbClr val="D70C3D"/>
                </a:solidFill>
              </a:rPr>
              <a:t>MyPL records completed sessions </a:t>
            </a:r>
            <a:endParaRPr lang="en-AU" dirty="0"/>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13</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48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When can I start?</a:t>
            </a:r>
          </a:p>
          <a:p>
            <a:pPr algn="l"/>
            <a:r>
              <a:rPr lang="en-US" sz="1200" dirty="0">
                <a:solidFill>
                  <a:srgbClr val="D70C3D"/>
                </a:solidFill>
              </a:rPr>
              <a:t>Now! ESA eLearning modules were launched on</a:t>
            </a:r>
            <a:r>
              <a:rPr lang="en-US" sz="1200" baseline="0" dirty="0">
                <a:solidFill>
                  <a:srgbClr val="D70C3D"/>
                </a:solidFill>
              </a:rPr>
              <a:t> </a:t>
            </a:r>
            <a:r>
              <a:rPr lang="en-US" sz="2400" dirty="0">
                <a:solidFill>
                  <a:srgbClr val="D70C3D"/>
                </a:solidFill>
              </a:rPr>
              <a:t>Monday</a:t>
            </a:r>
            <a:r>
              <a:rPr lang="en-US" sz="2400" baseline="0" dirty="0">
                <a:solidFill>
                  <a:srgbClr val="D70C3D"/>
                </a:solidFill>
              </a:rPr>
              <a:t> </a:t>
            </a:r>
            <a:r>
              <a:rPr lang="en-US" sz="2400" dirty="0">
                <a:solidFill>
                  <a:srgbClr val="D70C3D"/>
                </a:solidFill>
              </a:rPr>
              <a:t>22 July 2019</a:t>
            </a:r>
          </a:p>
          <a:p>
            <a:pPr algn="l"/>
            <a:endParaRPr lang="en-AU" dirty="0"/>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14</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321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How can I access it?</a:t>
            </a:r>
          </a:p>
          <a:p>
            <a:r>
              <a:rPr lang="en-AU" sz="1200" b="1" kern="1200" dirty="0">
                <a:solidFill>
                  <a:schemeClr val="tx1"/>
                </a:solidFill>
                <a:effectLst/>
                <a:latin typeface="+mn-lt"/>
                <a:ea typeface="+mn-ea"/>
                <a:cs typeface="+mn-cs"/>
              </a:rPr>
              <a:t>ESA eLearning on MyPL</a:t>
            </a:r>
          </a:p>
          <a:p>
            <a:pPr marL="0" indent="0">
              <a:buFont typeface="Arial" panose="020B0604020202020204" pitchFamily="34" charset="0"/>
              <a:buNone/>
            </a:pPr>
            <a:endParaRPr lang="en-AU" sz="1600" dirty="0"/>
          </a:p>
          <a:p>
            <a:pPr marL="285750" indent="-285750">
              <a:buFont typeface="Arial" panose="020B0604020202020204" pitchFamily="34" charset="0"/>
              <a:buChar char="•"/>
            </a:pPr>
            <a:r>
              <a:rPr lang="en-AU" sz="1600" dirty="0"/>
              <a:t>Access the ESA eLearning course anytime on </a:t>
            </a:r>
            <a:r>
              <a:rPr lang="en-AU" sz="1600" b="1" dirty="0"/>
              <a:t>MyPL using your DoE username and password</a:t>
            </a:r>
            <a:r>
              <a:rPr lang="en-AU" sz="1600" dirty="0"/>
              <a:t>.</a:t>
            </a:r>
          </a:p>
          <a:p>
            <a:pPr marL="285750" indent="-285750">
              <a:buFont typeface="Arial" panose="020B0604020202020204" pitchFamily="34" charset="0"/>
              <a:buChar char="•"/>
            </a:pPr>
            <a:r>
              <a:rPr lang="en-AU" sz="1600" dirty="0"/>
              <a:t>Course IDs:</a:t>
            </a:r>
          </a:p>
          <a:p>
            <a:pPr marL="573741" lvl="2" indent="-285750">
              <a:buFont typeface="Wingdings" panose="05000000000000000000" pitchFamily="2" charset="2"/>
              <a:buChar char="ü"/>
            </a:pPr>
            <a:r>
              <a:rPr lang="en-AU" sz="1400" dirty="0"/>
              <a:t>NR24856 Excellence in School Administration (ESA) Framework - Relationships</a:t>
            </a:r>
          </a:p>
          <a:p>
            <a:pPr marL="573741" lvl="2" indent="-285750">
              <a:buFont typeface="Wingdings" panose="05000000000000000000" pitchFamily="2" charset="2"/>
              <a:buChar char="ü"/>
            </a:pPr>
            <a:r>
              <a:rPr lang="en-AU" sz="1400" dirty="0"/>
              <a:t>NR24862 Excellence in School Administration (ESA) Framework - Administrative Practices</a:t>
            </a:r>
          </a:p>
          <a:p>
            <a:endParaRPr lang="en-AU" dirty="0"/>
          </a:p>
          <a:p>
            <a:pPr marL="228600" marR="0" lvl="0" indent="-228600" algn="l" defTabSz="914347" rtl="0" eaLnBrk="1" fontAlgn="auto" latinLnBrk="0" hangingPunct="1">
              <a:lnSpc>
                <a:spcPct val="100000"/>
              </a:lnSpc>
              <a:spcBef>
                <a:spcPts val="0"/>
              </a:spcBef>
              <a:spcAft>
                <a:spcPts val="0"/>
              </a:spcAft>
              <a:buClrTx/>
              <a:buSzTx/>
              <a:buFontTx/>
              <a:buAutoNum type="arabicPeriod"/>
              <a:tabLst/>
              <a:defRPr/>
            </a:pPr>
            <a:r>
              <a:rPr lang="en-AU" sz="1200" b="1" dirty="0"/>
              <a:t>In your Staff portal – click MyPL</a:t>
            </a:r>
          </a:p>
          <a:p>
            <a:pPr marL="228600" marR="0" lvl="0" indent="-228600" algn="l" defTabSz="914347" rtl="0" eaLnBrk="1" fontAlgn="auto" latinLnBrk="0" hangingPunct="1">
              <a:lnSpc>
                <a:spcPct val="100000"/>
              </a:lnSpc>
              <a:spcBef>
                <a:spcPts val="0"/>
              </a:spcBef>
              <a:spcAft>
                <a:spcPts val="0"/>
              </a:spcAft>
              <a:buClrTx/>
              <a:buSzTx/>
              <a:buFontTx/>
              <a:buAutoNum type="arabicPeriod"/>
              <a:tabLst/>
              <a:defRPr/>
            </a:pPr>
            <a:r>
              <a:rPr lang="en-AU" sz="1200" b="1" dirty="0"/>
              <a:t>Click Browse Learning</a:t>
            </a:r>
          </a:p>
          <a:p>
            <a:pPr marL="228600" indent="-228600" algn="l">
              <a:buFont typeface="+mj-lt"/>
              <a:buAutoNum type="arabicPeriod"/>
            </a:pPr>
            <a:r>
              <a:rPr lang="en-AU" sz="1200" b="1" dirty="0"/>
              <a:t>Enter ‘ESA’ or a course ID then click search</a:t>
            </a:r>
            <a:endParaRPr lang="en-AU" sz="1600" dirty="0"/>
          </a:p>
          <a:p>
            <a:pPr marL="228600" marR="0" lvl="0" indent="-228600" algn="l" defTabSz="914347" rtl="0" eaLnBrk="1" fontAlgn="auto" latinLnBrk="0" hangingPunct="1">
              <a:lnSpc>
                <a:spcPct val="100000"/>
              </a:lnSpc>
              <a:spcBef>
                <a:spcPts val="0"/>
              </a:spcBef>
              <a:spcAft>
                <a:spcPts val="0"/>
              </a:spcAft>
              <a:buClrTx/>
              <a:buSzTx/>
              <a:buFontTx/>
              <a:buAutoNum type="arabicPeriod"/>
              <a:tabLst/>
              <a:defRPr/>
            </a:pPr>
            <a:endParaRPr lang="en-AU" sz="1200" b="1" dirty="0"/>
          </a:p>
          <a:p>
            <a:pPr marL="0" marR="0" lvl="0" indent="0" algn="l" defTabSz="914347" rtl="0" eaLnBrk="1" fontAlgn="auto" latinLnBrk="0" hangingPunct="1">
              <a:lnSpc>
                <a:spcPct val="100000"/>
              </a:lnSpc>
              <a:spcBef>
                <a:spcPts val="0"/>
              </a:spcBef>
              <a:spcAft>
                <a:spcPts val="0"/>
              </a:spcAft>
              <a:buClrTx/>
              <a:buSzTx/>
              <a:buFontTx/>
              <a:buNone/>
              <a:tabLst/>
              <a:defRPr/>
            </a:pPr>
            <a:r>
              <a:rPr lang="en-AU" sz="1200" b="1" dirty="0">
                <a:solidFill>
                  <a:schemeClr val="bg1"/>
                </a:solidFill>
              </a:rPr>
              <a:t>Refer to your participant workbook for step-by-step instructions</a:t>
            </a:r>
          </a:p>
          <a:p>
            <a:pPr marL="0" marR="0" lvl="0" indent="0" algn="l" defTabSz="914347" rtl="0" eaLnBrk="1" fontAlgn="auto" latinLnBrk="0" hangingPunct="1">
              <a:lnSpc>
                <a:spcPct val="100000"/>
              </a:lnSpc>
              <a:spcBef>
                <a:spcPts val="0"/>
              </a:spcBef>
              <a:spcAft>
                <a:spcPts val="0"/>
              </a:spcAft>
              <a:buClrTx/>
              <a:buSzTx/>
              <a:buFontTx/>
              <a:buNone/>
              <a:tabLst/>
              <a:defRPr/>
            </a:pPr>
            <a:endParaRPr lang="en-AU" sz="1200" b="1" dirty="0"/>
          </a:p>
          <a:p>
            <a:pPr marL="0" marR="0" lvl="0" indent="0" algn="l" defTabSz="914347" rtl="0" eaLnBrk="1" fontAlgn="auto" latinLnBrk="0" hangingPunct="1">
              <a:lnSpc>
                <a:spcPct val="100000"/>
              </a:lnSpc>
              <a:spcBef>
                <a:spcPts val="0"/>
              </a:spcBef>
              <a:spcAft>
                <a:spcPts val="0"/>
              </a:spcAft>
              <a:buClrTx/>
              <a:buSzTx/>
              <a:buFontTx/>
              <a:buNone/>
              <a:tabLst/>
              <a:defRPr/>
            </a:pPr>
            <a:r>
              <a:rPr lang="en-AU" sz="1200" b="1" dirty="0"/>
              <a:t>Presenter – please refer to the last section in your Presenter Notes:</a:t>
            </a:r>
            <a:r>
              <a:rPr lang="en-AU" sz="1200" b="1" baseline="0" dirty="0"/>
              <a:t> ‘Additional Presenter Notes - Instructions from Participants Workbook’</a:t>
            </a:r>
          </a:p>
          <a:p>
            <a:pPr marL="0" marR="0" lvl="0" indent="0" algn="l" defTabSz="914347" rtl="0" eaLnBrk="1" fontAlgn="auto" latinLnBrk="0" hangingPunct="1">
              <a:lnSpc>
                <a:spcPct val="100000"/>
              </a:lnSpc>
              <a:spcBef>
                <a:spcPts val="0"/>
              </a:spcBef>
              <a:spcAft>
                <a:spcPts val="0"/>
              </a:spcAft>
              <a:buClrTx/>
              <a:buSzTx/>
              <a:buFontTx/>
              <a:buNone/>
              <a:tabLst/>
              <a:defRPr/>
            </a:pPr>
            <a:r>
              <a:rPr lang="en-AU" sz="1200" b="0" baseline="0" dirty="0"/>
              <a:t>Accessing MyPL is not part of this presentation, however instructions are included in in the Participants Workbooks and you may receive questions on this.</a:t>
            </a:r>
          </a:p>
          <a:p>
            <a:pPr marL="0" marR="0" lvl="0" indent="0" algn="l" defTabSz="914347" rtl="0" eaLnBrk="1" fontAlgn="auto" latinLnBrk="0" hangingPunct="1">
              <a:lnSpc>
                <a:spcPct val="100000"/>
              </a:lnSpc>
              <a:spcBef>
                <a:spcPts val="0"/>
              </a:spcBef>
              <a:spcAft>
                <a:spcPts val="0"/>
              </a:spcAft>
              <a:buClrTx/>
              <a:buSzTx/>
              <a:buFontTx/>
              <a:buNone/>
              <a:tabLst/>
              <a:defRPr/>
            </a:pPr>
            <a:r>
              <a:rPr lang="en-AU" sz="1200" b="0" baseline="0" dirty="0"/>
              <a:t>Therefore, t</a:t>
            </a:r>
            <a:r>
              <a:rPr lang="en-AU" sz="1200" b="0" kern="1200" dirty="0">
                <a:solidFill>
                  <a:schemeClr val="tx1"/>
                </a:solidFill>
                <a:effectLst/>
                <a:latin typeface="+mn-lt"/>
                <a:ea typeface="+mn-ea"/>
                <a:cs typeface="+mn-cs"/>
              </a:rPr>
              <a:t>he step-by-step instructions to access MyPL in the Participants Workbook are included for reference in the Presenter</a:t>
            </a:r>
            <a:r>
              <a:rPr lang="en-AU" sz="1200" b="0" kern="1200" baseline="0" dirty="0">
                <a:solidFill>
                  <a:schemeClr val="tx1"/>
                </a:solidFill>
                <a:effectLst/>
                <a:latin typeface="+mn-lt"/>
                <a:ea typeface="+mn-ea"/>
                <a:cs typeface="+mn-cs"/>
              </a:rPr>
              <a:t> Notes.</a:t>
            </a:r>
            <a:endParaRPr lang="en-AU" sz="1200" b="0" baseline="0" dirty="0"/>
          </a:p>
          <a:p>
            <a:pPr marL="0" marR="0" lvl="0" indent="0" algn="l" defTabSz="914347" rtl="0" eaLnBrk="1" fontAlgn="auto" latinLnBrk="0" hangingPunct="1">
              <a:lnSpc>
                <a:spcPct val="100000"/>
              </a:lnSpc>
              <a:spcBef>
                <a:spcPts val="0"/>
              </a:spcBef>
              <a:spcAft>
                <a:spcPts val="0"/>
              </a:spcAft>
              <a:buClrTx/>
              <a:buSzTx/>
              <a:buFontTx/>
              <a:buNone/>
              <a:tabLst/>
              <a:defRPr/>
            </a:pPr>
            <a:endParaRPr lang="en-AU" sz="1200" b="1" dirty="0"/>
          </a:p>
          <a:p>
            <a:pPr marL="228600" marR="0" lvl="0" indent="-228600" algn="l" defTabSz="914347" rtl="0" eaLnBrk="1" fontAlgn="auto" latinLnBrk="0" hangingPunct="1">
              <a:lnSpc>
                <a:spcPct val="100000"/>
              </a:lnSpc>
              <a:spcBef>
                <a:spcPts val="0"/>
              </a:spcBef>
              <a:spcAft>
                <a:spcPts val="0"/>
              </a:spcAft>
              <a:buClrTx/>
              <a:buSzTx/>
              <a:buFontTx/>
              <a:buAutoNum type="arabicPeriod"/>
              <a:tabLst/>
              <a:defRPr/>
            </a:pPr>
            <a:endParaRPr lang="en-AU" sz="1200" b="1" dirty="0"/>
          </a:p>
          <a:p>
            <a:endParaRPr lang="en-AU" dirty="0"/>
          </a:p>
        </p:txBody>
      </p:sp>
      <p:sp>
        <p:nvSpPr>
          <p:cNvPr id="4" name="Slide Number Placeholder 3"/>
          <p:cNvSpPr>
            <a:spLocks noGrp="1"/>
          </p:cNvSpPr>
          <p:nvPr>
            <p:ph type="sldNum" sz="quarter" idx="10"/>
          </p:nvPr>
        </p:nvSpPr>
        <p:spPr/>
        <p:txBody>
          <a:bodyPr/>
          <a:lstStyle/>
          <a:p>
            <a:fld id="{D09C5488-DD16-4714-9519-7BE21BA11D4E}" type="slidenum">
              <a:rPr lang="en-AU" smtClean="0"/>
              <a:t>15</a:t>
            </a:fld>
            <a:endParaRPr lang="en-AU" dirty="0"/>
          </a:p>
        </p:txBody>
      </p:sp>
    </p:spTree>
    <p:extLst>
      <p:ext uri="{BB962C8B-B14F-4D97-AF65-F5344CB8AC3E}">
        <p14:creationId xmlns:p14="http://schemas.microsoft.com/office/powerpoint/2010/main" val="3694467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Yammer</a:t>
            </a:r>
          </a:p>
          <a:p>
            <a:r>
              <a:rPr lang="en-AU" b="1" dirty="0"/>
              <a:t>For the latest professional learning information join your Yammer network group.</a:t>
            </a:r>
          </a:p>
          <a:p>
            <a:endParaRPr lang="en-AU" dirty="0"/>
          </a:p>
          <a:p>
            <a:pPr algn="just"/>
            <a:r>
              <a:rPr lang="en-AU" dirty="0">
                <a:latin typeface="Arial" panose="020B0604020202020204" pitchFamily="34" charset="0"/>
                <a:cs typeface="Arial" panose="020B0604020202020204" pitchFamily="34" charset="0"/>
              </a:rPr>
              <a:t>Non teaching staff (NTS) have been encouraged to join Yammer during other training sessions.</a:t>
            </a:r>
          </a:p>
          <a:p>
            <a:pPr algn="just"/>
            <a:endParaRPr lang="en-AU" dirty="0">
              <a:latin typeface="Arial" panose="020B0604020202020204" pitchFamily="34" charset="0"/>
              <a:cs typeface="Arial" panose="020B0604020202020204" pitchFamily="34" charset="0"/>
            </a:endParaRPr>
          </a:p>
          <a:p>
            <a:pPr algn="just"/>
            <a:r>
              <a:rPr lang="en-AU" dirty="0">
                <a:latin typeface="Arial" panose="020B0604020202020204" pitchFamily="34" charset="0"/>
                <a:cs typeface="Arial" panose="020B0604020202020204" pitchFamily="34" charset="0"/>
              </a:rPr>
              <a:t>Participant guides have been provided with step by step instructions how to launch Yammer and join the network group that supports their role with the latest professional learning information and discussions.</a:t>
            </a:r>
          </a:p>
          <a:p>
            <a:pPr algn="just"/>
            <a:endParaRPr lang="en-AU" dirty="0">
              <a:latin typeface="Arial" panose="020B0604020202020204" pitchFamily="34" charset="0"/>
              <a:cs typeface="Arial" panose="020B0604020202020204" pitchFamily="34" charset="0"/>
            </a:endParaRPr>
          </a:p>
          <a:p>
            <a:pPr algn="just"/>
            <a:r>
              <a:rPr lang="en-AU" dirty="0">
                <a:latin typeface="Arial" panose="020B0604020202020204" pitchFamily="34" charset="0"/>
                <a:cs typeface="Arial" panose="020B0604020202020204" pitchFamily="34" charset="0"/>
              </a:rPr>
              <a:t>Once our NTS have access to Yammer they can search for their role network group by typing DoE into the search field.</a:t>
            </a:r>
          </a:p>
          <a:p>
            <a:pPr algn="just"/>
            <a:endParaRPr lang="en-AU" dirty="0">
              <a:latin typeface="Arial" panose="020B0604020202020204" pitchFamily="34" charset="0"/>
              <a:cs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fld id="{D09C5488-DD16-4714-9519-7BE21BA11D4E}" type="slidenum">
              <a:rPr lang="en-AU" smtClean="0"/>
              <a:t>16</a:t>
            </a:fld>
            <a:endParaRPr lang="en-AU" dirty="0"/>
          </a:p>
        </p:txBody>
      </p:sp>
    </p:spTree>
    <p:extLst>
      <p:ext uri="{BB962C8B-B14F-4D97-AF65-F5344CB8AC3E}">
        <p14:creationId xmlns:p14="http://schemas.microsoft.com/office/powerpoint/2010/main" val="2341514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Non teaching staff professional learning calendar</a:t>
            </a:r>
          </a:p>
          <a:p>
            <a:endParaRPr lang="en-US" sz="1200" b="1" dirty="0">
              <a:latin typeface="Arial" panose="020B0604020202020204" pitchFamily="34" charset="0"/>
              <a:cs typeface="Arial" panose="020B0604020202020204" pitchFamily="34" charset="0"/>
            </a:endParaRPr>
          </a:p>
          <a:p>
            <a:pPr marL="0" marR="0" lvl="0" indent="0" algn="l" defTabSz="914347" rtl="0" eaLnBrk="1" fontAlgn="auto" latinLnBrk="0" hangingPunct="1">
              <a:lnSpc>
                <a:spcPct val="100000"/>
              </a:lnSpc>
              <a:spcBef>
                <a:spcPts val="0"/>
              </a:spcBef>
              <a:spcAft>
                <a:spcPts val="0"/>
              </a:spcAft>
              <a:buClrTx/>
              <a:buSzTx/>
              <a:buFontTx/>
              <a:buNone/>
              <a:tabLst/>
              <a:defRPr/>
            </a:pPr>
            <a:r>
              <a:rPr lang="en-AU" dirty="0">
                <a:latin typeface="Arial" panose="020B0604020202020204" pitchFamily="34" charset="0"/>
                <a:cs typeface="Arial" panose="020B0604020202020204" pitchFamily="34" charset="0"/>
              </a:rPr>
              <a:t>Click on the down arrow to select which operational directorates you would like to view in the calendar.</a:t>
            </a:r>
          </a:p>
          <a:p>
            <a:endParaRPr lang="en-AU" b="1" dirty="0">
              <a:latin typeface="Arial" panose="020B0604020202020204" pitchFamily="34" charset="0"/>
              <a:cs typeface="Arial" panose="020B0604020202020204" pitchFamily="34" charset="0"/>
            </a:endParaRPr>
          </a:p>
          <a:p>
            <a:pPr algn="l"/>
            <a:r>
              <a:rPr lang="en-AU" sz="1200" dirty="0">
                <a:hlinkClick r:id="rId3"/>
              </a:rPr>
              <a:t>Professional learning for non teaching staff webpage</a:t>
            </a:r>
            <a:endParaRPr lang="en-AU" sz="1200" dirty="0"/>
          </a:p>
          <a:p>
            <a:endParaRPr lang="en-AU" b="1" dirty="0">
              <a:latin typeface="Arial" panose="020B0604020202020204" pitchFamily="34" charset="0"/>
              <a:cs typeface="Arial" panose="020B0604020202020204" pitchFamily="34" charset="0"/>
            </a:endParaRPr>
          </a:p>
          <a:p>
            <a:pPr marL="0" marR="0" lvl="0" indent="0" algn="l" defTabSz="914347" rtl="0" eaLnBrk="1" fontAlgn="auto" latinLnBrk="0" hangingPunct="1">
              <a:lnSpc>
                <a:spcPct val="100000"/>
              </a:lnSpc>
              <a:spcBef>
                <a:spcPts val="0"/>
              </a:spcBef>
              <a:spcAft>
                <a:spcPts val="0"/>
              </a:spcAft>
              <a:buClrTx/>
              <a:buSzTx/>
              <a:buFontTx/>
              <a:buNone/>
              <a:tabLst/>
              <a:defRPr/>
            </a:pPr>
            <a:r>
              <a:rPr lang="en-AU" sz="1200" dirty="0">
                <a:hlinkClick r:id="rId4"/>
              </a:rPr>
              <a:t>Professional learning for NTS Calendar</a:t>
            </a:r>
            <a:endParaRPr lang="en-AU" sz="1200" dirty="0"/>
          </a:p>
          <a:p>
            <a:endParaRPr lang="en-AU"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09C5488-DD16-4714-9519-7BE21BA11D4E}" type="slidenum">
              <a:rPr lang="en-AU" smtClean="0"/>
              <a:t>17</a:t>
            </a:fld>
            <a:endParaRPr lang="en-AU" dirty="0"/>
          </a:p>
        </p:txBody>
      </p:sp>
    </p:spTree>
    <p:extLst>
      <p:ext uri="{BB962C8B-B14F-4D97-AF65-F5344CB8AC3E}">
        <p14:creationId xmlns:p14="http://schemas.microsoft.com/office/powerpoint/2010/main" val="724586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Professional learning information, resources and calendars for non teaching Staff </a:t>
            </a:r>
            <a:endParaRPr lang="en-AU" b="1" dirty="0">
              <a:hlinkClick r:id="rId3"/>
            </a:endParaRPr>
          </a:p>
          <a:p>
            <a:endParaRPr lang="en-AU" b="1" dirty="0">
              <a:hlinkClick r:id="rId3"/>
            </a:endParaRPr>
          </a:p>
          <a:p>
            <a:r>
              <a:rPr lang="en-AU" b="1" dirty="0">
                <a:hlinkClick r:id="rId3"/>
              </a:rPr>
              <a:t>Professional learning for non teaching staff</a:t>
            </a:r>
            <a:endParaRPr lang="en-AU" b="1" dirty="0"/>
          </a:p>
          <a:p>
            <a:r>
              <a:rPr lang="en-AU" dirty="0"/>
              <a:t>Information about professional learning for non teaching staff including links to a course catalogue, professional learning calendar and resources are found on the Leadership and High Performance website. </a:t>
            </a:r>
          </a:p>
          <a:p>
            <a:r>
              <a:rPr lang="en-AU" dirty="0"/>
              <a:t>After selecting the </a:t>
            </a:r>
            <a:r>
              <a:rPr lang="en-AU" b="1" dirty="0"/>
              <a:t>Leadership and High Performance </a:t>
            </a:r>
            <a:r>
              <a:rPr lang="en-AU" dirty="0"/>
              <a:t>link from the </a:t>
            </a:r>
            <a:r>
              <a:rPr lang="en-AU" b="1" dirty="0"/>
              <a:t>Inside the department A-Z </a:t>
            </a:r>
            <a:r>
              <a:rPr lang="en-AU" dirty="0"/>
              <a:t>tab select:</a:t>
            </a:r>
          </a:p>
          <a:p>
            <a:pPr marL="285750" indent="-285750">
              <a:buFont typeface="Arial" panose="020B0604020202020204" pitchFamily="34" charset="0"/>
              <a:buChar char="•"/>
            </a:pPr>
            <a:r>
              <a:rPr lang="en-AU" dirty="0">
                <a:hlinkClick r:id="rId4"/>
              </a:rPr>
              <a:t>Professional learning</a:t>
            </a:r>
            <a:endParaRPr lang="en-AU" dirty="0"/>
          </a:p>
          <a:p>
            <a:pPr marL="285750" indent="-285750">
              <a:buFont typeface="Arial" panose="020B0604020202020204" pitchFamily="34" charset="0"/>
              <a:buChar char="•"/>
            </a:pPr>
            <a:r>
              <a:rPr lang="en-AU" dirty="0">
                <a:hlinkClick r:id="rId3"/>
              </a:rPr>
              <a:t>Professional learning for non teaching staff</a:t>
            </a:r>
            <a:endParaRPr lang="en-AU" dirty="0"/>
          </a:p>
          <a:p>
            <a:r>
              <a:rPr lang="en-AU" dirty="0"/>
              <a:t>Our </a:t>
            </a:r>
            <a:r>
              <a:rPr lang="en-AU" dirty="0">
                <a:hlinkClick r:id="rId5"/>
              </a:rPr>
              <a:t>course catalogue</a:t>
            </a:r>
            <a:r>
              <a:rPr lang="en-AU" dirty="0"/>
              <a:t> and </a:t>
            </a:r>
            <a:r>
              <a:rPr lang="en-AU" dirty="0">
                <a:hlinkClick r:id="rId6"/>
              </a:rPr>
              <a:t>calendar</a:t>
            </a:r>
            <a:r>
              <a:rPr lang="en-AU" dirty="0"/>
              <a:t> have a large range of professional learning events available for non teaching staff in your area and are a great resource to keep you up to date so you don’t miss out.</a:t>
            </a:r>
            <a:endParaRPr lang="en-US" dirty="0"/>
          </a:p>
          <a:p>
            <a:endParaRPr lang="en-AU" dirty="0"/>
          </a:p>
        </p:txBody>
      </p:sp>
      <p:sp>
        <p:nvSpPr>
          <p:cNvPr id="4" name="Slide Number Placeholder 3"/>
          <p:cNvSpPr>
            <a:spLocks noGrp="1"/>
          </p:cNvSpPr>
          <p:nvPr>
            <p:ph type="sldNum" sz="quarter" idx="10"/>
          </p:nvPr>
        </p:nvSpPr>
        <p:spPr/>
        <p:txBody>
          <a:bodyPr/>
          <a:lstStyle/>
          <a:p>
            <a:fld id="{D09C5488-DD16-4714-9519-7BE21BA11D4E}" type="slidenum">
              <a:rPr lang="en-AU" smtClean="0"/>
              <a:t>18</a:t>
            </a:fld>
            <a:endParaRPr lang="en-AU" dirty="0"/>
          </a:p>
        </p:txBody>
      </p:sp>
    </p:spTree>
    <p:extLst>
      <p:ext uri="{BB962C8B-B14F-4D97-AF65-F5344CB8AC3E}">
        <p14:creationId xmlns:p14="http://schemas.microsoft.com/office/powerpoint/2010/main" val="2067138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add the Leadership &amp; High Performance icon to your Essentials</a:t>
            </a:r>
            <a:endParaRPr lang="en-AU" b="1" dirty="0"/>
          </a:p>
          <a:p>
            <a:endParaRPr lang="en-AU" dirty="0"/>
          </a:p>
          <a:p>
            <a:r>
              <a:rPr lang="en-US" sz="1200" dirty="0"/>
              <a:t>Our NTS can add the Leadership &amp; High Performance icon to their portal landing page for easy access and up to date professional learning information.</a:t>
            </a:r>
            <a:endParaRPr lang="en-AU" sz="1200" dirty="0"/>
          </a:p>
          <a:p>
            <a:r>
              <a:rPr lang="en-AU" sz="1200" dirty="0"/>
              <a:t>Step by step instructions are provided in the participant’s guide.</a:t>
            </a:r>
          </a:p>
          <a:p>
            <a:endParaRPr lang="en-AU" dirty="0"/>
          </a:p>
        </p:txBody>
      </p:sp>
      <p:sp>
        <p:nvSpPr>
          <p:cNvPr id="4" name="Slide Number Placeholder 3"/>
          <p:cNvSpPr>
            <a:spLocks noGrp="1"/>
          </p:cNvSpPr>
          <p:nvPr>
            <p:ph type="sldNum" sz="quarter" idx="10"/>
          </p:nvPr>
        </p:nvSpPr>
        <p:spPr/>
        <p:txBody>
          <a:bodyPr/>
          <a:lstStyle/>
          <a:p>
            <a:fld id="{D09C5488-DD16-4714-9519-7BE21BA11D4E}" type="slidenum">
              <a:rPr lang="en-AU" smtClean="0"/>
              <a:t>19</a:t>
            </a:fld>
            <a:endParaRPr lang="en-AU" dirty="0"/>
          </a:p>
        </p:txBody>
      </p:sp>
    </p:spTree>
    <p:extLst>
      <p:ext uri="{BB962C8B-B14F-4D97-AF65-F5344CB8AC3E}">
        <p14:creationId xmlns:p14="http://schemas.microsoft.com/office/powerpoint/2010/main" val="1397854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cs typeface="Arial" panose="020B0604020202020204" pitchFamily="34" charset="0"/>
              </a:rPr>
              <a:t>Professional Learning Team Contacts</a:t>
            </a:r>
            <a:endParaRPr lang="en-US" sz="1200" b="1" dirty="0">
              <a:solidFill>
                <a:schemeClr val="bg1"/>
              </a:solidFill>
              <a:latin typeface="Arial" panose="020B0604020202020204" pitchFamily="34" charset="0"/>
              <a:cs typeface="Arial" panose="020B0604020202020204" pitchFamily="34" charset="0"/>
            </a:endParaRPr>
          </a:p>
          <a:p>
            <a:endParaRPr lang="en-US" sz="1200" b="1" dirty="0">
              <a:solidFill>
                <a:schemeClr val="bg1"/>
              </a:solidFill>
              <a:latin typeface="Arial" panose="020B0604020202020204" pitchFamily="34" charset="0"/>
              <a:cs typeface="Arial" panose="020B0604020202020204" pitchFamily="34" charset="0"/>
            </a:endParaRPr>
          </a:p>
          <a:p>
            <a:pPr marL="0" lvl="2" indent="0" algn="l">
              <a:buNone/>
            </a:pPr>
            <a:r>
              <a:rPr lang="en-AU" sz="2000" dirty="0">
                <a:solidFill>
                  <a:schemeClr val="bg1"/>
                </a:solidFill>
              </a:rPr>
              <a:t>Contact the team for any enquiries regarding </a:t>
            </a:r>
          </a:p>
          <a:p>
            <a:pPr marL="0" lvl="2" indent="0" algn="l">
              <a:buNone/>
            </a:pPr>
            <a:r>
              <a:rPr lang="en-AU" sz="2000" dirty="0">
                <a:solidFill>
                  <a:schemeClr val="bg1"/>
                </a:solidFill>
              </a:rPr>
              <a:t>Professional Learning for non teaching staff and in your school</a:t>
            </a:r>
          </a:p>
          <a:p>
            <a:pPr marL="0" lvl="2" indent="0" algn="l">
              <a:buNone/>
            </a:pPr>
            <a:r>
              <a:rPr lang="en-AU" sz="2000" dirty="0">
                <a:latin typeface="Arial" panose="020B0604020202020204" pitchFamily="34" charset="0"/>
                <a:cs typeface="Arial" panose="020B0604020202020204" pitchFamily="34" charset="0"/>
                <a:hlinkClick r:id="rId3"/>
              </a:rPr>
              <a:t>PLNTS@det.nsw.edu.au</a:t>
            </a:r>
            <a:endParaRPr lang="en-AU" sz="2000" dirty="0">
              <a:latin typeface="Arial" panose="020B0604020202020204" pitchFamily="34" charset="0"/>
              <a:cs typeface="Arial" panose="020B0604020202020204" pitchFamily="34" charset="0"/>
            </a:endParaRPr>
          </a:p>
          <a:p>
            <a:endParaRPr lang="en-AU"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593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nSpc>
                <a:spcPct val="150000"/>
              </a:lnSpc>
              <a:spcAft>
                <a:spcPts val="0"/>
              </a:spcAft>
              <a:buFont typeface="Symbol" panose="05050102010706020507" pitchFamily="18" charset="2"/>
              <a:buChar char=""/>
              <a:tabLst>
                <a:tab pos="169545" algn="l"/>
              </a:tabLst>
            </a:pPr>
            <a:r>
              <a:rPr lang="en-AU" dirty="0"/>
              <a:t>10 School Administrative and Support (SAS) staff Reference Group (SRGs)</a:t>
            </a:r>
          </a:p>
          <a:p>
            <a:pPr marL="342900" indent="-342900">
              <a:lnSpc>
                <a:spcPct val="150000"/>
              </a:lnSpc>
              <a:spcAft>
                <a:spcPts val="0"/>
              </a:spcAft>
              <a:buFont typeface="Symbol" panose="05050102010706020507" pitchFamily="18" charset="2"/>
              <a:buChar char=""/>
              <a:tabLst>
                <a:tab pos="169545" algn="l"/>
              </a:tabLst>
            </a:pPr>
            <a:r>
              <a:rPr lang="en-AU" dirty="0"/>
              <a:t>Mixed representation of classifications on each RG – inadequate representation of some large classifications</a:t>
            </a:r>
          </a:p>
          <a:p>
            <a:pPr marL="342900" indent="-342900">
              <a:lnSpc>
                <a:spcPct val="150000"/>
              </a:lnSpc>
              <a:spcAft>
                <a:spcPts val="0"/>
              </a:spcAft>
              <a:buFont typeface="Symbol" panose="05050102010706020507" pitchFamily="18" charset="2"/>
              <a:buChar char=""/>
              <a:tabLst>
                <a:tab pos="169545" algn="l"/>
              </a:tabLst>
            </a:pPr>
            <a:r>
              <a:rPr lang="en-AU" dirty="0"/>
              <a:t>Some examples of very high quality professional learning</a:t>
            </a:r>
          </a:p>
          <a:p>
            <a:pPr marL="342900" indent="-342900">
              <a:lnSpc>
                <a:spcPct val="150000"/>
              </a:lnSpc>
              <a:spcAft>
                <a:spcPts val="0"/>
              </a:spcAft>
              <a:buFont typeface="Symbol" panose="05050102010706020507" pitchFamily="18" charset="2"/>
              <a:buChar char=""/>
              <a:tabLst>
                <a:tab pos="169545" algn="l"/>
              </a:tabLst>
            </a:pPr>
            <a:r>
              <a:rPr lang="en-AU" dirty="0"/>
              <a:t>Activities varied across the state</a:t>
            </a:r>
          </a:p>
          <a:p>
            <a:pPr marL="342900" indent="-342900">
              <a:lnSpc>
                <a:spcPct val="150000"/>
              </a:lnSpc>
              <a:spcAft>
                <a:spcPts val="0"/>
              </a:spcAft>
              <a:buFont typeface="Symbol" panose="05050102010706020507" pitchFamily="18" charset="2"/>
              <a:buChar char=""/>
              <a:tabLst>
                <a:tab pos="169545" algn="l"/>
              </a:tabLst>
            </a:pPr>
            <a:r>
              <a:rPr lang="en-AU" dirty="0"/>
              <a:t>Financial management required across 10 SRGs</a:t>
            </a:r>
          </a:p>
          <a:p>
            <a:pPr marL="342900" indent="-342900">
              <a:lnSpc>
                <a:spcPct val="150000"/>
              </a:lnSpc>
              <a:spcAft>
                <a:spcPts val="0"/>
              </a:spcAft>
              <a:buFont typeface="Symbol" panose="05050102010706020507" pitchFamily="18" charset="2"/>
              <a:buChar char=""/>
              <a:tabLst>
                <a:tab pos="169545" algn="l"/>
              </a:tabLst>
            </a:pPr>
            <a:r>
              <a:rPr lang="en-AU" dirty="0"/>
              <a:t>Some expert and experienced presenters in SRGs across the state</a:t>
            </a:r>
          </a:p>
          <a:p>
            <a:pPr marL="342900" indent="-342900">
              <a:lnSpc>
                <a:spcPct val="150000"/>
              </a:lnSpc>
              <a:spcAft>
                <a:spcPts val="0"/>
              </a:spcAft>
              <a:buFont typeface="Symbol" panose="05050102010706020507" pitchFamily="18" charset="2"/>
              <a:buChar char=""/>
              <a:tabLst>
                <a:tab pos="169545" algn="l"/>
              </a:tabLst>
            </a:pPr>
            <a:r>
              <a:rPr lang="en-AU" dirty="0"/>
              <a:t>Operational issues – access to PL; access to presenters; varying quality/expertise of presenters not even across the state</a:t>
            </a:r>
          </a:p>
          <a:p>
            <a:pPr marL="342900" indent="-342900">
              <a:lnSpc>
                <a:spcPct val="150000"/>
              </a:lnSpc>
              <a:spcAft>
                <a:spcPts val="0"/>
              </a:spcAft>
              <a:buFont typeface="Symbol" panose="05050102010706020507" pitchFamily="18" charset="2"/>
              <a:buChar char=""/>
              <a:tabLst>
                <a:tab pos="169545" algn="l"/>
              </a:tabLst>
            </a:pPr>
            <a:r>
              <a:rPr lang="en-AU" dirty="0"/>
              <a:t>Replication across the state</a:t>
            </a:r>
          </a:p>
          <a:p>
            <a:pPr marL="342900" indent="-342900">
              <a:lnSpc>
                <a:spcPct val="150000"/>
              </a:lnSpc>
              <a:spcAft>
                <a:spcPts val="0"/>
              </a:spcAft>
              <a:buFont typeface="Symbol" panose="05050102010706020507" pitchFamily="18" charset="2"/>
              <a:buChar char=""/>
              <a:tabLst>
                <a:tab pos="169545" algn="l"/>
              </a:tabLst>
            </a:pPr>
            <a:r>
              <a:rPr lang="en-AU" dirty="0"/>
              <a:t>SRG members reported high levels of stress</a:t>
            </a:r>
            <a:endParaRPr lang="en-AU" sz="600" dirty="0"/>
          </a:p>
          <a:p>
            <a:pPr marL="342900" indent="-342900">
              <a:lnSpc>
                <a:spcPct val="150000"/>
              </a:lnSpc>
              <a:spcAft>
                <a:spcPts val="0"/>
              </a:spcAft>
              <a:buFont typeface="Symbol" panose="05050102010706020507" pitchFamily="18" charset="2"/>
              <a:buChar char=""/>
              <a:tabLst>
                <a:tab pos="169545" algn="l"/>
              </a:tabLst>
            </a:pPr>
            <a:r>
              <a:rPr lang="en-AU" dirty="0"/>
              <a:t>Some had access to training rooms</a:t>
            </a:r>
            <a:endParaRPr lang="en-AU" sz="600" dirty="0"/>
          </a:p>
          <a:p>
            <a:pPr marL="342900" indent="-342900">
              <a:lnSpc>
                <a:spcPct val="150000"/>
              </a:lnSpc>
              <a:spcAft>
                <a:spcPts val="0"/>
              </a:spcAft>
              <a:buFont typeface="Symbol" panose="05050102010706020507" pitchFamily="18" charset="2"/>
              <a:buChar char=""/>
              <a:tabLst>
                <a:tab pos="169545" algn="l"/>
              </a:tabLst>
            </a:pPr>
            <a:r>
              <a:rPr lang="en-AU" dirty="0"/>
              <a:t>Some had access to professional learning others do not</a:t>
            </a:r>
            <a:endParaRPr lang="en-AU" sz="600" dirty="0"/>
          </a:p>
          <a:p>
            <a:pPr marL="342900" indent="-342900">
              <a:lnSpc>
                <a:spcPct val="150000"/>
              </a:lnSpc>
              <a:spcAft>
                <a:spcPts val="0"/>
              </a:spcAft>
              <a:buFont typeface="Symbol" panose="05050102010706020507" pitchFamily="18" charset="2"/>
              <a:buChar char=""/>
              <a:tabLst>
                <a:tab pos="169545" algn="l"/>
              </a:tabLst>
            </a:pPr>
            <a:r>
              <a:rPr lang="en-AU" dirty="0"/>
              <a:t>Some SRGs earned significant revenue/others don’t</a:t>
            </a:r>
          </a:p>
          <a:p>
            <a:pPr marL="342900" indent="-342900">
              <a:lnSpc>
                <a:spcPct val="150000"/>
              </a:lnSpc>
              <a:spcAft>
                <a:spcPts val="0"/>
              </a:spcAft>
              <a:buFont typeface="Symbol" panose="05050102010706020507" pitchFamily="18" charset="2"/>
              <a:buChar char=""/>
              <a:tabLst>
                <a:tab pos="169545" algn="l"/>
              </a:tabLst>
            </a:pPr>
            <a:r>
              <a:rPr lang="en-AU" dirty="0">
                <a:latin typeface="Calibri" panose="020F0502020204030204" pitchFamily="34" charset="0"/>
                <a:ea typeface="Calibri" panose="020F0502020204030204" pitchFamily="34" charset="0"/>
                <a:cs typeface="Times New Roman" panose="02020603050405020304" pitchFamily="18" charset="0"/>
              </a:rPr>
              <a:t>PLF did not have a role statement/permanent role</a:t>
            </a:r>
          </a:p>
          <a:p>
            <a:endParaRPr lang="en-AU" dirty="0"/>
          </a:p>
        </p:txBody>
      </p:sp>
      <p:sp>
        <p:nvSpPr>
          <p:cNvPr id="4" name="Slide Number Placeholder 3"/>
          <p:cNvSpPr>
            <a:spLocks noGrp="1"/>
          </p:cNvSpPr>
          <p:nvPr>
            <p:ph type="sldNum" sz="quarter" idx="5"/>
          </p:nvPr>
        </p:nvSpPr>
        <p:spPr/>
        <p:txBody>
          <a:bodyPr/>
          <a:lstStyle/>
          <a:p>
            <a:fld id="{FCE84DFE-A23D-4501-BDDE-A43EE00C49DB}" type="slidenum">
              <a:rPr lang="en-AU" smtClean="0"/>
              <a:t>2</a:t>
            </a:fld>
            <a:endParaRPr lang="en-AU"/>
          </a:p>
        </p:txBody>
      </p:sp>
    </p:spTree>
    <p:extLst>
      <p:ext uri="{BB962C8B-B14F-4D97-AF65-F5344CB8AC3E}">
        <p14:creationId xmlns:p14="http://schemas.microsoft.com/office/powerpoint/2010/main" val="3896279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The Professional Learning </a:t>
            </a:r>
            <a:r>
              <a:rPr lang="en-AU" b="1" baseline="0" dirty="0"/>
              <a:t>structure </a:t>
            </a:r>
          </a:p>
          <a:p>
            <a:pPr marL="0" marR="0" lvl="0" indent="0" algn="l" defTabSz="914347" rtl="0" eaLnBrk="1" fontAlgn="auto" latinLnBrk="0" hangingPunct="1">
              <a:lnSpc>
                <a:spcPct val="100000"/>
              </a:lnSpc>
              <a:spcBef>
                <a:spcPts val="0"/>
              </a:spcBef>
              <a:spcAft>
                <a:spcPts val="0"/>
              </a:spcAft>
              <a:buClrTx/>
              <a:buSzTx/>
              <a:buFontTx/>
              <a:buNone/>
              <a:tabLst/>
              <a:defRPr/>
            </a:pPr>
            <a:r>
              <a:rPr lang="en-AU" sz="1200" b="1" dirty="0">
                <a:latin typeface="Arial" panose="020B0604020202020204" pitchFamily="34" charset="0"/>
                <a:cs typeface="Arial" panose="020B0604020202020204" pitchFamily="34" charset="0"/>
              </a:rPr>
              <a:t>Focus the PL/training on the identified needs of the workplace.</a:t>
            </a:r>
          </a:p>
          <a:p>
            <a:endParaRPr lang="en-AU" b="1" baseline="0" dirty="0"/>
          </a:p>
          <a:p>
            <a:endParaRPr lang="en-AU" dirty="0"/>
          </a:p>
          <a:p>
            <a:pPr marL="342900" indent="-342900">
              <a:buFont typeface="Wingdings" panose="05000000000000000000" pitchFamily="2" charset="2"/>
              <a:buChar char="ü"/>
            </a:pPr>
            <a:r>
              <a:rPr lang="en-AU" sz="1200" dirty="0"/>
              <a:t>One state, one team </a:t>
            </a:r>
          </a:p>
          <a:p>
            <a:pPr marL="342900" indent="-342900">
              <a:buFont typeface="Wingdings" panose="05000000000000000000" pitchFamily="2" charset="2"/>
              <a:buChar char="ü"/>
            </a:pPr>
            <a:endParaRPr lang="en-AU" sz="1200" dirty="0"/>
          </a:p>
          <a:p>
            <a:pPr marL="342900" indent="-342900">
              <a:buFont typeface="Wingdings" panose="05000000000000000000" pitchFamily="2" charset="2"/>
              <a:buChar char="ü"/>
            </a:pPr>
            <a:r>
              <a:rPr lang="en-AU" sz="1200" dirty="0"/>
              <a:t>Greater representation</a:t>
            </a:r>
          </a:p>
          <a:p>
            <a:pPr marL="342900" indent="-342900">
              <a:buFont typeface="Wingdings" panose="05000000000000000000" pitchFamily="2" charset="2"/>
              <a:buChar char="ü"/>
            </a:pPr>
            <a:endParaRPr lang="en-AU" sz="1200" dirty="0"/>
          </a:p>
          <a:p>
            <a:pPr marL="342900" indent="-342900">
              <a:buFont typeface="Wingdings" panose="05000000000000000000" pitchFamily="2" charset="2"/>
              <a:buChar char="ü"/>
            </a:pPr>
            <a:r>
              <a:rPr lang="en-AU" sz="1200" dirty="0"/>
              <a:t>Clear focus</a:t>
            </a:r>
          </a:p>
          <a:p>
            <a:pPr marL="342900" indent="-342900">
              <a:buFont typeface="Wingdings" panose="05000000000000000000" pitchFamily="2" charset="2"/>
              <a:buChar char="ü"/>
            </a:pPr>
            <a:endParaRPr lang="en-AU" sz="1200" dirty="0"/>
          </a:p>
          <a:p>
            <a:pPr marL="342900" indent="-342900">
              <a:buFont typeface="Wingdings" panose="05000000000000000000" pitchFamily="2" charset="2"/>
              <a:buChar char="ü"/>
            </a:pPr>
            <a:r>
              <a:rPr lang="en-AU" sz="1200" dirty="0"/>
              <a:t>Aligned role statements, descriptions and identified needs</a:t>
            </a:r>
          </a:p>
          <a:p>
            <a:pPr marL="342900" indent="-342900">
              <a:buFont typeface="Wingdings" panose="05000000000000000000" pitchFamily="2" charset="2"/>
              <a:buChar char="ü"/>
            </a:pPr>
            <a:endParaRPr lang="en-AU" sz="1200" dirty="0"/>
          </a:p>
          <a:p>
            <a:pPr marL="342900" indent="-342900">
              <a:buFont typeface="Wingdings" panose="05000000000000000000" pitchFamily="2" charset="2"/>
              <a:buChar char="ü"/>
            </a:pPr>
            <a:r>
              <a:rPr lang="en-AU" sz="1200" dirty="0"/>
              <a:t>Maximising expertise</a:t>
            </a:r>
          </a:p>
          <a:p>
            <a:endParaRPr lang="en-AU" dirty="0"/>
          </a:p>
          <a:p>
            <a:r>
              <a:rPr lang="en-AU" sz="1200" kern="1200" dirty="0">
                <a:solidFill>
                  <a:schemeClr val="tx1"/>
                </a:solidFill>
                <a:effectLst/>
                <a:latin typeface="+mn-lt"/>
                <a:ea typeface="+mn-ea"/>
                <a:cs typeface="+mn-cs"/>
              </a:rPr>
              <a:t>We have role specific working groups with PSA appointed representatives.</a:t>
            </a:r>
          </a:p>
          <a:p>
            <a:pPr marL="0" marR="0" lvl="0" indent="0" algn="l" defTabSz="914347" rtl="0" eaLnBrk="1" fontAlgn="auto" latinLnBrk="0" hangingPunct="1">
              <a:lnSpc>
                <a:spcPct val="100000"/>
              </a:lnSpc>
              <a:spcBef>
                <a:spcPts val="0"/>
              </a:spcBef>
              <a:spcAft>
                <a:spcPts val="0"/>
              </a:spcAft>
              <a:buClrTx/>
              <a:buSzTx/>
              <a:buFontTx/>
              <a:buNone/>
              <a:tabLst/>
              <a:defRPr/>
            </a:pPr>
            <a:endParaRPr lang="en-AU" sz="1200" dirty="0">
              <a:latin typeface="Arial" panose="020B0604020202020204" pitchFamily="34" charset="0"/>
              <a:cs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1952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Professional Learning delivery</a:t>
            </a:r>
          </a:p>
          <a:p>
            <a:endParaRPr lang="en-AU" b="1" dirty="0"/>
          </a:p>
          <a:p>
            <a:pPr marL="342900" indent="-342900" algn="just">
              <a:buFont typeface="Arial" panose="020B0604020202020204" pitchFamily="34" charset="0"/>
              <a:buChar char="•"/>
            </a:pPr>
            <a:r>
              <a:rPr lang="en-AU" sz="1200" dirty="0"/>
              <a:t>Professional learning for non teaching staff (PLNTS) team, will design, develop and facilitate quality professional learning for non teaching staff.</a:t>
            </a:r>
          </a:p>
          <a:p>
            <a:pPr marL="285750" indent="-285750" algn="just">
              <a:buFont typeface="Arial" panose="020B0604020202020204" pitchFamily="34" charset="0"/>
              <a:buChar char="•"/>
            </a:pPr>
            <a:endParaRPr lang="en-AU" sz="1200" dirty="0"/>
          </a:p>
          <a:p>
            <a:pPr marL="285750" indent="-285750" algn="just">
              <a:buFont typeface="Arial" panose="020B0604020202020204" pitchFamily="34" charset="0"/>
              <a:buChar char="•"/>
            </a:pPr>
            <a:r>
              <a:rPr lang="en-AU" sz="1200" dirty="0"/>
              <a:t>The PLNTS team will work closely with you and others.</a:t>
            </a:r>
          </a:p>
          <a:p>
            <a:pPr algn="just"/>
            <a:endParaRPr lang="en-AU" sz="1200" dirty="0"/>
          </a:p>
          <a:p>
            <a:pPr marL="285750" indent="-285750" algn="just">
              <a:buFont typeface="Arial" panose="020B0604020202020204" pitchFamily="34" charset="0"/>
              <a:buChar char="•"/>
            </a:pPr>
            <a:r>
              <a:rPr lang="en-AU" sz="1200" dirty="0"/>
              <a:t>Collaboration with working groups will determine professional learning needs.</a:t>
            </a:r>
          </a:p>
          <a:p>
            <a:endParaRPr lang="en-AU" b="1" dirty="0"/>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7603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Program management</a:t>
            </a:r>
          </a:p>
          <a:p>
            <a:pPr marL="171450" indent="-171450">
              <a:buFontTx/>
              <a:buChar char="-"/>
            </a:pPr>
            <a:r>
              <a:rPr lang="en-AU" dirty="0"/>
              <a:t>Metrics – evaluation</a:t>
            </a:r>
          </a:p>
          <a:p>
            <a:pPr marL="171450" indent="-171450">
              <a:buFontTx/>
              <a:buChar char="-"/>
            </a:pPr>
            <a:r>
              <a:rPr lang="en-AU" dirty="0"/>
              <a:t>Governance</a:t>
            </a:r>
          </a:p>
          <a:p>
            <a:pPr marL="171450" indent="-171450">
              <a:buFontTx/>
              <a:buChar char="-"/>
            </a:pPr>
            <a:r>
              <a:rPr lang="en-AU" dirty="0"/>
              <a:t>Risk management</a:t>
            </a:r>
          </a:p>
          <a:p>
            <a:pPr marL="171450" indent="-171450">
              <a:buFontTx/>
              <a:buChar char="-"/>
            </a:pPr>
            <a:r>
              <a:rPr lang="en-AU" dirty="0"/>
              <a:t>Reporting</a:t>
            </a:r>
          </a:p>
          <a:p>
            <a:pPr marL="171450" indent="-171450">
              <a:buFontTx/>
              <a:buChar char="-"/>
            </a:pPr>
            <a:r>
              <a:rPr lang="en-AU" dirty="0"/>
              <a:t>Liaison across directorates and with external stakeholders</a:t>
            </a:r>
          </a:p>
          <a:p>
            <a:pPr marL="171450" indent="-171450">
              <a:buFontTx/>
              <a:buChar char="-"/>
            </a:pPr>
            <a:r>
              <a:rPr lang="en-AU" dirty="0"/>
              <a:t>Strategy</a:t>
            </a:r>
          </a:p>
          <a:p>
            <a:pPr marL="171450" indent="-171450">
              <a:buFontTx/>
              <a:buChar char="-"/>
            </a:pPr>
            <a:endParaRPr lang="en-AU" dirty="0"/>
          </a:p>
          <a:p>
            <a:pPr marL="171450" indent="-171450">
              <a:buFontTx/>
              <a:buChar char="-"/>
            </a:pPr>
            <a:endParaRPr lang="en-AU" dirty="0"/>
          </a:p>
          <a:p>
            <a:pPr marL="0" indent="0">
              <a:buFontTx/>
              <a:buNone/>
            </a:pPr>
            <a:r>
              <a:rPr lang="en-AU" dirty="0"/>
              <a:t>Design and production of resources as required based on identified need</a:t>
            </a:r>
          </a:p>
          <a:p>
            <a:pPr marL="0" indent="0">
              <a:buFontTx/>
              <a:buNone/>
            </a:pPr>
            <a:r>
              <a:rPr lang="en-AU" dirty="0"/>
              <a:t> - ERN training resource</a:t>
            </a:r>
          </a:p>
          <a:p>
            <a:pPr marL="0" indent="0">
              <a:buFontTx/>
              <a:buNone/>
            </a:pPr>
            <a:r>
              <a:rPr lang="en-AU" dirty="0"/>
              <a:t>- </a:t>
            </a:r>
          </a:p>
          <a:p>
            <a:pPr marL="171450" indent="-171450">
              <a:buFontTx/>
              <a:buChar char="-"/>
            </a:pPr>
            <a:endParaRPr lang="en-AU" dirty="0"/>
          </a:p>
        </p:txBody>
      </p:sp>
      <p:sp>
        <p:nvSpPr>
          <p:cNvPr id="4" name="Slide Number Placeholder 3"/>
          <p:cNvSpPr>
            <a:spLocks noGrp="1"/>
          </p:cNvSpPr>
          <p:nvPr>
            <p:ph type="sldNum" sz="quarter" idx="5"/>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1471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spcBef>
                <a:spcPts val="600"/>
              </a:spcBef>
            </a:pPr>
            <a:r>
              <a:rPr lang="en-AU" b="1" dirty="0">
                <a:latin typeface="Arial" panose="020B0604020202020204" pitchFamily="34" charset="0"/>
                <a:cs typeface="Arial" panose="020B0604020202020204" pitchFamily="34" charset="0"/>
              </a:rPr>
              <a:t>Governance Structure</a:t>
            </a:r>
          </a:p>
          <a:p>
            <a:pPr lvl="0" algn="l">
              <a:spcBef>
                <a:spcPts val="600"/>
              </a:spcBef>
            </a:pPr>
            <a:endParaRPr lang="en-AU" sz="1200" b="1" dirty="0">
              <a:latin typeface="Arial" panose="020B0604020202020204" pitchFamily="34" charset="0"/>
              <a:cs typeface="Arial" panose="020B0604020202020204" pitchFamily="34" charset="0"/>
            </a:endParaRPr>
          </a:p>
          <a:p>
            <a:pPr lvl="0" algn="l">
              <a:spcBef>
                <a:spcPts val="600"/>
              </a:spcBef>
            </a:pPr>
            <a:r>
              <a:rPr lang="en-AU" sz="1200" b="1" dirty="0">
                <a:latin typeface="Arial" panose="020B0604020202020204" pitchFamily="34" charset="0"/>
                <a:cs typeface="Arial" panose="020B0604020202020204" pitchFamily="34" charset="0"/>
              </a:rPr>
              <a:t>The Governance</a:t>
            </a:r>
            <a:r>
              <a:rPr lang="en-AU" sz="1200" b="1" baseline="0" dirty="0">
                <a:latin typeface="Arial" panose="020B0604020202020204" pitchFamily="34" charset="0"/>
                <a:cs typeface="Arial" panose="020B0604020202020204" pitchFamily="34" charset="0"/>
              </a:rPr>
              <a:t> Structure consists of:</a:t>
            </a:r>
          </a:p>
          <a:p>
            <a:pPr lvl="0" algn="l">
              <a:spcBef>
                <a:spcPts val="600"/>
              </a:spcBef>
            </a:pPr>
            <a:endParaRPr lang="en-AU" sz="1200" b="0" baseline="0" dirty="0">
              <a:latin typeface="Arial" panose="020B0604020202020204" pitchFamily="34" charset="0"/>
              <a:cs typeface="Arial" panose="020B0604020202020204" pitchFamily="34" charset="0"/>
            </a:endParaRPr>
          </a:p>
          <a:p>
            <a:pPr marL="171450" lvl="0" indent="-171450" algn="l">
              <a:spcBef>
                <a:spcPts val="600"/>
              </a:spcBef>
              <a:buFont typeface="Arial" panose="020B0604020202020204" pitchFamily="34" charset="0"/>
              <a:buChar char="•"/>
            </a:pPr>
            <a:r>
              <a:rPr lang="en-AU" sz="1200" b="0" baseline="0" dirty="0">
                <a:latin typeface="Arial" panose="020B0604020202020204" pitchFamily="34" charset="0"/>
                <a:cs typeface="Arial" panose="020B0604020202020204" pitchFamily="34" charset="0"/>
              </a:rPr>
              <a:t>Project Control Group – PCG – HR; Ed Connect; L&amp;HP </a:t>
            </a:r>
          </a:p>
          <a:p>
            <a:pPr marL="171450" lvl="0" indent="-171450" algn="l">
              <a:spcBef>
                <a:spcPts val="600"/>
              </a:spcBef>
              <a:buFont typeface="Arial" panose="020B0604020202020204" pitchFamily="34" charset="0"/>
              <a:buChar char="•"/>
            </a:pPr>
            <a:r>
              <a:rPr lang="en-AU" sz="1200" b="0" baseline="0" dirty="0">
                <a:latin typeface="Arial" panose="020B0604020202020204" pitchFamily="34" charset="0"/>
                <a:cs typeface="Arial" panose="020B0604020202020204" pitchFamily="34" charset="0"/>
              </a:rPr>
              <a:t>Consultation Groups – PSA, SPC, PPA, SASSPA, SRG former Chair Representatives</a:t>
            </a:r>
            <a:endParaRPr lang="en-AU" sz="1200" b="0" dirty="0">
              <a:latin typeface="Arial" panose="020B0604020202020204" pitchFamily="34" charset="0"/>
              <a:cs typeface="Arial" panose="020B0604020202020204" pitchFamily="34" charset="0"/>
            </a:endParaRPr>
          </a:p>
          <a:p>
            <a:pPr marL="171450" lvl="0" indent="-171450" algn="l">
              <a:spcBef>
                <a:spcPts val="600"/>
              </a:spcBef>
              <a:buFont typeface="Arial" panose="020B0604020202020204" pitchFamily="34" charset="0"/>
              <a:buChar char="•"/>
            </a:pPr>
            <a:r>
              <a:rPr lang="en-AU" sz="1200" b="0" dirty="0">
                <a:latin typeface="Arial" panose="020B0604020202020204" pitchFamily="34" charset="0"/>
                <a:cs typeface="Arial" panose="020B0604020202020204" pitchFamily="34" charset="0"/>
              </a:rPr>
              <a:t>Working</a:t>
            </a:r>
            <a:r>
              <a:rPr lang="en-AU" sz="1200" b="0" baseline="0" dirty="0">
                <a:latin typeface="Arial" panose="020B0604020202020204" pitchFamily="34" charset="0"/>
                <a:cs typeface="Arial" panose="020B0604020202020204" pitchFamily="34" charset="0"/>
              </a:rPr>
              <a:t> groups with representatives from non teaching staff roles. For example:</a:t>
            </a:r>
          </a:p>
          <a:p>
            <a:pPr marL="628623" lvl="1" indent="-171450" algn="l">
              <a:spcBef>
                <a:spcPts val="600"/>
              </a:spcBef>
              <a:buFont typeface="Arial" panose="020B0604020202020204" pitchFamily="34" charset="0"/>
              <a:buChar char="•"/>
            </a:pPr>
            <a:r>
              <a:rPr lang="en-AU" sz="1200" b="0" baseline="0" dirty="0">
                <a:latin typeface="Arial" panose="020B0604020202020204" pitchFamily="34" charset="0"/>
                <a:cs typeface="Arial" panose="020B0604020202020204" pitchFamily="34" charset="0"/>
              </a:rPr>
              <a:t>School Administrative Managers - SAMs </a:t>
            </a:r>
          </a:p>
          <a:p>
            <a:pPr marL="628623" lvl="1" indent="-171450" algn="l">
              <a:spcBef>
                <a:spcPts val="600"/>
              </a:spcBef>
              <a:buFont typeface="Arial" panose="020B0604020202020204" pitchFamily="34" charset="0"/>
              <a:buChar char="•"/>
            </a:pPr>
            <a:r>
              <a:rPr lang="en-AU" sz="1200" b="0" baseline="0" dirty="0">
                <a:latin typeface="Arial" panose="020B0604020202020204" pitchFamily="34" charset="0"/>
                <a:cs typeface="Arial" panose="020B0604020202020204" pitchFamily="34" charset="0"/>
              </a:rPr>
              <a:t>School Administrative Officers – SAOs</a:t>
            </a:r>
          </a:p>
          <a:p>
            <a:pPr marL="628623" lvl="1" indent="-171450" algn="l">
              <a:spcBef>
                <a:spcPts val="600"/>
              </a:spcBef>
              <a:buFont typeface="Arial" panose="020B0604020202020204" pitchFamily="34" charset="0"/>
              <a:buChar char="•"/>
            </a:pPr>
            <a:r>
              <a:rPr lang="en-AU" sz="1200" b="0" baseline="0" dirty="0">
                <a:latin typeface="Arial" panose="020B0604020202020204" pitchFamily="34" charset="0"/>
                <a:cs typeface="Arial" panose="020B0604020202020204" pitchFamily="34" charset="0"/>
              </a:rPr>
              <a:t>School Learning Support Officers – SLSOs</a:t>
            </a:r>
          </a:p>
          <a:p>
            <a:pPr marL="628623" marR="0" lvl="1" indent="-171450" algn="l" defTabSz="914347"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AU" sz="1200" b="0" baseline="0" dirty="0">
                <a:latin typeface="Arial" panose="020B0604020202020204" pitchFamily="34" charset="0"/>
                <a:cs typeface="Arial" panose="020B0604020202020204" pitchFamily="34" charset="0"/>
              </a:rPr>
              <a:t>Aboriginal Educational Officers – AEOs</a:t>
            </a:r>
          </a:p>
          <a:p>
            <a:pPr marL="628623" marR="0" lvl="1" indent="-171450" algn="l" defTabSz="914347"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AU" sz="1200" b="0" baseline="0" dirty="0">
                <a:latin typeface="Arial" panose="020B0604020202020204" pitchFamily="34" charset="0"/>
                <a:cs typeface="Arial" panose="020B0604020202020204" pitchFamily="34" charset="0"/>
              </a:rPr>
              <a:t>Business Managers - BMs</a:t>
            </a:r>
          </a:p>
          <a:p>
            <a:pPr marL="628623" lvl="1" indent="-171450" algn="l">
              <a:spcBef>
                <a:spcPts val="600"/>
              </a:spcBef>
              <a:buFont typeface="Arial" panose="020B0604020202020204" pitchFamily="34" charset="0"/>
              <a:buChar char="•"/>
            </a:pPr>
            <a:r>
              <a:rPr lang="en-AU" sz="1200" b="0" baseline="0" dirty="0">
                <a:latin typeface="Arial" panose="020B0604020202020204" pitchFamily="34" charset="0"/>
                <a:cs typeface="Arial" panose="020B0604020202020204" pitchFamily="34" charset="0"/>
              </a:rPr>
              <a:t>Community Liaison Officers – CLOs</a:t>
            </a:r>
          </a:p>
          <a:p>
            <a:pPr marL="628623" marR="0" lvl="1" indent="-171450" algn="l" defTabSz="914347"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AU" sz="1200" b="0" baseline="0" dirty="0">
                <a:latin typeface="Arial" panose="020B0604020202020204" pitchFamily="34" charset="0"/>
                <a:cs typeface="Arial" panose="020B0604020202020204" pitchFamily="34" charset="0"/>
              </a:rPr>
              <a:t>General and Farm Assistants – GAs and FAs</a:t>
            </a:r>
          </a:p>
          <a:p>
            <a:pPr marL="457173" lvl="1" indent="0" algn="l">
              <a:spcBef>
                <a:spcPts val="600"/>
              </a:spcBef>
              <a:buFont typeface="Arial" panose="020B0604020202020204" pitchFamily="34" charset="0"/>
              <a:buNone/>
            </a:pPr>
            <a:endParaRPr lang="en-AU" sz="1200" dirty="0"/>
          </a:p>
          <a:p>
            <a:pPr lvl="0" algn="l">
              <a:spcBef>
                <a:spcPts val="600"/>
              </a:spcBef>
            </a:pPr>
            <a:r>
              <a:rPr lang="en-AU" sz="1200" dirty="0">
                <a:latin typeface="Arial" panose="020B0604020202020204" pitchFamily="34" charset="0"/>
                <a:cs typeface="Arial" panose="020B0604020202020204" pitchFamily="34" charset="0"/>
              </a:rPr>
              <a:t>2 x representatives from Professional Learning for non</a:t>
            </a:r>
            <a:r>
              <a:rPr lang="en-AU" sz="1200" baseline="0" dirty="0">
                <a:latin typeface="Arial" panose="020B0604020202020204" pitchFamily="34" charset="0"/>
                <a:cs typeface="Arial" panose="020B0604020202020204" pitchFamily="34" charset="0"/>
              </a:rPr>
              <a:t> </a:t>
            </a:r>
            <a:r>
              <a:rPr lang="en-AU" sz="1200" dirty="0">
                <a:latin typeface="Arial" panose="020B0604020202020204" pitchFamily="34" charset="0"/>
                <a:cs typeface="Arial" panose="020B0604020202020204" pitchFamily="34" charset="0"/>
              </a:rPr>
              <a:t>teaching staff (PLNTS) team.</a:t>
            </a:r>
          </a:p>
          <a:p>
            <a:pPr lvl="0" algn="l">
              <a:spcBef>
                <a:spcPts val="600"/>
              </a:spcBef>
            </a:pPr>
            <a:r>
              <a:rPr lang="en-AU" sz="1200" dirty="0">
                <a:latin typeface="Arial" panose="020B0604020202020204" pitchFamily="34" charset="0"/>
                <a:cs typeface="Arial" panose="020B0604020202020204" pitchFamily="34" charset="0"/>
              </a:rPr>
              <a:t>2 x representatives from each operational directorate (1 – Primary, 1 – Secondary) = 12.</a:t>
            </a:r>
          </a:p>
          <a:p>
            <a:pPr lvl="0" algn="l">
              <a:spcBef>
                <a:spcPts val="600"/>
              </a:spcBef>
            </a:pPr>
            <a:r>
              <a:rPr lang="en-AU" sz="1200" dirty="0">
                <a:latin typeface="Arial" panose="020B0604020202020204" pitchFamily="34" charset="0"/>
                <a:cs typeface="Arial" panose="020B0604020202020204" pitchFamily="34" charset="0"/>
              </a:rPr>
              <a:t>1 x PSA Representative nominated by the PSA.</a:t>
            </a:r>
          </a:p>
          <a:p>
            <a:pPr lvl="0" algn="l">
              <a:spcBef>
                <a:spcPts val="600"/>
              </a:spcBef>
            </a:pPr>
            <a:r>
              <a:rPr lang="en-AU" sz="1200" dirty="0">
                <a:latin typeface="Arial" panose="020B0604020202020204" pitchFamily="34" charset="0"/>
                <a:cs typeface="Arial" panose="020B0604020202020204" pitchFamily="34" charset="0"/>
              </a:rPr>
              <a:t>Temporary</a:t>
            </a:r>
            <a:r>
              <a:rPr lang="en-AU" sz="1200" baseline="0" dirty="0">
                <a:latin typeface="Arial" panose="020B0604020202020204" pitchFamily="34" charset="0"/>
                <a:cs typeface="Arial" panose="020B0604020202020204" pitchFamily="34" charset="0"/>
              </a:rPr>
              <a:t> a</a:t>
            </a:r>
            <a:r>
              <a:rPr lang="en-AU" sz="1200" dirty="0">
                <a:latin typeface="Arial" panose="020B0604020202020204" pitchFamily="34" charset="0"/>
                <a:cs typeface="Arial" panose="020B0604020202020204" pitchFamily="34" charset="0"/>
              </a:rPr>
              <a:t>dditional members may be added to each group to meet participant needs.</a:t>
            </a:r>
          </a:p>
          <a:p>
            <a:pPr lvl="0" algn="l">
              <a:spcBef>
                <a:spcPts val="600"/>
              </a:spcBef>
            </a:pPr>
            <a:endParaRPr lang="en-AU" sz="1200" dirty="0">
              <a:latin typeface="Arial" panose="020B0604020202020204" pitchFamily="34" charset="0"/>
              <a:cs typeface="Arial" panose="020B0604020202020204" pitchFamily="34" charset="0"/>
            </a:endParaRPr>
          </a:p>
          <a:p>
            <a:pPr lvl="0" algn="l">
              <a:spcBef>
                <a:spcPts val="600"/>
              </a:spcBef>
            </a:pPr>
            <a:r>
              <a:rPr lang="en-AU" sz="1200" dirty="0">
                <a:latin typeface="Arial" panose="020B0604020202020204" pitchFamily="34" charset="0"/>
                <a:cs typeface="Arial" panose="020B0604020202020204" pitchFamily="34" charset="0"/>
              </a:rPr>
              <a:t>If you are interested in a career opportunity</a:t>
            </a:r>
            <a:r>
              <a:rPr lang="en-AU" sz="1200" baseline="0" dirty="0">
                <a:latin typeface="Arial" panose="020B0604020202020204" pitchFamily="34" charset="0"/>
                <a:cs typeface="Arial" panose="020B0604020202020204" pitchFamily="34" charset="0"/>
              </a:rPr>
              <a:t> n</a:t>
            </a:r>
            <a:r>
              <a:rPr lang="en-AU" sz="1200" dirty="0">
                <a:latin typeface="Arial" panose="020B0604020202020204" pitchFamily="34" charset="0"/>
                <a:cs typeface="Arial" panose="020B0604020202020204" pitchFamily="34" charset="0"/>
              </a:rPr>
              <a:t>ew 5/6 and 7/8 positions</a:t>
            </a:r>
            <a:r>
              <a:rPr lang="en-AU" sz="1200" baseline="0" dirty="0">
                <a:latin typeface="Arial" panose="020B0604020202020204" pitchFamily="34" charset="0"/>
                <a:cs typeface="Arial" panose="020B0604020202020204" pitchFamily="34" charset="0"/>
              </a:rPr>
              <a:t> in the PLNTS team will be advertised soon.</a:t>
            </a:r>
            <a:endParaRPr lang="en-AU" sz="1200" dirty="0">
              <a:latin typeface="Arial" panose="020B0604020202020204" pitchFamily="34" charset="0"/>
              <a:cs typeface="Arial" panose="020B0604020202020204" pitchFamily="34" charset="0"/>
            </a:endParaRPr>
          </a:p>
          <a:p>
            <a:pPr lvl="0" algn="l">
              <a:spcBef>
                <a:spcPts val="600"/>
              </a:spcBef>
            </a:pPr>
            <a:endParaRPr lang="en-AU" sz="1200" dirty="0">
              <a:latin typeface="Arial" panose="020B0604020202020204" pitchFamily="34" charset="0"/>
              <a:cs typeface="Arial" panose="020B0604020202020204" pitchFamily="34" charset="0"/>
            </a:endParaRPr>
          </a:p>
          <a:p>
            <a:pPr lvl="0" algn="l">
              <a:spcBef>
                <a:spcPts val="600"/>
              </a:spcBef>
            </a:pPr>
            <a:r>
              <a:rPr lang="en-AU" sz="1200" b="1" dirty="0">
                <a:latin typeface="Arial" panose="020B0604020202020204" pitchFamily="34" charset="0"/>
                <a:cs typeface="Arial" panose="020B0604020202020204" pitchFamily="34" charset="0"/>
              </a:rPr>
              <a:t>Information on how to be involved will be available soon.</a:t>
            </a:r>
          </a:p>
          <a:p>
            <a:endParaRPr lang="en-AU" dirty="0"/>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8055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Look what we achieved.</a:t>
            </a:r>
          </a:p>
        </p:txBody>
      </p:sp>
      <p:sp>
        <p:nvSpPr>
          <p:cNvPr id="4" name="Slide Number Placeholder 3"/>
          <p:cNvSpPr>
            <a:spLocks noGrp="1"/>
          </p:cNvSpPr>
          <p:nvPr>
            <p:ph type="sldNum" sz="quarter" idx="5"/>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6711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Tertiary leadership</a:t>
            </a:r>
          </a:p>
          <a:p>
            <a:endParaRPr lang="en-AU"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2 year pilot program</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Diploma of Leadership and Management</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Opportunity to enhance leadership and management skills to support the role of School Administrative Managers and Business Managers.</a:t>
            </a: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Commencing this term there are </a:t>
            </a:r>
            <a:r>
              <a:rPr lang="en-AU" sz="1200" b="1" kern="1200" dirty="0">
                <a:solidFill>
                  <a:schemeClr val="tx1"/>
                </a:solidFill>
                <a:effectLst/>
                <a:latin typeface="+mn-lt"/>
                <a:ea typeface="+mn-ea"/>
                <a:cs typeface="+mn-cs"/>
              </a:rPr>
              <a:t>67 School Administrative Managers and 20 Business Managers</a:t>
            </a:r>
            <a:r>
              <a:rPr lang="en-AU" sz="1200" kern="1200" dirty="0">
                <a:solidFill>
                  <a:schemeClr val="tx1"/>
                </a:solidFill>
                <a:effectLst/>
                <a:latin typeface="+mn-lt"/>
                <a:ea typeface="+mn-ea"/>
                <a:cs typeface="+mn-cs"/>
              </a:rPr>
              <a:t> that will participate in a pilot program to complete a Diploma of Leadership and Management.  This Diploma will support the role of School Administrative Managers and Business Managers and provide excellent administrative and leadership practices in schools across NSW.</a:t>
            </a:r>
          </a:p>
          <a:p>
            <a:r>
              <a:rPr lang="en-AU" sz="1200" kern="1200" dirty="0">
                <a:solidFill>
                  <a:schemeClr val="tx1"/>
                </a:solidFill>
                <a:effectLst/>
                <a:latin typeface="+mn-lt"/>
                <a:ea typeface="+mn-ea"/>
                <a:cs typeface="+mn-cs"/>
              </a:rPr>
              <a:t> </a:t>
            </a:r>
          </a:p>
          <a:p>
            <a:r>
              <a:rPr lang="en-AU" sz="1200" b="0" kern="1200" dirty="0">
                <a:solidFill>
                  <a:schemeClr val="tx1"/>
                </a:solidFill>
                <a:effectLst/>
                <a:latin typeface="+mn-lt"/>
                <a:ea typeface="+mn-ea"/>
                <a:cs typeface="+mn-cs"/>
              </a:rPr>
              <a:t>To ensure that School Administrative Managers and Business Managers in all school settings have the same opportunities this course will be studied on-line and a scholarship was awarded to all School Administrative Managers and Business Managers who were successful in their application for the Diploma. </a:t>
            </a:r>
          </a:p>
          <a:p>
            <a:endParaRPr lang="en-AU" sz="1200" b="1" kern="1200" dirty="0">
              <a:solidFill>
                <a:schemeClr val="tx1"/>
              </a:solidFill>
              <a:effectLst/>
              <a:latin typeface="+mn-lt"/>
              <a:ea typeface="+mn-ea"/>
              <a:cs typeface="+mn-cs"/>
            </a:endParaRPr>
          </a:p>
          <a:p>
            <a:r>
              <a:rPr lang="en-AU" sz="1200" b="0" kern="1200" dirty="0">
                <a:solidFill>
                  <a:schemeClr val="tx1"/>
                </a:solidFill>
                <a:effectLst/>
                <a:latin typeface="+mn-lt"/>
                <a:ea typeface="+mn-ea"/>
                <a:cs typeface="+mn-cs"/>
              </a:rPr>
              <a:t>Following the commencement of the pilot programs, ongoing evaluations will take place to determine the success of the program.  If the pilot is determined to be successful it is hoped that we will be able to run this program to SAMs and BMS in the future.</a:t>
            </a:r>
          </a:p>
          <a:p>
            <a:endParaRPr lang="en-AU" dirty="0"/>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993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Excellence in School Administration (ESA) eLearning </a:t>
            </a:r>
          </a:p>
          <a:p>
            <a:endParaRPr lang="en-AU" sz="1200" b="1"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Full details on how to access the Excellence in School Administration (ESA) eLearning modules will be emailed to you at the conclusion of today’s session.</a:t>
            </a:r>
          </a:p>
        </p:txBody>
      </p:sp>
      <p:sp>
        <p:nvSpPr>
          <p:cNvPr id="4" name="Slide Number Placeholder 3"/>
          <p:cNvSpPr>
            <a:spLocks noGrp="1"/>
          </p:cNvSpPr>
          <p:nvPr>
            <p:ph type="sldNum" sz="quarter" idx="10"/>
          </p:nvPr>
        </p:nvSpPr>
        <p:spPr/>
        <p:txBody>
          <a:bodyPr/>
          <a:lstStyle/>
          <a:p>
            <a:pPr marL="0" marR="0" lvl="0" indent="0" algn="r" defTabSz="457173" rtl="0" eaLnBrk="1" fontAlgn="auto" latinLnBrk="0" hangingPunct="1">
              <a:lnSpc>
                <a:spcPct val="100000"/>
              </a:lnSpc>
              <a:spcBef>
                <a:spcPts val="0"/>
              </a:spcBef>
              <a:spcAft>
                <a:spcPts val="0"/>
              </a:spcAft>
              <a:buClrTx/>
              <a:buSzTx/>
              <a:buFontTx/>
              <a:buNone/>
              <a:tabLst/>
              <a:defRPr/>
            </a:pPr>
            <a:fld id="{D09C5488-DD16-4714-9519-7BE21BA11D4E}"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73"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6102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vider - Blue">
    <p:bg>
      <p:bgPr>
        <a:solidFill>
          <a:schemeClr val="tx2"/>
        </a:solidFill>
        <a:effectLst/>
      </p:bgPr>
    </p:bg>
    <p:spTree>
      <p:nvGrpSpPr>
        <p:cNvPr id="1" name=""/>
        <p:cNvGrpSpPr/>
        <p:nvPr/>
      </p:nvGrpSpPr>
      <p:grpSpPr>
        <a:xfrm>
          <a:off x="0" y="0"/>
          <a:ext cx="0" cy="0"/>
          <a:chOff x="0" y="0"/>
          <a:chExt cx="0" cy="0"/>
        </a:xfrm>
      </p:grpSpPr>
      <p:grpSp>
        <p:nvGrpSpPr>
          <p:cNvPr id="39" name="Group 4">
            <a:extLst>
              <a:ext uri="{FF2B5EF4-FFF2-40B4-BE49-F238E27FC236}">
                <a16:creationId xmlns:a16="http://schemas.microsoft.com/office/drawing/2014/main" id="{715C9443-4192-447A-B327-8C64E8A86FA8}"/>
              </a:ext>
            </a:extLst>
          </p:cNvPr>
          <p:cNvGrpSpPr>
            <a:grpSpLocks noChangeAspect="1"/>
          </p:cNvGrpSpPr>
          <p:nvPr userDrawn="1"/>
        </p:nvGrpSpPr>
        <p:grpSpPr bwMode="auto">
          <a:xfrm>
            <a:off x="389206" y="5920817"/>
            <a:ext cx="745820" cy="640512"/>
            <a:chOff x="1841" y="2"/>
            <a:chExt cx="4000" cy="4318"/>
          </a:xfrm>
          <a:solidFill>
            <a:schemeClr val="bg1"/>
          </a:solidFill>
        </p:grpSpPr>
        <p:sp>
          <p:nvSpPr>
            <p:cNvPr id="40" name="Freeform 5">
              <a:extLst>
                <a:ext uri="{FF2B5EF4-FFF2-40B4-BE49-F238E27FC236}">
                  <a16:creationId xmlns:a16="http://schemas.microsoft.com/office/drawing/2014/main" id="{75322274-FED5-4C13-95D1-786315FB0709}"/>
                </a:ext>
              </a:extLst>
            </p:cNvPr>
            <p:cNvSpPr>
              <a:spLocks noEditPoints="1"/>
            </p:cNvSpPr>
            <p:nvPr/>
          </p:nvSpPr>
          <p:spPr bwMode="auto">
            <a:xfrm>
              <a:off x="1972" y="2556"/>
              <a:ext cx="3779" cy="1764"/>
            </a:xfrm>
            <a:custGeom>
              <a:avLst/>
              <a:gdLst>
                <a:gd name="T0" fmla="*/ 1845 w 2181"/>
                <a:gd name="T1" fmla="*/ 700 h 1019"/>
                <a:gd name="T2" fmla="*/ 2181 w 2181"/>
                <a:gd name="T3" fmla="*/ 15 h 1019"/>
                <a:gd name="T4" fmla="*/ 1814 w 2181"/>
                <a:gd name="T5" fmla="*/ 15 h 1019"/>
                <a:gd name="T6" fmla="*/ 1459 w 2181"/>
                <a:gd name="T7" fmla="*/ 15 h 1019"/>
                <a:gd name="T8" fmla="*/ 1634 w 2181"/>
                <a:gd name="T9" fmla="*/ 700 h 1019"/>
                <a:gd name="T10" fmla="*/ 701 w 2181"/>
                <a:gd name="T11" fmla="*/ 700 h 1019"/>
                <a:gd name="T12" fmla="*/ 547 w 2181"/>
                <a:gd name="T13" fmla="*/ 453 h 1019"/>
                <a:gd name="T14" fmla="*/ 16 w 2181"/>
                <a:gd name="T15" fmla="*/ 700 h 1019"/>
                <a:gd name="T16" fmla="*/ 108 w 2181"/>
                <a:gd name="T17" fmla="*/ 929 h 1019"/>
                <a:gd name="T18" fmla="*/ 111 w 2181"/>
                <a:gd name="T19" fmla="*/ 985 h 1019"/>
                <a:gd name="T20" fmla="*/ 108 w 2181"/>
                <a:gd name="T21" fmla="*/ 834 h 1019"/>
                <a:gd name="T22" fmla="*/ 109 w 2181"/>
                <a:gd name="T23" fmla="*/ 800 h 1019"/>
                <a:gd name="T24" fmla="*/ 110 w 2181"/>
                <a:gd name="T25" fmla="*/ 1019 h 1019"/>
                <a:gd name="T26" fmla="*/ 108 w 2181"/>
                <a:gd name="T27" fmla="*/ 897 h 1019"/>
                <a:gd name="T28" fmla="*/ 221 w 2181"/>
                <a:gd name="T29" fmla="*/ 909 h 1019"/>
                <a:gd name="T30" fmla="*/ 442 w 2181"/>
                <a:gd name="T31" fmla="*/ 909 h 1019"/>
                <a:gd name="T32" fmla="*/ 403 w 2181"/>
                <a:gd name="T33" fmla="*/ 910 h 1019"/>
                <a:gd name="T34" fmla="*/ 260 w 2181"/>
                <a:gd name="T35" fmla="*/ 909 h 1019"/>
                <a:gd name="T36" fmla="*/ 403 w 2181"/>
                <a:gd name="T37" fmla="*/ 910 h 1019"/>
                <a:gd name="T38" fmla="*/ 440 w 2181"/>
                <a:gd name="T39" fmla="*/ 803 h 1019"/>
                <a:gd name="T40" fmla="*/ 649 w 2181"/>
                <a:gd name="T41" fmla="*/ 803 h 1019"/>
                <a:gd name="T42" fmla="*/ 711 w 2181"/>
                <a:gd name="T43" fmla="*/ 925 h 1019"/>
                <a:gd name="T44" fmla="*/ 711 w 2181"/>
                <a:gd name="T45" fmla="*/ 892 h 1019"/>
                <a:gd name="T46" fmla="*/ 831 w 2181"/>
                <a:gd name="T47" fmla="*/ 803 h 1019"/>
                <a:gd name="T48" fmla="*/ 833 w 2181"/>
                <a:gd name="T49" fmla="*/ 1015 h 1019"/>
                <a:gd name="T50" fmla="*/ 711 w 2181"/>
                <a:gd name="T51" fmla="*/ 925 h 1019"/>
                <a:gd name="T52" fmla="*/ 1024 w 2181"/>
                <a:gd name="T53" fmla="*/ 825 h 1019"/>
                <a:gd name="T54" fmla="*/ 869 w 2181"/>
                <a:gd name="T55" fmla="*/ 1015 h 1019"/>
                <a:gd name="T56" fmla="*/ 952 w 2181"/>
                <a:gd name="T57" fmla="*/ 942 h 1019"/>
                <a:gd name="T58" fmla="*/ 991 w 2181"/>
                <a:gd name="T59" fmla="*/ 935 h 1019"/>
                <a:gd name="T60" fmla="*/ 906 w 2181"/>
                <a:gd name="T61" fmla="*/ 837 h 1019"/>
                <a:gd name="T62" fmla="*/ 1004 w 2181"/>
                <a:gd name="T63" fmla="*/ 873 h 1019"/>
                <a:gd name="T64" fmla="*/ 1223 w 2181"/>
                <a:gd name="T65" fmla="*/ 950 h 1019"/>
                <a:gd name="T66" fmla="*/ 1075 w 2181"/>
                <a:gd name="T67" fmla="*/ 1015 h 1019"/>
                <a:gd name="T68" fmla="*/ 1228 w 2181"/>
                <a:gd name="T69" fmla="*/ 1015 h 1019"/>
                <a:gd name="T70" fmla="*/ 1223 w 2181"/>
                <a:gd name="T71" fmla="*/ 803 h 1019"/>
                <a:gd name="T72" fmla="*/ 1337 w 2181"/>
                <a:gd name="T73" fmla="*/ 803 h 1019"/>
                <a:gd name="T74" fmla="*/ 1334 w 2181"/>
                <a:gd name="T75" fmla="*/ 1015 h 1019"/>
                <a:gd name="T76" fmla="*/ 1401 w 2181"/>
                <a:gd name="T77" fmla="*/ 963 h 1019"/>
                <a:gd name="T78" fmla="*/ 1505 w 2181"/>
                <a:gd name="T79" fmla="*/ 1015 h 1019"/>
                <a:gd name="T80" fmla="*/ 1401 w 2181"/>
                <a:gd name="T81" fmla="*/ 904 h 1019"/>
                <a:gd name="T82" fmla="*/ 1684 w 2181"/>
                <a:gd name="T83" fmla="*/ 892 h 1019"/>
                <a:gd name="T84" fmla="*/ 1698 w 2181"/>
                <a:gd name="T85" fmla="*/ 837 h 1019"/>
                <a:gd name="T86" fmla="*/ 1541 w 2181"/>
                <a:gd name="T87" fmla="*/ 1015 h 1019"/>
                <a:gd name="T88" fmla="*/ 1578 w 2181"/>
                <a:gd name="T89" fmla="*/ 982 h 1019"/>
                <a:gd name="T90" fmla="*/ 1771 w 2181"/>
                <a:gd name="T91" fmla="*/ 803 h 1019"/>
                <a:gd name="T92" fmla="*/ 1773 w 2181"/>
                <a:gd name="T93" fmla="*/ 1015 h 1019"/>
                <a:gd name="T94" fmla="*/ 1921 w 2181"/>
                <a:gd name="T95" fmla="*/ 1015 h 1019"/>
                <a:gd name="T96" fmla="*/ 1884 w 2181"/>
                <a:gd name="T97" fmla="*/ 950 h 1019"/>
                <a:gd name="T98" fmla="*/ 2018 w 2181"/>
                <a:gd name="T99" fmla="*/ 1015 h 1019"/>
                <a:gd name="T100" fmla="*/ 2122 w 2181"/>
                <a:gd name="T101" fmla="*/ 838 h 1019"/>
                <a:gd name="T102" fmla="*/ 1950 w 2181"/>
                <a:gd name="T103" fmla="*/ 838 h 1019"/>
                <a:gd name="T104" fmla="*/ 923 w 2181"/>
                <a:gd name="T105" fmla="*/ 196 h 1019"/>
                <a:gd name="T106" fmla="*/ 1272 w 2181"/>
                <a:gd name="T107" fmla="*/ 89 h 1019"/>
                <a:gd name="T108" fmla="*/ 771 w 2181"/>
                <a:gd name="T109" fmla="*/ 212 h 1019"/>
                <a:gd name="T110" fmla="*/ 1141 w 2181"/>
                <a:gd name="T111" fmla="*/ 515 h 1019"/>
                <a:gd name="T112" fmla="*/ 743 w 2181"/>
                <a:gd name="T113" fmla="*/ 605 h 1019"/>
                <a:gd name="T114" fmla="*/ 1293 w 2181"/>
                <a:gd name="T115" fmla="*/ 498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1" h="1019">
                  <a:moveTo>
                    <a:pt x="1634" y="700"/>
                  </a:moveTo>
                  <a:cubicBezTo>
                    <a:pt x="1739" y="267"/>
                    <a:pt x="1739" y="267"/>
                    <a:pt x="1739" y="267"/>
                  </a:cubicBezTo>
                  <a:cubicBezTo>
                    <a:pt x="1845" y="700"/>
                    <a:pt x="1845" y="700"/>
                    <a:pt x="1845" y="700"/>
                  </a:cubicBezTo>
                  <a:cubicBezTo>
                    <a:pt x="2000" y="700"/>
                    <a:pt x="2000" y="700"/>
                    <a:pt x="2000" y="700"/>
                  </a:cubicBezTo>
                  <a:cubicBezTo>
                    <a:pt x="2002" y="694"/>
                    <a:pt x="2002" y="694"/>
                    <a:pt x="2002" y="694"/>
                  </a:cubicBezTo>
                  <a:cubicBezTo>
                    <a:pt x="2181" y="15"/>
                    <a:pt x="2181" y="15"/>
                    <a:pt x="2181" y="15"/>
                  </a:cubicBezTo>
                  <a:cubicBezTo>
                    <a:pt x="2023" y="15"/>
                    <a:pt x="2023" y="15"/>
                    <a:pt x="2023" y="15"/>
                  </a:cubicBezTo>
                  <a:cubicBezTo>
                    <a:pt x="1921" y="454"/>
                    <a:pt x="1921" y="454"/>
                    <a:pt x="1921" y="454"/>
                  </a:cubicBezTo>
                  <a:cubicBezTo>
                    <a:pt x="1814" y="15"/>
                    <a:pt x="1814" y="15"/>
                    <a:pt x="1814" y="15"/>
                  </a:cubicBezTo>
                  <a:cubicBezTo>
                    <a:pt x="1666" y="15"/>
                    <a:pt x="1666" y="15"/>
                    <a:pt x="1666" y="15"/>
                  </a:cubicBezTo>
                  <a:cubicBezTo>
                    <a:pt x="1558" y="449"/>
                    <a:pt x="1558" y="449"/>
                    <a:pt x="1558" y="449"/>
                  </a:cubicBezTo>
                  <a:cubicBezTo>
                    <a:pt x="1459" y="15"/>
                    <a:pt x="1459" y="15"/>
                    <a:pt x="1459" y="15"/>
                  </a:cubicBezTo>
                  <a:cubicBezTo>
                    <a:pt x="1298" y="15"/>
                    <a:pt x="1298" y="15"/>
                    <a:pt x="1298" y="15"/>
                  </a:cubicBezTo>
                  <a:cubicBezTo>
                    <a:pt x="1476" y="700"/>
                    <a:pt x="1476" y="700"/>
                    <a:pt x="1476" y="700"/>
                  </a:cubicBezTo>
                  <a:lnTo>
                    <a:pt x="1634" y="700"/>
                  </a:lnTo>
                  <a:close/>
                  <a:moveTo>
                    <a:pt x="170" y="263"/>
                  </a:moveTo>
                  <a:cubicBezTo>
                    <a:pt x="542" y="700"/>
                    <a:pt x="542" y="700"/>
                    <a:pt x="542" y="700"/>
                  </a:cubicBezTo>
                  <a:cubicBezTo>
                    <a:pt x="701" y="700"/>
                    <a:pt x="701" y="700"/>
                    <a:pt x="701" y="700"/>
                  </a:cubicBezTo>
                  <a:cubicBezTo>
                    <a:pt x="701" y="15"/>
                    <a:pt x="701" y="15"/>
                    <a:pt x="701" y="15"/>
                  </a:cubicBezTo>
                  <a:cubicBezTo>
                    <a:pt x="547" y="15"/>
                    <a:pt x="547" y="15"/>
                    <a:pt x="547" y="15"/>
                  </a:cubicBezTo>
                  <a:cubicBezTo>
                    <a:pt x="547" y="453"/>
                    <a:pt x="547" y="453"/>
                    <a:pt x="547" y="453"/>
                  </a:cubicBezTo>
                  <a:cubicBezTo>
                    <a:pt x="174" y="15"/>
                    <a:pt x="174" y="15"/>
                    <a:pt x="174" y="15"/>
                  </a:cubicBezTo>
                  <a:cubicBezTo>
                    <a:pt x="16" y="15"/>
                    <a:pt x="16" y="15"/>
                    <a:pt x="16" y="15"/>
                  </a:cubicBezTo>
                  <a:cubicBezTo>
                    <a:pt x="16" y="700"/>
                    <a:pt x="16" y="700"/>
                    <a:pt x="16" y="700"/>
                  </a:cubicBezTo>
                  <a:cubicBezTo>
                    <a:pt x="170" y="700"/>
                    <a:pt x="170" y="700"/>
                    <a:pt x="170" y="700"/>
                  </a:cubicBezTo>
                  <a:lnTo>
                    <a:pt x="170" y="263"/>
                  </a:lnTo>
                  <a:close/>
                  <a:moveTo>
                    <a:pt x="108" y="929"/>
                  </a:moveTo>
                  <a:cubicBezTo>
                    <a:pt x="162" y="929"/>
                    <a:pt x="162" y="929"/>
                    <a:pt x="162" y="929"/>
                  </a:cubicBezTo>
                  <a:cubicBezTo>
                    <a:pt x="162" y="969"/>
                    <a:pt x="162" y="969"/>
                    <a:pt x="162" y="969"/>
                  </a:cubicBezTo>
                  <a:cubicBezTo>
                    <a:pt x="149" y="979"/>
                    <a:pt x="131" y="985"/>
                    <a:pt x="111" y="985"/>
                  </a:cubicBezTo>
                  <a:cubicBezTo>
                    <a:pt x="68" y="985"/>
                    <a:pt x="39" y="953"/>
                    <a:pt x="39" y="909"/>
                  </a:cubicBezTo>
                  <a:cubicBezTo>
                    <a:pt x="39" y="909"/>
                    <a:pt x="39" y="909"/>
                    <a:pt x="39" y="909"/>
                  </a:cubicBezTo>
                  <a:cubicBezTo>
                    <a:pt x="39" y="868"/>
                    <a:pt x="69" y="834"/>
                    <a:pt x="108" y="834"/>
                  </a:cubicBezTo>
                  <a:cubicBezTo>
                    <a:pt x="135" y="834"/>
                    <a:pt x="151" y="843"/>
                    <a:pt x="167" y="857"/>
                  </a:cubicBezTo>
                  <a:cubicBezTo>
                    <a:pt x="191" y="829"/>
                    <a:pt x="191" y="829"/>
                    <a:pt x="191" y="829"/>
                  </a:cubicBezTo>
                  <a:cubicBezTo>
                    <a:pt x="169" y="810"/>
                    <a:pt x="146" y="800"/>
                    <a:pt x="109" y="800"/>
                  </a:cubicBezTo>
                  <a:cubicBezTo>
                    <a:pt x="45" y="800"/>
                    <a:pt x="0" y="850"/>
                    <a:pt x="0" y="909"/>
                  </a:cubicBezTo>
                  <a:cubicBezTo>
                    <a:pt x="0" y="910"/>
                    <a:pt x="0" y="910"/>
                    <a:pt x="0" y="910"/>
                  </a:cubicBezTo>
                  <a:cubicBezTo>
                    <a:pt x="0" y="972"/>
                    <a:pt x="44" y="1019"/>
                    <a:pt x="110" y="1019"/>
                  </a:cubicBezTo>
                  <a:cubicBezTo>
                    <a:pt x="148" y="1019"/>
                    <a:pt x="177" y="1004"/>
                    <a:pt x="198" y="986"/>
                  </a:cubicBezTo>
                  <a:cubicBezTo>
                    <a:pt x="198" y="897"/>
                    <a:pt x="198" y="897"/>
                    <a:pt x="198" y="897"/>
                  </a:cubicBezTo>
                  <a:cubicBezTo>
                    <a:pt x="108" y="897"/>
                    <a:pt x="108" y="897"/>
                    <a:pt x="108" y="897"/>
                  </a:cubicBezTo>
                  <a:lnTo>
                    <a:pt x="108" y="929"/>
                  </a:lnTo>
                  <a:close/>
                  <a:moveTo>
                    <a:pt x="332" y="800"/>
                  </a:moveTo>
                  <a:cubicBezTo>
                    <a:pt x="267" y="800"/>
                    <a:pt x="221" y="850"/>
                    <a:pt x="221" y="909"/>
                  </a:cubicBezTo>
                  <a:cubicBezTo>
                    <a:pt x="221" y="910"/>
                    <a:pt x="221" y="910"/>
                    <a:pt x="221" y="910"/>
                  </a:cubicBezTo>
                  <a:cubicBezTo>
                    <a:pt x="221" y="970"/>
                    <a:pt x="266" y="1019"/>
                    <a:pt x="331" y="1019"/>
                  </a:cubicBezTo>
                  <a:cubicBezTo>
                    <a:pt x="396" y="1019"/>
                    <a:pt x="442" y="969"/>
                    <a:pt x="442" y="909"/>
                  </a:cubicBezTo>
                  <a:cubicBezTo>
                    <a:pt x="442" y="909"/>
                    <a:pt x="442" y="909"/>
                    <a:pt x="442" y="909"/>
                  </a:cubicBezTo>
                  <a:cubicBezTo>
                    <a:pt x="442" y="849"/>
                    <a:pt x="397" y="800"/>
                    <a:pt x="332" y="800"/>
                  </a:cubicBezTo>
                  <a:close/>
                  <a:moveTo>
                    <a:pt x="403" y="910"/>
                  </a:moveTo>
                  <a:cubicBezTo>
                    <a:pt x="403" y="951"/>
                    <a:pt x="374" y="985"/>
                    <a:pt x="332" y="985"/>
                  </a:cubicBezTo>
                  <a:cubicBezTo>
                    <a:pt x="290" y="985"/>
                    <a:pt x="260" y="950"/>
                    <a:pt x="260" y="909"/>
                  </a:cubicBezTo>
                  <a:cubicBezTo>
                    <a:pt x="260" y="909"/>
                    <a:pt x="260" y="909"/>
                    <a:pt x="260" y="909"/>
                  </a:cubicBezTo>
                  <a:cubicBezTo>
                    <a:pt x="260" y="867"/>
                    <a:pt x="289" y="834"/>
                    <a:pt x="331" y="834"/>
                  </a:cubicBezTo>
                  <a:cubicBezTo>
                    <a:pt x="373" y="834"/>
                    <a:pt x="403" y="868"/>
                    <a:pt x="403" y="909"/>
                  </a:cubicBezTo>
                  <a:lnTo>
                    <a:pt x="403" y="910"/>
                  </a:lnTo>
                  <a:close/>
                  <a:moveTo>
                    <a:pt x="545" y="966"/>
                  </a:moveTo>
                  <a:cubicBezTo>
                    <a:pt x="481" y="803"/>
                    <a:pt x="481" y="803"/>
                    <a:pt x="481" y="803"/>
                  </a:cubicBezTo>
                  <a:cubicBezTo>
                    <a:pt x="440" y="803"/>
                    <a:pt x="440" y="803"/>
                    <a:pt x="440" y="803"/>
                  </a:cubicBezTo>
                  <a:cubicBezTo>
                    <a:pt x="528" y="1017"/>
                    <a:pt x="528" y="1017"/>
                    <a:pt x="528" y="1017"/>
                  </a:cubicBezTo>
                  <a:cubicBezTo>
                    <a:pt x="560" y="1017"/>
                    <a:pt x="560" y="1017"/>
                    <a:pt x="560" y="1017"/>
                  </a:cubicBezTo>
                  <a:cubicBezTo>
                    <a:pt x="649" y="803"/>
                    <a:pt x="649" y="803"/>
                    <a:pt x="649" y="803"/>
                  </a:cubicBezTo>
                  <a:cubicBezTo>
                    <a:pt x="608" y="803"/>
                    <a:pt x="608" y="803"/>
                    <a:pt x="608" y="803"/>
                  </a:cubicBezTo>
                  <a:lnTo>
                    <a:pt x="545" y="966"/>
                  </a:lnTo>
                  <a:close/>
                  <a:moveTo>
                    <a:pt x="711" y="925"/>
                  </a:moveTo>
                  <a:cubicBezTo>
                    <a:pt x="817" y="925"/>
                    <a:pt x="817" y="925"/>
                    <a:pt x="817" y="925"/>
                  </a:cubicBezTo>
                  <a:cubicBezTo>
                    <a:pt x="817" y="892"/>
                    <a:pt x="817" y="892"/>
                    <a:pt x="817" y="892"/>
                  </a:cubicBezTo>
                  <a:cubicBezTo>
                    <a:pt x="711" y="892"/>
                    <a:pt x="711" y="892"/>
                    <a:pt x="711" y="892"/>
                  </a:cubicBezTo>
                  <a:cubicBezTo>
                    <a:pt x="711" y="837"/>
                    <a:pt x="711" y="837"/>
                    <a:pt x="711" y="837"/>
                  </a:cubicBezTo>
                  <a:cubicBezTo>
                    <a:pt x="831" y="837"/>
                    <a:pt x="831" y="837"/>
                    <a:pt x="831" y="837"/>
                  </a:cubicBezTo>
                  <a:cubicBezTo>
                    <a:pt x="831" y="803"/>
                    <a:pt x="831" y="803"/>
                    <a:pt x="831" y="803"/>
                  </a:cubicBezTo>
                  <a:cubicBezTo>
                    <a:pt x="674" y="803"/>
                    <a:pt x="674" y="803"/>
                    <a:pt x="674" y="803"/>
                  </a:cubicBezTo>
                  <a:cubicBezTo>
                    <a:pt x="674" y="1015"/>
                    <a:pt x="674" y="1015"/>
                    <a:pt x="674" y="1015"/>
                  </a:cubicBezTo>
                  <a:cubicBezTo>
                    <a:pt x="833" y="1015"/>
                    <a:pt x="833" y="1015"/>
                    <a:pt x="833" y="1015"/>
                  </a:cubicBezTo>
                  <a:cubicBezTo>
                    <a:pt x="833" y="982"/>
                    <a:pt x="833" y="982"/>
                    <a:pt x="833" y="982"/>
                  </a:cubicBezTo>
                  <a:cubicBezTo>
                    <a:pt x="711" y="982"/>
                    <a:pt x="711" y="982"/>
                    <a:pt x="711" y="982"/>
                  </a:cubicBezTo>
                  <a:lnTo>
                    <a:pt x="711" y="925"/>
                  </a:lnTo>
                  <a:close/>
                  <a:moveTo>
                    <a:pt x="1042" y="871"/>
                  </a:moveTo>
                  <a:cubicBezTo>
                    <a:pt x="1042" y="870"/>
                    <a:pt x="1042" y="870"/>
                    <a:pt x="1042" y="870"/>
                  </a:cubicBezTo>
                  <a:cubicBezTo>
                    <a:pt x="1042" y="852"/>
                    <a:pt x="1035" y="836"/>
                    <a:pt x="1024" y="825"/>
                  </a:cubicBezTo>
                  <a:cubicBezTo>
                    <a:pt x="1011" y="811"/>
                    <a:pt x="990" y="803"/>
                    <a:pt x="963" y="803"/>
                  </a:cubicBezTo>
                  <a:cubicBezTo>
                    <a:pt x="869" y="803"/>
                    <a:pt x="869" y="803"/>
                    <a:pt x="869" y="803"/>
                  </a:cubicBezTo>
                  <a:cubicBezTo>
                    <a:pt x="869" y="1015"/>
                    <a:pt x="869" y="1015"/>
                    <a:pt x="869" y="1015"/>
                  </a:cubicBezTo>
                  <a:cubicBezTo>
                    <a:pt x="906" y="1015"/>
                    <a:pt x="906" y="1015"/>
                    <a:pt x="906" y="1015"/>
                  </a:cubicBezTo>
                  <a:cubicBezTo>
                    <a:pt x="906" y="942"/>
                    <a:pt x="906" y="942"/>
                    <a:pt x="906" y="942"/>
                  </a:cubicBezTo>
                  <a:cubicBezTo>
                    <a:pt x="952" y="942"/>
                    <a:pt x="952" y="942"/>
                    <a:pt x="952" y="942"/>
                  </a:cubicBezTo>
                  <a:cubicBezTo>
                    <a:pt x="1005" y="1015"/>
                    <a:pt x="1005" y="1015"/>
                    <a:pt x="1005" y="1015"/>
                  </a:cubicBezTo>
                  <a:cubicBezTo>
                    <a:pt x="1048" y="1015"/>
                    <a:pt x="1048" y="1015"/>
                    <a:pt x="1048" y="1015"/>
                  </a:cubicBezTo>
                  <a:cubicBezTo>
                    <a:pt x="991" y="935"/>
                    <a:pt x="991" y="935"/>
                    <a:pt x="991" y="935"/>
                  </a:cubicBezTo>
                  <a:cubicBezTo>
                    <a:pt x="1021" y="927"/>
                    <a:pt x="1042" y="906"/>
                    <a:pt x="1042" y="871"/>
                  </a:cubicBezTo>
                  <a:close/>
                  <a:moveTo>
                    <a:pt x="906" y="908"/>
                  </a:moveTo>
                  <a:cubicBezTo>
                    <a:pt x="906" y="837"/>
                    <a:pt x="906" y="837"/>
                    <a:pt x="906" y="837"/>
                  </a:cubicBezTo>
                  <a:cubicBezTo>
                    <a:pt x="960" y="837"/>
                    <a:pt x="960" y="837"/>
                    <a:pt x="960" y="837"/>
                  </a:cubicBezTo>
                  <a:cubicBezTo>
                    <a:pt x="988" y="837"/>
                    <a:pt x="1004" y="850"/>
                    <a:pt x="1004" y="872"/>
                  </a:cubicBezTo>
                  <a:cubicBezTo>
                    <a:pt x="1004" y="873"/>
                    <a:pt x="1004" y="873"/>
                    <a:pt x="1004" y="873"/>
                  </a:cubicBezTo>
                  <a:cubicBezTo>
                    <a:pt x="1004" y="894"/>
                    <a:pt x="987" y="908"/>
                    <a:pt x="960" y="908"/>
                  </a:cubicBezTo>
                  <a:lnTo>
                    <a:pt x="906" y="908"/>
                  </a:lnTo>
                  <a:close/>
                  <a:moveTo>
                    <a:pt x="1223" y="950"/>
                  </a:moveTo>
                  <a:cubicBezTo>
                    <a:pt x="1109" y="803"/>
                    <a:pt x="1109" y="803"/>
                    <a:pt x="1109" y="803"/>
                  </a:cubicBezTo>
                  <a:cubicBezTo>
                    <a:pt x="1075" y="803"/>
                    <a:pt x="1075" y="803"/>
                    <a:pt x="1075" y="803"/>
                  </a:cubicBezTo>
                  <a:cubicBezTo>
                    <a:pt x="1075" y="1015"/>
                    <a:pt x="1075" y="1015"/>
                    <a:pt x="1075" y="1015"/>
                  </a:cubicBezTo>
                  <a:cubicBezTo>
                    <a:pt x="1111" y="1015"/>
                    <a:pt x="1111" y="1015"/>
                    <a:pt x="1111" y="1015"/>
                  </a:cubicBezTo>
                  <a:cubicBezTo>
                    <a:pt x="1111" y="864"/>
                    <a:pt x="1111" y="864"/>
                    <a:pt x="1111" y="864"/>
                  </a:cubicBezTo>
                  <a:cubicBezTo>
                    <a:pt x="1228" y="1015"/>
                    <a:pt x="1228" y="1015"/>
                    <a:pt x="1228" y="1015"/>
                  </a:cubicBezTo>
                  <a:cubicBezTo>
                    <a:pt x="1259" y="1015"/>
                    <a:pt x="1259" y="1015"/>
                    <a:pt x="1259" y="1015"/>
                  </a:cubicBezTo>
                  <a:cubicBezTo>
                    <a:pt x="1259" y="803"/>
                    <a:pt x="1259" y="803"/>
                    <a:pt x="1259" y="803"/>
                  </a:cubicBezTo>
                  <a:cubicBezTo>
                    <a:pt x="1223" y="803"/>
                    <a:pt x="1223" y="803"/>
                    <a:pt x="1223" y="803"/>
                  </a:cubicBezTo>
                  <a:lnTo>
                    <a:pt x="1223" y="950"/>
                  </a:lnTo>
                  <a:close/>
                  <a:moveTo>
                    <a:pt x="1401" y="904"/>
                  </a:moveTo>
                  <a:cubicBezTo>
                    <a:pt x="1337" y="803"/>
                    <a:pt x="1337" y="803"/>
                    <a:pt x="1337" y="803"/>
                  </a:cubicBezTo>
                  <a:cubicBezTo>
                    <a:pt x="1297" y="803"/>
                    <a:pt x="1297" y="803"/>
                    <a:pt x="1297" y="803"/>
                  </a:cubicBezTo>
                  <a:cubicBezTo>
                    <a:pt x="1297" y="1015"/>
                    <a:pt x="1297" y="1015"/>
                    <a:pt x="1297" y="1015"/>
                  </a:cubicBezTo>
                  <a:cubicBezTo>
                    <a:pt x="1334" y="1015"/>
                    <a:pt x="1334" y="1015"/>
                    <a:pt x="1334" y="1015"/>
                  </a:cubicBezTo>
                  <a:cubicBezTo>
                    <a:pt x="1334" y="864"/>
                    <a:pt x="1334" y="864"/>
                    <a:pt x="1334" y="864"/>
                  </a:cubicBezTo>
                  <a:cubicBezTo>
                    <a:pt x="1400" y="963"/>
                    <a:pt x="1400" y="963"/>
                    <a:pt x="1400" y="963"/>
                  </a:cubicBezTo>
                  <a:cubicBezTo>
                    <a:pt x="1401" y="963"/>
                    <a:pt x="1401" y="963"/>
                    <a:pt x="1401" y="963"/>
                  </a:cubicBezTo>
                  <a:cubicBezTo>
                    <a:pt x="1468" y="863"/>
                    <a:pt x="1468" y="863"/>
                    <a:pt x="1468" y="863"/>
                  </a:cubicBezTo>
                  <a:cubicBezTo>
                    <a:pt x="1468" y="1015"/>
                    <a:pt x="1468" y="1015"/>
                    <a:pt x="1468" y="1015"/>
                  </a:cubicBezTo>
                  <a:cubicBezTo>
                    <a:pt x="1505" y="1015"/>
                    <a:pt x="1505" y="1015"/>
                    <a:pt x="1505" y="1015"/>
                  </a:cubicBezTo>
                  <a:cubicBezTo>
                    <a:pt x="1505" y="803"/>
                    <a:pt x="1505" y="803"/>
                    <a:pt x="1505" y="803"/>
                  </a:cubicBezTo>
                  <a:cubicBezTo>
                    <a:pt x="1466" y="803"/>
                    <a:pt x="1466" y="803"/>
                    <a:pt x="1466" y="803"/>
                  </a:cubicBezTo>
                  <a:lnTo>
                    <a:pt x="1401" y="904"/>
                  </a:lnTo>
                  <a:close/>
                  <a:moveTo>
                    <a:pt x="1578" y="925"/>
                  </a:moveTo>
                  <a:cubicBezTo>
                    <a:pt x="1684" y="925"/>
                    <a:pt x="1684" y="925"/>
                    <a:pt x="1684" y="925"/>
                  </a:cubicBezTo>
                  <a:cubicBezTo>
                    <a:pt x="1684" y="892"/>
                    <a:pt x="1684" y="892"/>
                    <a:pt x="1684" y="892"/>
                  </a:cubicBezTo>
                  <a:cubicBezTo>
                    <a:pt x="1578" y="892"/>
                    <a:pt x="1578" y="892"/>
                    <a:pt x="1578" y="892"/>
                  </a:cubicBezTo>
                  <a:cubicBezTo>
                    <a:pt x="1578" y="837"/>
                    <a:pt x="1578" y="837"/>
                    <a:pt x="1578" y="837"/>
                  </a:cubicBezTo>
                  <a:cubicBezTo>
                    <a:pt x="1698" y="837"/>
                    <a:pt x="1698" y="837"/>
                    <a:pt x="1698" y="837"/>
                  </a:cubicBezTo>
                  <a:cubicBezTo>
                    <a:pt x="1698" y="803"/>
                    <a:pt x="1698" y="803"/>
                    <a:pt x="1698" y="803"/>
                  </a:cubicBezTo>
                  <a:cubicBezTo>
                    <a:pt x="1541" y="803"/>
                    <a:pt x="1541" y="803"/>
                    <a:pt x="1541" y="803"/>
                  </a:cubicBezTo>
                  <a:cubicBezTo>
                    <a:pt x="1541" y="1015"/>
                    <a:pt x="1541" y="1015"/>
                    <a:pt x="1541" y="1015"/>
                  </a:cubicBezTo>
                  <a:cubicBezTo>
                    <a:pt x="1700" y="1015"/>
                    <a:pt x="1700" y="1015"/>
                    <a:pt x="1700" y="1015"/>
                  </a:cubicBezTo>
                  <a:cubicBezTo>
                    <a:pt x="1700" y="982"/>
                    <a:pt x="1700" y="982"/>
                    <a:pt x="1700" y="982"/>
                  </a:cubicBezTo>
                  <a:cubicBezTo>
                    <a:pt x="1578" y="982"/>
                    <a:pt x="1578" y="982"/>
                    <a:pt x="1578" y="982"/>
                  </a:cubicBezTo>
                  <a:lnTo>
                    <a:pt x="1578" y="925"/>
                  </a:lnTo>
                  <a:close/>
                  <a:moveTo>
                    <a:pt x="1884" y="950"/>
                  </a:moveTo>
                  <a:cubicBezTo>
                    <a:pt x="1771" y="803"/>
                    <a:pt x="1771" y="803"/>
                    <a:pt x="1771" y="803"/>
                  </a:cubicBezTo>
                  <a:cubicBezTo>
                    <a:pt x="1736" y="803"/>
                    <a:pt x="1736" y="803"/>
                    <a:pt x="1736" y="803"/>
                  </a:cubicBezTo>
                  <a:cubicBezTo>
                    <a:pt x="1736" y="1015"/>
                    <a:pt x="1736" y="1015"/>
                    <a:pt x="1736" y="1015"/>
                  </a:cubicBezTo>
                  <a:cubicBezTo>
                    <a:pt x="1773" y="1015"/>
                    <a:pt x="1773" y="1015"/>
                    <a:pt x="1773" y="1015"/>
                  </a:cubicBezTo>
                  <a:cubicBezTo>
                    <a:pt x="1773" y="864"/>
                    <a:pt x="1773" y="864"/>
                    <a:pt x="1773" y="864"/>
                  </a:cubicBezTo>
                  <a:cubicBezTo>
                    <a:pt x="1890" y="1015"/>
                    <a:pt x="1890" y="1015"/>
                    <a:pt x="1890" y="1015"/>
                  </a:cubicBezTo>
                  <a:cubicBezTo>
                    <a:pt x="1921" y="1015"/>
                    <a:pt x="1921" y="1015"/>
                    <a:pt x="1921" y="1015"/>
                  </a:cubicBezTo>
                  <a:cubicBezTo>
                    <a:pt x="1921" y="803"/>
                    <a:pt x="1921" y="803"/>
                    <a:pt x="1921" y="803"/>
                  </a:cubicBezTo>
                  <a:cubicBezTo>
                    <a:pt x="1884" y="803"/>
                    <a:pt x="1884" y="803"/>
                    <a:pt x="1884" y="803"/>
                  </a:cubicBezTo>
                  <a:lnTo>
                    <a:pt x="1884" y="950"/>
                  </a:lnTo>
                  <a:close/>
                  <a:moveTo>
                    <a:pt x="1950" y="838"/>
                  </a:moveTo>
                  <a:cubicBezTo>
                    <a:pt x="2018" y="838"/>
                    <a:pt x="2018" y="838"/>
                    <a:pt x="2018" y="838"/>
                  </a:cubicBezTo>
                  <a:cubicBezTo>
                    <a:pt x="2018" y="1015"/>
                    <a:pt x="2018" y="1015"/>
                    <a:pt x="2018" y="1015"/>
                  </a:cubicBezTo>
                  <a:cubicBezTo>
                    <a:pt x="2055" y="1015"/>
                    <a:pt x="2055" y="1015"/>
                    <a:pt x="2055" y="1015"/>
                  </a:cubicBezTo>
                  <a:cubicBezTo>
                    <a:pt x="2055" y="838"/>
                    <a:pt x="2055" y="838"/>
                    <a:pt x="2055" y="838"/>
                  </a:cubicBezTo>
                  <a:cubicBezTo>
                    <a:pt x="2122" y="838"/>
                    <a:pt x="2122" y="838"/>
                    <a:pt x="2122" y="838"/>
                  </a:cubicBezTo>
                  <a:cubicBezTo>
                    <a:pt x="2122" y="803"/>
                    <a:pt x="2122" y="803"/>
                    <a:pt x="2122" y="803"/>
                  </a:cubicBezTo>
                  <a:cubicBezTo>
                    <a:pt x="1950" y="803"/>
                    <a:pt x="1950" y="803"/>
                    <a:pt x="1950" y="803"/>
                  </a:cubicBezTo>
                  <a:lnTo>
                    <a:pt x="1950" y="838"/>
                  </a:lnTo>
                  <a:close/>
                  <a:moveTo>
                    <a:pt x="1073" y="290"/>
                  </a:moveTo>
                  <a:cubicBezTo>
                    <a:pt x="952" y="259"/>
                    <a:pt x="923" y="244"/>
                    <a:pt x="923" y="198"/>
                  </a:cubicBezTo>
                  <a:cubicBezTo>
                    <a:pt x="923" y="196"/>
                    <a:pt x="923" y="196"/>
                    <a:pt x="923" y="196"/>
                  </a:cubicBezTo>
                  <a:cubicBezTo>
                    <a:pt x="923" y="162"/>
                    <a:pt x="953" y="136"/>
                    <a:pt x="1012" y="136"/>
                  </a:cubicBezTo>
                  <a:cubicBezTo>
                    <a:pt x="1071" y="136"/>
                    <a:pt x="1131" y="161"/>
                    <a:pt x="1193" y="204"/>
                  </a:cubicBezTo>
                  <a:cubicBezTo>
                    <a:pt x="1272" y="89"/>
                    <a:pt x="1272" y="89"/>
                    <a:pt x="1272" y="89"/>
                  </a:cubicBezTo>
                  <a:cubicBezTo>
                    <a:pt x="1202" y="32"/>
                    <a:pt x="1115" y="0"/>
                    <a:pt x="1014" y="0"/>
                  </a:cubicBezTo>
                  <a:cubicBezTo>
                    <a:pt x="872" y="0"/>
                    <a:pt x="771" y="84"/>
                    <a:pt x="771" y="210"/>
                  </a:cubicBezTo>
                  <a:cubicBezTo>
                    <a:pt x="771" y="212"/>
                    <a:pt x="771" y="212"/>
                    <a:pt x="771" y="212"/>
                  </a:cubicBezTo>
                  <a:cubicBezTo>
                    <a:pt x="771" y="350"/>
                    <a:pt x="861" y="389"/>
                    <a:pt x="1001" y="425"/>
                  </a:cubicBezTo>
                  <a:cubicBezTo>
                    <a:pt x="1118" y="455"/>
                    <a:pt x="1141" y="474"/>
                    <a:pt x="1141" y="513"/>
                  </a:cubicBezTo>
                  <a:cubicBezTo>
                    <a:pt x="1141" y="515"/>
                    <a:pt x="1141" y="515"/>
                    <a:pt x="1141" y="515"/>
                  </a:cubicBezTo>
                  <a:cubicBezTo>
                    <a:pt x="1141" y="556"/>
                    <a:pt x="1104" y="581"/>
                    <a:pt x="1041" y="581"/>
                  </a:cubicBezTo>
                  <a:cubicBezTo>
                    <a:pt x="961" y="581"/>
                    <a:pt x="896" y="548"/>
                    <a:pt x="833" y="496"/>
                  </a:cubicBezTo>
                  <a:cubicBezTo>
                    <a:pt x="743" y="605"/>
                    <a:pt x="743" y="605"/>
                    <a:pt x="743" y="605"/>
                  </a:cubicBezTo>
                  <a:cubicBezTo>
                    <a:pt x="826" y="679"/>
                    <a:pt x="933" y="716"/>
                    <a:pt x="1038" y="716"/>
                  </a:cubicBezTo>
                  <a:cubicBezTo>
                    <a:pt x="1188" y="716"/>
                    <a:pt x="1293" y="638"/>
                    <a:pt x="1293" y="500"/>
                  </a:cubicBezTo>
                  <a:cubicBezTo>
                    <a:pt x="1293" y="498"/>
                    <a:pt x="1293" y="498"/>
                    <a:pt x="1293" y="498"/>
                  </a:cubicBezTo>
                  <a:cubicBezTo>
                    <a:pt x="1293" y="377"/>
                    <a:pt x="1214" y="326"/>
                    <a:pt x="1073"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dirty="0"/>
            </a:p>
          </p:txBody>
        </p:sp>
        <p:sp>
          <p:nvSpPr>
            <p:cNvPr id="44" name="Freeform 6">
              <a:extLst>
                <a:ext uri="{FF2B5EF4-FFF2-40B4-BE49-F238E27FC236}">
                  <a16:creationId xmlns:a16="http://schemas.microsoft.com/office/drawing/2014/main" id="{23A865D7-16EB-4A1C-9C6C-B2FB593CFD98}"/>
                </a:ext>
              </a:extLst>
            </p:cNvPr>
            <p:cNvSpPr>
              <a:spLocks noEditPoints="1"/>
            </p:cNvSpPr>
            <p:nvPr/>
          </p:nvSpPr>
          <p:spPr bwMode="auto">
            <a:xfrm>
              <a:off x="1841" y="2"/>
              <a:ext cx="4000" cy="2416"/>
            </a:xfrm>
            <a:custGeom>
              <a:avLst/>
              <a:gdLst>
                <a:gd name="T0" fmla="*/ 675 w 2309"/>
                <a:gd name="T1" fmla="*/ 743 h 1396"/>
                <a:gd name="T2" fmla="*/ 748 w 2309"/>
                <a:gd name="T3" fmla="*/ 341 h 1396"/>
                <a:gd name="T4" fmla="*/ 472 w 2309"/>
                <a:gd name="T5" fmla="*/ 195 h 1396"/>
                <a:gd name="T6" fmla="*/ 432 w 2309"/>
                <a:gd name="T7" fmla="*/ 217 h 1396"/>
                <a:gd name="T8" fmla="*/ 541 w 2309"/>
                <a:gd name="T9" fmla="*/ 1037 h 1396"/>
                <a:gd name="T10" fmla="*/ 1264 w 2309"/>
                <a:gd name="T11" fmla="*/ 1279 h 1396"/>
                <a:gd name="T12" fmla="*/ 1555 w 2309"/>
                <a:gd name="T13" fmla="*/ 429 h 1396"/>
                <a:gd name="T14" fmla="*/ 1526 w 2309"/>
                <a:gd name="T15" fmla="*/ 389 h 1396"/>
                <a:gd name="T16" fmla="*/ 1380 w 2309"/>
                <a:gd name="T17" fmla="*/ 527 h 1396"/>
                <a:gd name="T18" fmla="*/ 1152 w 2309"/>
                <a:gd name="T19" fmla="*/ 1207 h 1396"/>
                <a:gd name="T20" fmla="*/ 1131 w 2309"/>
                <a:gd name="T21" fmla="*/ 838 h 1396"/>
                <a:gd name="T22" fmla="*/ 786 w 2309"/>
                <a:gd name="T23" fmla="*/ 389 h 1396"/>
                <a:gd name="T24" fmla="*/ 755 w 2309"/>
                <a:gd name="T25" fmla="*/ 429 h 1396"/>
                <a:gd name="T26" fmla="*/ 766 w 2309"/>
                <a:gd name="T27" fmla="*/ 1046 h 1396"/>
                <a:gd name="T28" fmla="*/ 1103 w 2309"/>
                <a:gd name="T29" fmla="*/ 1270 h 1396"/>
                <a:gd name="T30" fmla="*/ 1081 w 2309"/>
                <a:gd name="T31" fmla="*/ 1095 h 1396"/>
                <a:gd name="T32" fmla="*/ 1159 w 2309"/>
                <a:gd name="T33" fmla="*/ 766 h 1396"/>
                <a:gd name="T34" fmla="*/ 1170 w 2309"/>
                <a:gd name="T35" fmla="*/ 12 h 1396"/>
                <a:gd name="T36" fmla="*/ 1127 w 2309"/>
                <a:gd name="T37" fmla="*/ 31 h 1396"/>
                <a:gd name="T38" fmla="*/ 932 w 2309"/>
                <a:gd name="T39" fmla="*/ 453 h 1396"/>
                <a:gd name="T40" fmla="*/ 1598 w 2309"/>
                <a:gd name="T41" fmla="*/ 392 h 1396"/>
                <a:gd name="T42" fmla="*/ 1592 w 2309"/>
                <a:gd name="T43" fmla="*/ 1061 h 1396"/>
                <a:gd name="T44" fmla="*/ 1892 w 2309"/>
                <a:gd name="T45" fmla="*/ 458 h 1396"/>
                <a:gd name="T46" fmla="*/ 1850 w 2309"/>
                <a:gd name="T47" fmla="*/ 192 h 1396"/>
                <a:gd name="T48" fmla="*/ 1837 w 2309"/>
                <a:gd name="T49" fmla="*/ 195 h 1396"/>
                <a:gd name="T50" fmla="*/ 1762 w 2309"/>
                <a:gd name="T51" fmla="*/ 228 h 1396"/>
                <a:gd name="T52" fmla="*/ 1586 w 2309"/>
                <a:gd name="T53" fmla="*/ 267 h 1396"/>
                <a:gd name="T54" fmla="*/ 1511 w 2309"/>
                <a:gd name="T55" fmla="*/ 52 h 1396"/>
                <a:gd name="T56" fmla="*/ 1506 w 2309"/>
                <a:gd name="T57" fmla="*/ 53 h 1396"/>
                <a:gd name="T58" fmla="*/ 1494 w 2309"/>
                <a:gd name="T59" fmla="*/ 58 h 1396"/>
                <a:gd name="T60" fmla="*/ 1408 w 2309"/>
                <a:gd name="T61" fmla="*/ 389 h 1396"/>
                <a:gd name="T62" fmla="*/ 884 w 2309"/>
                <a:gd name="T63" fmla="*/ 104 h 1396"/>
                <a:gd name="T64" fmla="*/ 815 w 2309"/>
                <a:gd name="T65" fmla="*/ 57 h 1396"/>
                <a:gd name="T66" fmla="*/ 803 w 2309"/>
                <a:gd name="T67" fmla="*/ 53 h 1396"/>
                <a:gd name="T68" fmla="*/ 772 w 2309"/>
                <a:gd name="T69" fmla="*/ 75 h 1396"/>
                <a:gd name="T70" fmla="*/ 988 w 2309"/>
                <a:gd name="T71" fmla="*/ 185 h 1396"/>
                <a:gd name="T72" fmla="*/ 219 w 2309"/>
                <a:gd name="T73" fmla="*/ 498 h 1396"/>
                <a:gd name="T74" fmla="*/ 107 w 2309"/>
                <a:gd name="T75" fmla="*/ 520 h 1396"/>
                <a:gd name="T76" fmla="*/ 388 w 2309"/>
                <a:gd name="T77" fmla="*/ 725 h 1396"/>
                <a:gd name="T78" fmla="*/ 2167 w 2309"/>
                <a:gd name="T79" fmla="*/ 499 h 1396"/>
                <a:gd name="T80" fmla="*/ 1941 w 2309"/>
                <a:gd name="T81" fmla="*/ 506 h 1396"/>
                <a:gd name="T82" fmla="*/ 2210 w 2309"/>
                <a:gd name="T83" fmla="*/ 546 h 1396"/>
                <a:gd name="T84" fmla="*/ 2274 w 2309"/>
                <a:gd name="T85" fmla="*/ 966 h 1396"/>
                <a:gd name="T86" fmla="*/ 2227 w 2309"/>
                <a:gd name="T87" fmla="*/ 935 h 1396"/>
                <a:gd name="T88" fmla="*/ 1811 w 2309"/>
                <a:gd name="T89" fmla="*/ 1061 h 1396"/>
                <a:gd name="T90" fmla="*/ 2301 w 2309"/>
                <a:gd name="T91" fmla="*/ 1040 h 1396"/>
                <a:gd name="T92" fmla="*/ 499 w 2309"/>
                <a:gd name="T93" fmla="*/ 1061 h 1396"/>
                <a:gd name="T94" fmla="*/ 18 w 2309"/>
                <a:gd name="T95" fmla="*/ 978 h 1396"/>
                <a:gd name="T96" fmla="*/ 9 w 2309"/>
                <a:gd name="T97" fmla="*/ 1041 h 1396"/>
                <a:gd name="T98" fmla="*/ 39 w 2309"/>
                <a:gd name="T99" fmla="*/ 1070 h 1396"/>
                <a:gd name="T100" fmla="*/ 499 w 2309"/>
                <a:gd name="T101" fmla="*/ 1061 h 1396"/>
                <a:gd name="T102" fmla="*/ 1699 w 2309"/>
                <a:gd name="T103" fmla="*/ 1305 h 1396"/>
                <a:gd name="T104" fmla="*/ 1519 w 2309"/>
                <a:gd name="T105" fmla="*/ 1309 h 1396"/>
                <a:gd name="T106" fmla="*/ 1212 w 2309"/>
                <a:gd name="T107" fmla="*/ 1337 h 1396"/>
                <a:gd name="T108" fmla="*/ 1305 w 2309"/>
                <a:gd name="T109" fmla="*/ 1337 h 1396"/>
                <a:gd name="T110" fmla="*/ 1881 w 2309"/>
                <a:gd name="T111" fmla="*/ 1351 h 1396"/>
                <a:gd name="T112" fmla="*/ 1091 w 2309"/>
                <a:gd name="T113" fmla="*/ 1330 h 1396"/>
                <a:gd name="T114" fmla="*/ 791 w 2309"/>
                <a:gd name="T115" fmla="*/ 1309 h 1396"/>
                <a:gd name="T116" fmla="*/ 611 w 2309"/>
                <a:gd name="T117" fmla="*/ 1305 h 1396"/>
                <a:gd name="T118" fmla="*/ 416 w 2309"/>
                <a:gd name="T119" fmla="*/ 1319 h 1396"/>
                <a:gd name="T120" fmla="*/ 787 w 2309"/>
                <a:gd name="T121" fmla="*/ 1368 h 1396"/>
                <a:gd name="T122" fmla="*/ 1088 w 2309"/>
                <a:gd name="T123" fmla="*/ 1341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9" h="1396">
                  <a:moveTo>
                    <a:pt x="855" y="1255"/>
                  </a:moveTo>
                  <a:cubicBezTo>
                    <a:pt x="807" y="1218"/>
                    <a:pt x="749" y="1157"/>
                    <a:pt x="719" y="1061"/>
                  </a:cubicBezTo>
                  <a:cubicBezTo>
                    <a:pt x="690" y="971"/>
                    <a:pt x="675" y="863"/>
                    <a:pt x="675" y="743"/>
                  </a:cubicBezTo>
                  <a:cubicBezTo>
                    <a:pt x="675" y="576"/>
                    <a:pt x="703" y="434"/>
                    <a:pt x="712" y="394"/>
                  </a:cubicBezTo>
                  <a:cubicBezTo>
                    <a:pt x="712" y="393"/>
                    <a:pt x="712" y="392"/>
                    <a:pt x="712" y="392"/>
                  </a:cubicBezTo>
                  <a:cubicBezTo>
                    <a:pt x="717" y="369"/>
                    <a:pt x="731" y="350"/>
                    <a:pt x="748" y="341"/>
                  </a:cubicBezTo>
                  <a:cubicBezTo>
                    <a:pt x="622" y="260"/>
                    <a:pt x="513" y="212"/>
                    <a:pt x="492" y="203"/>
                  </a:cubicBezTo>
                  <a:cubicBezTo>
                    <a:pt x="479" y="197"/>
                    <a:pt x="473" y="195"/>
                    <a:pt x="472" y="195"/>
                  </a:cubicBezTo>
                  <a:cubicBezTo>
                    <a:pt x="472" y="195"/>
                    <a:pt x="472" y="195"/>
                    <a:pt x="472" y="195"/>
                  </a:cubicBezTo>
                  <a:cubicBezTo>
                    <a:pt x="472" y="195"/>
                    <a:pt x="472" y="195"/>
                    <a:pt x="472" y="195"/>
                  </a:cubicBezTo>
                  <a:cubicBezTo>
                    <a:pt x="467" y="193"/>
                    <a:pt x="463" y="192"/>
                    <a:pt x="458" y="192"/>
                  </a:cubicBezTo>
                  <a:cubicBezTo>
                    <a:pt x="444" y="192"/>
                    <a:pt x="436" y="201"/>
                    <a:pt x="432" y="217"/>
                  </a:cubicBezTo>
                  <a:cubicBezTo>
                    <a:pt x="432" y="217"/>
                    <a:pt x="429" y="242"/>
                    <a:pt x="425" y="285"/>
                  </a:cubicBezTo>
                  <a:cubicBezTo>
                    <a:pt x="421" y="323"/>
                    <a:pt x="417" y="385"/>
                    <a:pt x="417" y="458"/>
                  </a:cubicBezTo>
                  <a:cubicBezTo>
                    <a:pt x="417" y="623"/>
                    <a:pt x="439" y="857"/>
                    <a:pt x="541" y="1037"/>
                  </a:cubicBezTo>
                  <a:cubicBezTo>
                    <a:pt x="620" y="1174"/>
                    <a:pt x="731" y="1251"/>
                    <a:pt x="855" y="1255"/>
                  </a:cubicBezTo>
                  <a:close/>
                  <a:moveTo>
                    <a:pt x="1263" y="1279"/>
                  </a:moveTo>
                  <a:cubicBezTo>
                    <a:pt x="1264" y="1279"/>
                    <a:pt x="1264" y="1279"/>
                    <a:pt x="1264" y="1279"/>
                  </a:cubicBezTo>
                  <a:cubicBezTo>
                    <a:pt x="1350" y="1279"/>
                    <a:pt x="1495" y="1207"/>
                    <a:pt x="1545" y="1046"/>
                  </a:cubicBezTo>
                  <a:cubicBezTo>
                    <a:pt x="1571" y="960"/>
                    <a:pt x="1585" y="858"/>
                    <a:pt x="1585" y="743"/>
                  </a:cubicBezTo>
                  <a:cubicBezTo>
                    <a:pt x="1585" y="600"/>
                    <a:pt x="1564" y="476"/>
                    <a:pt x="1555" y="429"/>
                  </a:cubicBezTo>
                  <a:cubicBezTo>
                    <a:pt x="1552" y="412"/>
                    <a:pt x="1550" y="402"/>
                    <a:pt x="1550" y="402"/>
                  </a:cubicBezTo>
                  <a:cubicBezTo>
                    <a:pt x="1548" y="394"/>
                    <a:pt x="1544" y="384"/>
                    <a:pt x="1536" y="384"/>
                  </a:cubicBezTo>
                  <a:cubicBezTo>
                    <a:pt x="1533" y="384"/>
                    <a:pt x="1530" y="386"/>
                    <a:pt x="1526" y="389"/>
                  </a:cubicBezTo>
                  <a:cubicBezTo>
                    <a:pt x="1526" y="389"/>
                    <a:pt x="1522" y="392"/>
                    <a:pt x="1515" y="398"/>
                  </a:cubicBezTo>
                  <a:cubicBezTo>
                    <a:pt x="1508" y="404"/>
                    <a:pt x="1497" y="412"/>
                    <a:pt x="1483" y="425"/>
                  </a:cubicBezTo>
                  <a:cubicBezTo>
                    <a:pt x="1464" y="442"/>
                    <a:pt x="1425" y="478"/>
                    <a:pt x="1380" y="527"/>
                  </a:cubicBezTo>
                  <a:cubicBezTo>
                    <a:pt x="1309" y="607"/>
                    <a:pt x="1214" y="732"/>
                    <a:pt x="1169" y="877"/>
                  </a:cubicBezTo>
                  <a:cubicBezTo>
                    <a:pt x="1144" y="962"/>
                    <a:pt x="1131" y="1035"/>
                    <a:pt x="1131" y="1095"/>
                  </a:cubicBezTo>
                  <a:cubicBezTo>
                    <a:pt x="1131" y="1139"/>
                    <a:pt x="1138" y="1177"/>
                    <a:pt x="1152" y="1207"/>
                  </a:cubicBezTo>
                  <a:cubicBezTo>
                    <a:pt x="1166" y="1237"/>
                    <a:pt x="1187" y="1257"/>
                    <a:pt x="1216" y="1271"/>
                  </a:cubicBezTo>
                  <a:cubicBezTo>
                    <a:pt x="1229" y="1276"/>
                    <a:pt x="1244" y="1279"/>
                    <a:pt x="1263" y="1279"/>
                  </a:cubicBezTo>
                  <a:close/>
                  <a:moveTo>
                    <a:pt x="1131" y="838"/>
                  </a:moveTo>
                  <a:cubicBezTo>
                    <a:pt x="1131" y="835"/>
                    <a:pt x="1133" y="832"/>
                    <a:pt x="1134" y="829"/>
                  </a:cubicBezTo>
                  <a:cubicBezTo>
                    <a:pt x="1039" y="594"/>
                    <a:pt x="822" y="418"/>
                    <a:pt x="798" y="398"/>
                  </a:cubicBezTo>
                  <a:cubicBezTo>
                    <a:pt x="790" y="392"/>
                    <a:pt x="786" y="389"/>
                    <a:pt x="786" y="389"/>
                  </a:cubicBezTo>
                  <a:cubicBezTo>
                    <a:pt x="782" y="386"/>
                    <a:pt x="778" y="384"/>
                    <a:pt x="775" y="384"/>
                  </a:cubicBezTo>
                  <a:cubicBezTo>
                    <a:pt x="767" y="384"/>
                    <a:pt x="763" y="394"/>
                    <a:pt x="760" y="403"/>
                  </a:cubicBezTo>
                  <a:cubicBezTo>
                    <a:pt x="760" y="404"/>
                    <a:pt x="758" y="414"/>
                    <a:pt x="755" y="429"/>
                  </a:cubicBezTo>
                  <a:cubicBezTo>
                    <a:pt x="752" y="441"/>
                    <a:pt x="748" y="467"/>
                    <a:pt x="743" y="503"/>
                  </a:cubicBezTo>
                  <a:cubicBezTo>
                    <a:pt x="734" y="559"/>
                    <a:pt x="725" y="647"/>
                    <a:pt x="725" y="743"/>
                  </a:cubicBezTo>
                  <a:cubicBezTo>
                    <a:pt x="725" y="860"/>
                    <a:pt x="738" y="962"/>
                    <a:pt x="766" y="1046"/>
                  </a:cubicBezTo>
                  <a:cubicBezTo>
                    <a:pt x="816" y="1207"/>
                    <a:pt x="964" y="1279"/>
                    <a:pt x="1053" y="1279"/>
                  </a:cubicBezTo>
                  <a:cubicBezTo>
                    <a:pt x="1054" y="1279"/>
                    <a:pt x="1054" y="1279"/>
                    <a:pt x="1054" y="1279"/>
                  </a:cubicBezTo>
                  <a:cubicBezTo>
                    <a:pt x="1073" y="1279"/>
                    <a:pt x="1089" y="1276"/>
                    <a:pt x="1103" y="1270"/>
                  </a:cubicBezTo>
                  <a:cubicBezTo>
                    <a:pt x="1110" y="1267"/>
                    <a:pt x="1117" y="1264"/>
                    <a:pt x="1125" y="1258"/>
                  </a:cubicBezTo>
                  <a:cubicBezTo>
                    <a:pt x="1119" y="1250"/>
                    <a:pt x="1113" y="1240"/>
                    <a:pt x="1108" y="1228"/>
                  </a:cubicBezTo>
                  <a:cubicBezTo>
                    <a:pt x="1090" y="1193"/>
                    <a:pt x="1082" y="1149"/>
                    <a:pt x="1081" y="1095"/>
                  </a:cubicBezTo>
                  <a:cubicBezTo>
                    <a:pt x="1082" y="1028"/>
                    <a:pt x="1095" y="950"/>
                    <a:pt x="1123" y="862"/>
                  </a:cubicBezTo>
                  <a:cubicBezTo>
                    <a:pt x="1125" y="855"/>
                    <a:pt x="1128" y="846"/>
                    <a:pt x="1131" y="838"/>
                  </a:cubicBezTo>
                  <a:close/>
                  <a:moveTo>
                    <a:pt x="1159" y="766"/>
                  </a:moveTo>
                  <a:cubicBezTo>
                    <a:pt x="1208" y="661"/>
                    <a:pt x="1281" y="558"/>
                    <a:pt x="1378" y="457"/>
                  </a:cubicBezTo>
                  <a:cubicBezTo>
                    <a:pt x="1312" y="256"/>
                    <a:pt x="1219" y="92"/>
                    <a:pt x="1182" y="31"/>
                  </a:cubicBezTo>
                  <a:cubicBezTo>
                    <a:pt x="1174" y="19"/>
                    <a:pt x="1170" y="12"/>
                    <a:pt x="1170" y="12"/>
                  </a:cubicBezTo>
                  <a:cubicBezTo>
                    <a:pt x="1163" y="1"/>
                    <a:pt x="1157" y="0"/>
                    <a:pt x="1155" y="0"/>
                  </a:cubicBezTo>
                  <a:cubicBezTo>
                    <a:pt x="1150" y="0"/>
                    <a:pt x="1144" y="4"/>
                    <a:pt x="1139" y="13"/>
                  </a:cubicBezTo>
                  <a:cubicBezTo>
                    <a:pt x="1139" y="13"/>
                    <a:pt x="1134" y="19"/>
                    <a:pt x="1127" y="31"/>
                  </a:cubicBezTo>
                  <a:cubicBezTo>
                    <a:pt x="1116" y="49"/>
                    <a:pt x="1106" y="67"/>
                    <a:pt x="1095" y="85"/>
                  </a:cubicBezTo>
                  <a:cubicBezTo>
                    <a:pt x="1072" y="127"/>
                    <a:pt x="1036" y="193"/>
                    <a:pt x="1000" y="277"/>
                  </a:cubicBezTo>
                  <a:cubicBezTo>
                    <a:pt x="975" y="334"/>
                    <a:pt x="952" y="393"/>
                    <a:pt x="932" y="453"/>
                  </a:cubicBezTo>
                  <a:cubicBezTo>
                    <a:pt x="1002" y="523"/>
                    <a:pt x="1097" y="633"/>
                    <a:pt x="1159" y="766"/>
                  </a:cubicBezTo>
                  <a:close/>
                  <a:moveTo>
                    <a:pt x="1562" y="341"/>
                  </a:moveTo>
                  <a:cubicBezTo>
                    <a:pt x="1580" y="350"/>
                    <a:pt x="1593" y="368"/>
                    <a:pt x="1598" y="392"/>
                  </a:cubicBezTo>
                  <a:cubicBezTo>
                    <a:pt x="1598" y="392"/>
                    <a:pt x="1599" y="393"/>
                    <a:pt x="1599" y="394"/>
                  </a:cubicBezTo>
                  <a:cubicBezTo>
                    <a:pt x="1607" y="434"/>
                    <a:pt x="1635" y="577"/>
                    <a:pt x="1635" y="743"/>
                  </a:cubicBezTo>
                  <a:cubicBezTo>
                    <a:pt x="1635" y="863"/>
                    <a:pt x="1620" y="970"/>
                    <a:pt x="1592" y="1061"/>
                  </a:cubicBezTo>
                  <a:cubicBezTo>
                    <a:pt x="1562" y="1157"/>
                    <a:pt x="1506" y="1218"/>
                    <a:pt x="1458" y="1255"/>
                  </a:cubicBezTo>
                  <a:cubicBezTo>
                    <a:pt x="1581" y="1249"/>
                    <a:pt x="1690" y="1172"/>
                    <a:pt x="1768" y="1037"/>
                  </a:cubicBezTo>
                  <a:cubicBezTo>
                    <a:pt x="1871" y="857"/>
                    <a:pt x="1892" y="623"/>
                    <a:pt x="1892" y="458"/>
                  </a:cubicBezTo>
                  <a:cubicBezTo>
                    <a:pt x="1892" y="400"/>
                    <a:pt x="1890" y="341"/>
                    <a:pt x="1884" y="284"/>
                  </a:cubicBezTo>
                  <a:cubicBezTo>
                    <a:pt x="1880" y="242"/>
                    <a:pt x="1877" y="217"/>
                    <a:pt x="1877" y="217"/>
                  </a:cubicBezTo>
                  <a:cubicBezTo>
                    <a:pt x="1874" y="201"/>
                    <a:pt x="1865" y="192"/>
                    <a:pt x="1850" y="192"/>
                  </a:cubicBezTo>
                  <a:cubicBezTo>
                    <a:pt x="1848" y="192"/>
                    <a:pt x="1843" y="192"/>
                    <a:pt x="1837" y="195"/>
                  </a:cubicBezTo>
                  <a:cubicBezTo>
                    <a:pt x="1837" y="195"/>
                    <a:pt x="1837" y="195"/>
                    <a:pt x="1837" y="195"/>
                  </a:cubicBezTo>
                  <a:cubicBezTo>
                    <a:pt x="1837" y="195"/>
                    <a:pt x="1837" y="195"/>
                    <a:pt x="1837" y="195"/>
                  </a:cubicBezTo>
                  <a:cubicBezTo>
                    <a:pt x="1837" y="195"/>
                    <a:pt x="1830" y="197"/>
                    <a:pt x="1818" y="203"/>
                  </a:cubicBezTo>
                  <a:cubicBezTo>
                    <a:pt x="1806" y="208"/>
                    <a:pt x="1790" y="215"/>
                    <a:pt x="1769" y="225"/>
                  </a:cubicBezTo>
                  <a:cubicBezTo>
                    <a:pt x="1762" y="228"/>
                    <a:pt x="1762" y="228"/>
                    <a:pt x="1762" y="228"/>
                  </a:cubicBezTo>
                  <a:cubicBezTo>
                    <a:pt x="1700" y="258"/>
                    <a:pt x="1639" y="292"/>
                    <a:pt x="1581" y="328"/>
                  </a:cubicBezTo>
                  <a:cubicBezTo>
                    <a:pt x="1575" y="332"/>
                    <a:pt x="1568" y="336"/>
                    <a:pt x="1562" y="341"/>
                  </a:cubicBezTo>
                  <a:close/>
                  <a:moveTo>
                    <a:pt x="1586" y="267"/>
                  </a:moveTo>
                  <a:cubicBezTo>
                    <a:pt x="1567" y="172"/>
                    <a:pt x="1546" y="101"/>
                    <a:pt x="1537" y="75"/>
                  </a:cubicBezTo>
                  <a:cubicBezTo>
                    <a:pt x="1537" y="74"/>
                    <a:pt x="1537" y="73"/>
                    <a:pt x="1536" y="73"/>
                  </a:cubicBezTo>
                  <a:cubicBezTo>
                    <a:pt x="1531" y="59"/>
                    <a:pt x="1523" y="52"/>
                    <a:pt x="1511" y="52"/>
                  </a:cubicBezTo>
                  <a:cubicBezTo>
                    <a:pt x="1510" y="52"/>
                    <a:pt x="1508" y="52"/>
                    <a:pt x="1506" y="53"/>
                  </a:cubicBezTo>
                  <a:cubicBezTo>
                    <a:pt x="1506" y="53"/>
                    <a:pt x="1506" y="53"/>
                    <a:pt x="1506" y="53"/>
                  </a:cubicBezTo>
                  <a:cubicBezTo>
                    <a:pt x="1506" y="53"/>
                    <a:pt x="1506" y="53"/>
                    <a:pt x="1506" y="53"/>
                  </a:cubicBezTo>
                  <a:cubicBezTo>
                    <a:pt x="1502" y="53"/>
                    <a:pt x="1498" y="55"/>
                    <a:pt x="1494" y="57"/>
                  </a:cubicBezTo>
                  <a:cubicBezTo>
                    <a:pt x="1494" y="57"/>
                    <a:pt x="1494" y="57"/>
                    <a:pt x="1494" y="57"/>
                  </a:cubicBezTo>
                  <a:cubicBezTo>
                    <a:pt x="1494" y="58"/>
                    <a:pt x="1494" y="58"/>
                    <a:pt x="1494" y="58"/>
                  </a:cubicBezTo>
                  <a:cubicBezTo>
                    <a:pt x="1494" y="58"/>
                    <a:pt x="1467" y="74"/>
                    <a:pt x="1425" y="104"/>
                  </a:cubicBezTo>
                  <a:cubicBezTo>
                    <a:pt x="1402" y="121"/>
                    <a:pt x="1366" y="148"/>
                    <a:pt x="1321" y="185"/>
                  </a:cubicBezTo>
                  <a:cubicBezTo>
                    <a:pt x="1354" y="252"/>
                    <a:pt x="1383" y="321"/>
                    <a:pt x="1408" y="389"/>
                  </a:cubicBezTo>
                  <a:cubicBezTo>
                    <a:pt x="1461" y="347"/>
                    <a:pt x="1519" y="307"/>
                    <a:pt x="1586" y="267"/>
                  </a:cubicBezTo>
                  <a:close/>
                  <a:moveTo>
                    <a:pt x="988" y="185"/>
                  </a:moveTo>
                  <a:cubicBezTo>
                    <a:pt x="953" y="156"/>
                    <a:pt x="918" y="128"/>
                    <a:pt x="884" y="104"/>
                  </a:cubicBezTo>
                  <a:cubicBezTo>
                    <a:pt x="843" y="74"/>
                    <a:pt x="816" y="58"/>
                    <a:pt x="815" y="58"/>
                  </a:cubicBezTo>
                  <a:cubicBezTo>
                    <a:pt x="815" y="57"/>
                    <a:pt x="815" y="57"/>
                    <a:pt x="815" y="57"/>
                  </a:cubicBezTo>
                  <a:cubicBezTo>
                    <a:pt x="815" y="57"/>
                    <a:pt x="815" y="57"/>
                    <a:pt x="815" y="57"/>
                  </a:cubicBezTo>
                  <a:cubicBezTo>
                    <a:pt x="811" y="55"/>
                    <a:pt x="807" y="53"/>
                    <a:pt x="804" y="53"/>
                  </a:cubicBezTo>
                  <a:cubicBezTo>
                    <a:pt x="803" y="53"/>
                    <a:pt x="803" y="53"/>
                    <a:pt x="803" y="53"/>
                  </a:cubicBezTo>
                  <a:cubicBezTo>
                    <a:pt x="803" y="53"/>
                    <a:pt x="803" y="53"/>
                    <a:pt x="803" y="53"/>
                  </a:cubicBezTo>
                  <a:cubicBezTo>
                    <a:pt x="801" y="52"/>
                    <a:pt x="800" y="52"/>
                    <a:pt x="798" y="52"/>
                  </a:cubicBezTo>
                  <a:cubicBezTo>
                    <a:pt x="787" y="52"/>
                    <a:pt x="778" y="59"/>
                    <a:pt x="773" y="73"/>
                  </a:cubicBezTo>
                  <a:cubicBezTo>
                    <a:pt x="773" y="73"/>
                    <a:pt x="773" y="74"/>
                    <a:pt x="772" y="75"/>
                  </a:cubicBezTo>
                  <a:cubicBezTo>
                    <a:pt x="764" y="101"/>
                    <a:pt x="742" y="172"/>
                    <a:pt x="724" y="267"/>
                  </a:cubicBezTo>
                  <a:cubicBezTo>
                    <a:pt x="790" y="307"/>
                    <a:pt x="848" y="347"/>
                    <a:pt x="902" y="389"/>
                  </a:cubicBezTo>
                  <a:cubicBezTo>
                    <a:pt x="925" y="323"/>
                    <a:pt x="954" y="254"/>
                    <a:pt x="988" y="185"/>
                  </a:cubicBezTo>
                  <a:close/>
                  <a:moveTo>
                    <a:pt x="388" y="725"/>
                  </a:moveTo>
                  <a:cubicBezTo>
                    <a:pt x="377" y="657"/>
                    <a:pt x="370" y="584"/>
                    <a:pt x="368" y="506"/>
                  </a:cubicBezTo>
                  <a:cubicBezTo>
                    <a:pt x="303" y="500"/>
                    <a:pt x="251" y="498"/>
                    <a:pt x="219" y="498"/>
                  </a:cubicBezTo>
                  <a:cubicBezTo>
                    <a:pt x="212" y="498"/>
                    <a:pt x="206" y="498"/>
                    <a:pt x="200" y="498"/>
                  </a:cubicBezTo>
                  <a:cubicBezTo>
                    <a:pt x="164" y="498"/>
                    <a:pt x="143" y="499"/>
                    <a:pt x="143" y="499"/>
                  </a:cubicBezTo>
                  <a:cubicBezTo>
                    <a:pt x="129" y="500"/>
                    <a:pt x="116" y="507"/>
                    <a:pt x="107" y="520"/>
                  </a:cubicBezTo>
                  <a:cubicBezTo>
                    <a:pt x="102" y="528"/>
                    <a:pt x="99" y="537"/>
                    <a:pt x="100" y="546"/>
                  </a:cubicBezTo>
                  <a:cubicBezTo>
                    <a:pt x="102" y="571"/>
                    <a:pt x="119" y="661"/>
                    <a:pt x="226" y="796"/>
                  </a:cubicBezTo>
                  <a:cubicBezTo>
                    <a:pt x="280" y="769"/>
                    <a:pt x="335" y="745"/>
                    <a:pt x="388" y="725"/>
                  </a:cubicBezTo>
                  <a:close/>
                  <a:moveTo>
                    <a:pt x="2210" y="546"/>
                  </a:moveTo>
                  <a:cubicBezTo>
                    <a:pt x="2211" y="538"/>
                    <a:pt x="2206" y="525"/>
                    <a:pt x="2203" y="520"/>
                  </a:cubicBezTo>
                  <a:cubicBezTo>
                    <a:pt x="2194" y="507"/>
                    <a:pt x="2181" y="500"/>
                    <a:pt x="2167" y="499"/>
                  </a:cubicBezTo>
                  <a:cubicBezTo>
                    <a:pt x="2166" y="499"/>
                    <a:pt x="2145" y="498"/>
                    <a:pt x="2110" y="498"/>
                  </a:cubicBezTo>
                  <a:cubicBezTo>
                    <a:pt x="2104" y="498"/>
                    <a:pt x="2097" y="498"/>
                    <a:pt x="2090" y="498"/>
                  </a:cubicBezTo>
                  <a:cubicBezTo>
                    <a:pt x="2058" y="498"/>
                    <a:pt x="2006" y="500"/>
                    <a:pt x="1941" y="506"/>
                  </a:cubicBezTo>
                  <a:cubicBezTo>
                    <a:pt x="1939" y="581"/>
                    <a:pt x="1933" y="654"/>
                    <a:pt x="1922" y="725"/>
                  </a:cubicBezTo>
                  <a:cubicBezTo>
                    <a:pt x="1974" y="745"/>
                    <a:pt x="2029" y="769"/>
                    <a:pt x="2084" y="796"/>
                  </a:cubicBezTo>
                  <a:cubicBezTo>
                    <a:pt x="2191" y="660"/>
                    <a:pt x="2207" y="571"/>
                    <a:pt x="2210" y="546"/>
                  </a:cubicBezTo>
                  <a:close/>
                  <a:moveTo>
                    <a:pt x="2291" y="978"/>
                  </a:moveTo>
                  <a:cubicBezTo>
                    <a:pt x="2291" y="978"/>
                    <a:pt x="2285" y="974"/>
                    <a:pt x="2274" y="966"/>
                  </a:cubicBezTo>
                  <a:cubicBezTo>
                    <a:pt x="2274" y="966"/>
                    <a:pt x="2274" y="966"/>
                    <a:pt x="2274" y="966"/>
                  </a:cubicBezTo>
                  <a:cubicBezTo>
                    <a:pt x="2274" y="966"/>
                    <a:pt x="2274" y="966"/>
                    <a:pt x="2274" y="966"/>
                  </a:cubicBezTo>
                  <a:cubicBezTo>
                    <a:pt x="2266" y="960"/>
                    <a:pt x="2254" y="952"/>
                    <a:pt x="2239" y="943"/>
                  </a:cubicBezTo>
                  <a:cubicBezTo>
                    <a:pt x="2236" y="940"/>
                    <a:pt x="2231" y="938"/>
                    <a:pt x="2227" y="935"/>
                  </a:cubicBezTo>
                  <a:cubicBezTo>
                    <a:pt x="2191" y="911"/>
                    <a:pt x="2132" y="876"/>
                    <a:pt x="2060" y="840"/>
                  </a:cubicBezTo>
                  <a:cubicBezTo>
                    <a:pt x="2011" y="815"/>
                    <a:pt x="1961" y="793"/>
                    <a:pt x="1913" y="775"/>
                  </a:cubicBezTo>
                  <a:cubicBezTo>
                    <a:pt x="1891" y="885"/>
                    <a:pt x="1857" y="981"/>
                    <a:pt x="1811" y="1061"/>
                  </a:cubicBezTo>
                  <a:cubicBezTo>
                    <a:pt x="1763" y="1145"/>
                    <a:pt x="1704" y="1209"/>
                    <a:pt x="1633" y="1251"/>
                  </a:cubicBezTo>
                  <a:cubicBezTo>
                    <a:pt x="2143" y="1223"/>
                    <a:pt x="2286" y="1059"/>
                    <a:pt x="2301" y="1040"/>
                  </a:cubicBezTo>
                  <a:cubicBezTo>
                    <a:pt x="2301" y="1040"/>
                    <a:pt x="2301" y="1040"/>
                    <a:pt x="2301" y="1040"/>
                  </a:cubicBezTo>
                  <a:cubicBezTo>
                    <a:pt x="2306" y="1032"/>
                    <a:pt x="2309" y="1024"/>
                    <a:pt x="2309" y="1015"/>
                  </a:cubicBezTo>
                  <a:cubicBezTo>
                    <a:pt x="2309" y="1000"/>
                    <a:pt x="2302" y="986"/>
                    <a:pt x="2291" y="978"/>
                  </a:cubicBezTo>
                  <a:close/>
                  <a:moveTo>
                    <a:pt x="499" y="1061"/>
                  </a:moveTo>
                  <a:cubicBezTo>
                    <a:pt x="453" y="981"/>
                    <a:pt x="419" y="885"/>
                    <a:pt x="397" y="775"/>
                  </a:cubicBezTo>
                  <a:cubicBezTo>
                    <a:pt x="225" y="840"/>
                    <a:pt x="87" y="930"/>
                    <a:pt x="35" y="966"/>
                  </a:cubicBezTo>
                  <a:cubicBezTo>
                    <a:pt x="24" y="974"/>
                    <a:pt x="19" y="978"/>
                    <a:pt x="18" y="978"/>
                  </a:cubicBezTo>
                  <a:cubicBezTo>
                    <a:pt x="7" y="986"/>
                    <a:pt x="0" y="1000"/>
                    <a:pt x="0" y="1015"/>
                  </a:cubicBezTo>
                  <a:cubicBezTo>
                    <a:pt x="0" y="1024"/>
                    <a:pt x="3" y="1032"/>
                    <a:pt x="8" y="1040"/>
                  </a:cubicBezTo>
                  <a:cubicBezTo>
                    <a:pt x="8" y="1040"/>
                    <a:pt x="9" y="1041"/>
                    <a:pt x="9" y="1041"/>
                  </a:cubicBezTo>
                  <a:cubicBezTo>
                    <a:pt x="10" y="1042"/>
                    <a:pt x="11" y="1044"/>
                    <a:pt x="12" y="1045"/>
                  </a:cubicBezTo>
                  <a:cubicBezTo>
                    <a:pt x="13" y="1046"/>
                    <a:pt x="13" y="1047"/>
                    <a:pt x="14" y="1048"/>
                  </a:cubicBezTo>
                  <a:cubicBezTo>
                    <a:pt x="18" y="1051"/>
                    <a:pt x="26" y="1060"/>
                    <a:pt x="39" y="1070"/>
                  </a:cubicBezTo>
                  <a:cubicBezTo>
                    <a:pt x="60" y="1089"/>
                    <a:pt x="99" y="1117"/>
                    <a:pt x="161" y="1144"/>
                  </a:cubicBezTo>
                  <a:cubicBezTo>
                    <a:pt x="289" y="1202"/>
                    <a:pt x="467" y="1239"/>
                    <a:pt x="676" y="1251"/>
                  </a:cubicBezTo>
                  <a:cubicBezTo>
                    <a:pt x="607" y="1209"/>
                    <a:pt x="546" y="1144"/>
                    <a:pt x="499" y="1061"/>
                  </a:cubicBezTo>
                  <a:close/>
                  <a:moveTo>
                    <a:pt x="1849" y="1288"/>
                  </a:moveTo>
                  <a:cubicBezTo>
                    <a:pt x="1823" y="1288"/>
                    <a:pt x="1784" y="1293"/>
                    <a:pt x="1726" y="1301"/>
                  </a:cubicBezTo>
                  <a:cubicBezTo>
                    <a:pt x="1717" y="1302"/>
                    <a:pt x="1708" y="1304"/>
                    <a:pt x="1699" y="1305"/>
                  </a:cubicBezTo>
                  <a:cubicBezTo>
                    <a:pt x="1673" y="1308"/>
                    <a:pt x="1642" y="1310"/>
                    <a:pt x="1601" y="1310"/>
                  </a:cubicBezTo>
                  <a:cubicBezTo>
                    <a:pt x="1575" y="1310"/>
                    <a:pt x="1549" y="1310"/>
                    <a:pt x="1521" y="1309"/>
                  </a:cubicBezTo>
                  <a:cubicBezTo>
                    <a:pt x="1519" y="1309"/>
                    <a:pt x="1519" y="1309"/>
                    <a:pt x="1519" y="1309"/>
                  </a:cubicBezTo>
                  <a:cubicBezTo>
                    <a:pt x="1492" y="1308"/>
                    <a:pt x="1462" y="1308"/>
                    <a:pt x="1432" y="1308"/>
                  </a:cubicBezTo>
                  <a:cubicBezTo>
                    <a:pt x="1370" y="1308"/>
                    <a:pt x="1289" y="1310"/>
                    <a:pt x="1218" y="1330"/>
                  </a:cubicBezTo>
                  <a:cubicBezTo>
                    <a:pt x="1215" y="1331"/>
                    <a:pt x="1212" y="1335"/>
                    <a:pt x="1212" y="1337"/>
                  </a:cubicBezTo>
                  <a:cubicBezTo>
                    <a:pt x="1213" y="1340"/>
                    <a:pt x="1217" y="1341"/>
                    <a:pt x="1221" y="1341"/>
                  </a:cubicBezTo>
                  <a:cubicBezTo>
                    <a:pt x="1222" y="1341"/>
                    <a:pt x="1223" y="1340"/>
                    <a:pt x="1224" y="1340"/>
                  </a:cubicBezTo>
                  <a:cubicBezTo>
                    <a:pt x="1253" y="1338"/>
                    <a:pt x="1280" y="1337"/>
                    <a:pt x="1305" y="1337"/>
                  </a:cubicBezTo>
                  <a:cubicBezTo>
                    <a:pt x="1398" y="1337"/>
                    <a:pt x="1462" y="1353"/>
                    <a:pt x="1523" y="1368"/>
                  </a:cubicBezTo>
                  <a:cubicBezTo>
                    <a:pt x="1580" y="1383"/>
                    <a:pt x="1635" y="1396"/>
                    <a:pt x="1711" y="1396"/>
                  </a:cubicBezTo>
                  <a:cubicBezTo>
                    <a:pt x="1791" y="1396"/>
                    <a:pt x="1855" y="1379"/>
                    <a:pt x="1881" y="1351"/>
                  </a:cubicBezTo>
                  <a:cubicBezTo>
                    <a:pt x="1890" y="1341"/>
                    <a:pt x="1894" y="1330"/>
                    <a:pt x="1893" y="1319"/>
                  </a:cubicBezTo>
                  <a:cubicBezTo>
                    <a:pt x="1891" y="1297"/>
                    <a:pt x="1884" y="1288"/>
                    <a:pt x="1849" y="1288"/>
                  </a:cubicBezTo>
                  <a:close/>
                  <a:moveTo>
                    <a:pt x="1091" y="1330"/>
                  </a:moveTo>
                  <a:cubicBezTo>
                    <a:pt x="1020" y="1310"/>
                    <a:pt x="939" y="1308"/>
                    <a:pt x="877" y="1308"/>
                  </a:cubicBezTo>
                  <a:cubicBezTo>
                    <a:pt x="877" y="1308"/>
                    <a:pt x="877" y="1308"/>
                    <a:pt x="877" y="1308"/>
                  </a:cubicBezTo>
                  <a:cubicBezTo>
                    <a:pt x="847" y="1308"/>
                    <a:pt x="817" y="1308"/>
                    <a:pt x="791" y="1309"/>
                  </a:cubicBezTo>
                  <a:cubicBezTo>
                    <a:pt x="788" y="1309"/>
                    <a:pt x="788" y="1309"/>
                    <a:pt x="788" y="1309"/>
                  </a:cubicBezTo>
                  <a:cubicBezTo>
                    <a:pt x="760" y="1310"/>
                    <a:pt x="734" y="1310"/>
                    <a:pt x="709" y="1310"/>
                  </a:cubicBezTo>
                  <a:cubicBezTo>
                    <a:pt x="667" y="1310"/>
                    <a:pt x="636" y="1308"/>
                    <a:pt x="611" y="1305"/>
                  </a:cubicBezTo>
                  <a:cubicBezTo>
                    <a:pt x="601" y="1304"/>
                    <a:pt x="592" y="1302"/>
                    <a:pt x="583" y="1301"/>
                  </a:cubicBezTo>
                  <a:cubicBezTo>
                    <a:pt x="525" y="1293"/>
                    <a:pt x="486" y="1288"/>
                    <a:pt x="460" y="1288"/>
                  </a:cubicBezTo>
                  <a:cubicBezTo>
                    <a:pt x="425" y="1288"/>
                    <a:pt x="418" y="1297"/>
                    <a:pt x="416" y="1319"/>
                  </a:cubicBezTo>
                  <a:cubicBezTo>
                    <a:pt x="415" y="1330"/>
                    <a:pt x="419" y="1341"/>
                    <a:pt x="428" y="1350"/>
                  </a:cubicBezTo>
                  <a:cubicBezTo>
                    <a:pt x="453" y="1379"/>
                    <a:pt x="519" y="1396"/>
                    <a:pt x="599" y="1396"/>
                  </a:cubicBezTo>
                  <a:cubicBezTo>
                    <a:pt x="675" y="1396"/>
                    <a:pt x="729" y="1383"/>
                    <a:pt x="787" y="1368"/>
                  </a:cubicBezTo>
                  <a:cubicBezTo>
                    <a:pt x="848" y="1353"/>
                    <a:pt x="911" y="1337"/>
                    <a:pt x="1004" y="1337"/>
                  </a:cubicBezTo>
                  <a:cubicBezTo>
                    <a:pt x="1030" y="1337"/>
                    <a:pt x="1057" y="1338"/>
                    <a:pt x="1085" y="1340"/>
                  </a:cubicBezTo>
                  <a:cubicBezTo>
                    <a:pt x="1086" y="1340"/>
                    <a:pt x="1087" y="1341"/>
                    <a:pt x="1088" y="1341"/>
                  </a:cubicBezTo>
                  <a:cubicBezTo>
                    <a:pt x="1092" y="1341"/>
                    <a:pt x="1097" y="1340"/>
                    <a:pt x="1097" y="1337"/>
                  </a:cubicBezTo>
                  <a:cubicBezTo>
                    <a:pt x="1097" y="1335"/>
                    <a:pt x="1095" y="1331"/>
                    <a:pt x="1091" y="13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dirty="0"/>
            </a:p>
          </p:txBody>
        </p:sp>
      </p:grpSp>
      <p:sp>
        <p:nvSpPr>
          <p:cNvPr id="9" name="Title 8">
            <a:extLst>
              <a:ext uri="{FF2B5EF4-FFF2-40B4-BE49-F238E27FC236}">
                <a16:creationId xmlns:a16="http://schemas.microsoft.com/office/drawing/2014/main" id="{4C77762C-D1E8-41D0-BDF5-16B2E2FB0FDA}"/>
              </a:ext>
            </a:extLst>
          </p:cNvPr>
          <p:cNvSpPr>
            <a:spLocks noGrp="1"/>
          </p:cNvSpPr>
          <p:nvPr>
            <p:ph type="title" hasCustomPrompt="1"/>
          </p:nvPr>
        </p:nvSpPr>
        <p:spPr>
          <a:xfrm>
            <a:off x="389205" y="2823581"/>
            <a:ext cx="5705887" cy="1107996"/>
          </a:xfrm>
        </p:spPr>
        <p:txBody>
          <a:bodyPr anchor="b">
            <a:noAutofit/>
          </a:bodyPr>
          <a:lstStyle>
            <a:lvl1pPr>
              <a:lnSpc>
                <a:spcPct val="90000"/>
              </a:lnSpc>
              <a:defRPr sz="4000">
                <a:solidFill>
                  <a:schemeClr val="bg1"/>
                </a:solidFill>
                <a:latin typeface="Arial" panose="020B0604020202020204" pitchFamily="34" charset="0"/>
                <a:cs typeface="Arial" panose="020B0604020202020204" pitchFamily="34" charset="0"/>
              </a:defRPr>
            </a:lvl1pPr>
          </a:lstStyle>
          <a:p>
            <a:r>
              <a:rPr lang="en-US" dirty="0"/>
              <a:t>Divider title goes here</a:t>
            </a:r>
            <a:endParaRPr lang="en-AU" dirty="0"/>
          </a:p>
        </p:txBody>
      </p:sp>
      <p:sp>
        <p:nvSpPr>
          <p:cNvPr id="16" name="Text Placeholder 2078">
            <a:extLst>
              <a:ext uri="{FF2B5EF4-FFF2-40B4-BE49-F238E27FC236}">
                <a16:creationId xmlns:a16="http://schemas.microsoft.com/office/drawing/2014/main" id="{D3261B0B-59AF-AC42-8E88-1F4183CADE4A}"/>
              </a:ext>
            </a:extLst>
          </p:cNvPr>
          <p:cNvSpPr>
            <a:spLocks noGrp="1"/>
          </p:cNvSpPr>
          <p:nvPr>
            <p:ph type="body" sz="quarter" idx="15" hasCustomPrompt="1"/>
          </p:nvPr>
        </p:nvSpPr>
        <p:spPr>
          <a:xfrm>
            <a:off x="389205" y="4048756"/>
            <a:ext cx="5705888" cy="276999"/>
          </a:xfrm>
        </p:spPr>
        <p:txBody>
          <a:bodyPr wrap="square">
            <a:noAutofit/>
          </a:bodyPr>
          <a:lstStyle>
            <a:lvl1pPr>
              <a:defRPr sz="1800" b="0" i="0">
                <a:solidFill>
                  <a:schemeClr val="bg1"/>
                </a:solidFill>
                <a:latin typeface="Arial" panose="020B0604020202020204" pitchFamily="34" charset="0"/>
                <a:cs typeface="Arial" panose="020B0604020202020204" pitchFamily="34" charset="0"/>
              </a:defRPr>
            </a:lvl1pPr>
            <a:lvl2pPr marL="0" indent="0">
              <a:buNone/>
              <a:defRPr/>
            </a:lvl2pPr>
          </a:lstStyle>
          <a:p>
            <a:pPr lvl="0"/>
            <a:r>
              <a:rPr lang="en-US" dirty="0"/>
              <a:t>Subtitle goes here</a:t>
            </a:r>
          </a:p>
        </p:txBody>
      </p:sp>
      <p:grpSp>
        <p:nvGrpSpPr>
          <p:cNvPr id="43" name="Group 42">
            <a:extLst>
              <a:ext uri="{FF2B5EF4-FFF2-40B4-BE49-F238E27FC236}">
                <a16:creationId xmlns:a16="http://schemas.microsoft.com/office/drawing/2014/main" id="{36487694-BCE5-40E5-957D-41D10B21C04A}"/>
              </a:ext>
            </a:extLst>
          </p:cNvPr>
          <p:cNvGrpSpPr/>
          <p:nvPr userDrawn="1"/>
        </p:nvGrpSpPr>
        <p:grpSpPr>
          <a:xfrm>
            <a:off x="414846" y="365498"/>
            <a:ext cx="2134330" cy="169277"/>
            <a:chOff x="446350" y="402893"/>
            <a:chExt cx="1871708" cy="186596"/>
          </a:xfrm>
        </p:grpSpPr>
        <p:cxnSp>
          <p:nvCxnSpPr>
            <p:cNvPr id="2076" name="Straight Connector 2075">
              <a:extLst>
                <a:ext uri="{FF2B5EF4-FFF2-40B4-BE49-F238E27FC236}">
                  <a16:creationId xmlns:a16="http://schemas.microsoft.com/office/drawing/2014/main" id="{00741CFD-7DEE-490C-8563-C8C4EF3060AD}"/>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077" name="TextBox 2076">
              <a:extLst>
                <a:ext uri="{FF2B5EF4-FFF2-40B4-BE49-F238E27FC236}">
                  <a16:creationId xmlns:a16="http://schemas.microsoft.com/office/drawing/2014/main" id="{1875D8F5-C831-4AC7-AE09-4DA65EE17051}"/>
                </a:ext>
              </a:extLst>
            </p:cNvPr>
            <p:cNvSpPr txBox="1"/>
            <p:nvPr userDrawn="1"/>
          </p:nvSpPr>
          <p:spPr>
            <a:xfrm>
              <a:off x="524310" y="402893"/>
              <a:ext cx="1793748" cy="186596"/>
            </a:xfrm>
            <a:prstGeom prst="rect">
              <a:avLst/>
            </a:prstGeom>
            <a:noFill/>
          </p:spPr>
          <p:txBody>
            <a:bodyPr wrap="none" lIns="0" tIns="0" rIns="0" bIns="0" rtlCol="0">
              <a:spAutoFit/>
            </a:bodyPr>
            <a:lstStyle/>
            <a:p>
              <a:r>
                <a:rPr lang="en-AU" sz="1100" b="1" i="0" dirty="0">
                  <a:solidFill>
                    <a:schemeClr val="bg1"/>
                  </a:solidFill>
                  <a:latin typeface="Arial" panose="020B0604020202020204" pitchFamily="34" charset="0"/>
                  <a:cs typeface="Arial" panose="020B0604020202020204" pitchFamily="34" charset="0"/>
                </a:rPr>
                <a:t>NSW Department of Education</a:t>
              </a:r>
            </a:p>
          </p:txBody>
        </p:sp>
      </p:grpSp>
      <p:pic>
        <p:nvPicPr>
          <p:cNvPr id="15" name="Picture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231658">
            <a:off x="8879910" y="4639129"/>
            <a:ext cx="5531973" cy="4437743"/>
          </a:xfrm>
          <a:prstGeom prst="rect">
            <a:avLst/>
          </a:prstGeom>
        </p:spPr>
      </p:pic>
      <p:pic>
        <p:nvPicPr>
          <p:cNvPr id="17" name="Picture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97376" y="-488814"/>
            <a:ext cx="2589249" cy="2077952"/>
          </a:xfrm>
          <a:prstGeom prst="rect">
            <a:avLst/>
          </a:prstGeom>
        </p:spPr>
      </p:pic>
      <p:pic>
        <p:nvPicPr>
          <p:cNvPr id="18" name="Picture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926343" y="5568612"/>
            <a:ext cx="3033253" cy="2433518"/>
          </a:xfrm>
          <a:prstGeom prst="rect">
            <a:avLst/>
          </a:prstGeom>
        </p:spPr>
      </p:pic>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2970" y="-2074979"/>
            <a:ext cx="4567591" cy="3664117"/>
          </a:xfrm>
          <a:prstGeom prst="rect">
            <a:avLst/>
          </a:prstGeom>
        </p:spPr>
      </p:pic>
    </p:spTree>
    <p:extLst>
      <p:ext uri="{BB962C8B-B14F-4D97-AF65-F5344CB8AC3E}">
        <p14:creationId xmlns:p14="http://schemas.microsoft.com/office/powerpoint/2010/main" val="3131949636"/>
      </p:ext>
    </p:extLst>
  </p:cSld>
  <p:clrMapOvr>
    <a:masterClrMapping/>
  </p:clrMapOvr>
  <p:transition>
    <p:fade/>
  </p:transition>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38" name="Footer Placeholder 3">
            <a:extLst>
              <a:ext uri="{FF2B5EF4-FFF2-40B4-BE49-F238E27FC236}">
                <a16:creationId xmlns:a16="http://schemas.microsoft.com/office/drawing/2014/main" id="{6D938D5A-7424-0143-BFE0-7A42485AF851}"/>
              </a:ext>
            </a:extLst>
          </p:cNvPr>
          <p:cNvSpPr>
            <a:spLocks noGrp="1"/>
          </p:cNvSpPr>
          <p:nvPr>
            <p:ph type="ftr" sz="quarter" idx="3"/>
          </p:nvPr>
        </p:nvSpPr>
        <p:spPr>
          <a:xfrm>
            <a:off x="316228" y="6188899"/>
            <a:ext cx="3343275" cy="365125"/>
          </a:xfrm>
          <a:prstGeom prst="rect">
            <a:avLst/>
          </a:prstGeom>
        </p:spPr>
        <p:txBody>
          <a:bodyPr vert="horz" lIns="0" tIns="0" rIns="0" bIns="0" rtlCol="0" anchor="b" anchorCtr="0"/>
          <a:lstStyle>
            <a:lvl1pPr algn="l">
              <a:defRPr sz="1200" b="0" i="0">
                <a:solidFill>
                  <a:schemeClr val="tx2"/>
                </a:solidFill>
                <a:latin typeface="Montserrat Light" pitchFamily="2" charset="77"/>
              </a:defRPr>
            </a:lvl1pPr>
          </a:lstStyle>
          <a:p>
            <a:r>
              <a:rPr lang="en-US"/>
              <a:t>Page </a:t>
            </a:r>
            <a:fld id="{9B9BA90C-EAA5-9446-B68C-B7124104B36D}" type="slidenum">
              <a:rPr lang="en-US" smtClean="0"/>
              <a:pPr/>
              <a:t>‹#›</a:t>
            </a:fld>
            <a:endParaRPr lang="en-US"/>
          </a:p>
        </p:txBody>
      </p:sp>
      <p:sp>
        <p:nvSpPr>
          <p:cNvPr id="32" name="Title 1">
            <a:extLst>
              <a:ext uri="{FF2B5EF4-FFF2-40B4-BE49-F238E27FC236}">
                <a16:creationId xmlns:a16="http://schemas.microsoft.com/office/drawing/2014/main" id="{230DD9A7-09FE-4E1B-A672-CED018A0372F}"/>
              </a:ext>
            </a:extLst>
          </p:cNvPr>
          <p:cNvSpPr>
            <a:spLocks noGrp="1"/>
          </p:cNvSpPr>
          <p:nvPr>
            <p:ph type="title"/>
          </p:nvPr>
        </p:nvSpPr>
        <p:spPr>
          <a:xfrm>
            <a:off x="316228" y="668773"/>
            <a:ext cx="11428060" cy="498470"/>
          </a:xfrm>
        </p:spPr>
        <p:txBody>
          <a:bodyPr>
            <a:noAutofit/>
          </a:bodyPr>
          <a:lstStyle>
            <a:lvl1pPr>
              <a:defRPr>
                <a:solidFill>
                  <a:schemeClr val="tx2"/>
                </a:solidFill>
              </a:defRPr>
            </a:lvl1pPr>
          </a:lstStyle>
          <a:p>
            <a:r>
              <a:rPr lang="en-US"/>
              <a:t>Click to edit Master title style</a:t>
            </a:r>
            <a:endParaRPr lang="en-AU"/>
          </a:p>
        </p:txBody>
      </p:sp>
      <p:sp>
        <p:nvSpPr>
          <p:cNvPr id="39" name="Text Placeholder 2078">
            <a:extLst>
              <a:ext uri="{FF2B5EF4-FFF2-40B4-BE49-F238E27FC236}">
                <a16:creationId xmlns:a16="http://schemas.microsoft.com/office/drawing/2014/main" id="{7C970063-30E0-2145-B5EC-FC65EB533C0E}"/>
              </a:ext>
            </a:extLst>
          </p:cNvPr>
          <p:cNvSpPr>
            <a:spLocks noGrp="1"/>
          </p:cNvSpPr>
          <p:nvPr>
            <p:ph type="body" sz="quarter" idx="16" hasCustomPrompt="1"/>
          </p:nvPr>
        </p:nvSpPr>
        <p:spPr>
          <a:xfrm>
            <a:off x="316227" y="1175566"/>
            <a:ext cx="11448471" cy="276999"/>
          </a:xfrm>
        </p:spPr>
        <p:txBody>
          <a:bodyPr wrap="square">
            <a:noAutofit/>
          </a:bodyPr>
          <a:lstStyle>
            <a:lvl1pPr>
              <a:defRPr sz="1800" b="0" i="0">
                <a:solidFill>
                  <a:schemeClr val="accent5"/>
                </a:solidFill>
                <a:latin typeface="Montserrat SemiBold" pitchFamily="2" charset="77"/>
              </a:defRPr>
            </a:lvl1pPr>
            <a:lvl2pPr marL="0" indent="0">
              <a:buNone/>
              <a:defRPr/>
            </a:lvl2pPr>
          </a:lstStyle>
          <a:p>
            <a:pPr lvl="0"/>
            <a:r>
              <a:rPr lang="en-US"/>
              <a:t>Subtitle goes here</a:t>
            </a:r>
          </a:p>
        </p:txBody>
      </p:sp>
      <p:sp>
        <p:nvSpPr>
          <p:cNvPr id="33" name="Content Placeholder 10">
            <a:extLst>
              <a:ext uri="{FF2B5EF4-FFF2-40B4-BE49-F238E27FC236}">
                <a16:creationId xmlns:a16="http://schemas.microsoft.com/office/drawing/2014/main" id="{FD9F97E7-AF54-478A-8D95-C8620B9F3385}"/>
              </a:ext>
            </a:extLst>
          </p:cNvPr>
          <p:cNvSpPr>
            <a:spLocks noGrp="1"/>
          </p:cNvSpPr>
          <p:nvPr>
            <p:ph sz="quarter" idx="14" hasCustomPrompt="1"/>
          </p:nvPr>
        </p:nvSpPr>
        <p:spPr>
          <a:xfrm>
            <a:off x="316228" y="1881187"/>
            <a:ext cx="5508511" cy="4030633"/>
          </a:xfrm>
        </p:spPr>
        <p:txBody>
          <a:bodyPr>
            <a:noAutofit/>
          </a:bodyPr>
          <a:lstStyle>
            <a:lvl1pPr marL="0" marR="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solidFill>
                  <a:schemeClr val="tx2"/>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2"/>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2"/>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2"/>
                </a:solidFill>
              </a:defRPr>
            </a:lvl4pPr>
            <a:lvl5pPr>
              <a:defRPr>
                <a:solidFill>
                  <a:schemeClr val="tx2"/>
                </a:solidFill>
              </a:defRPr>
            </a:lvl5pPr>
          </a:lstStyle>
          <a:p>
            <a:pPr marL="0" marR="0" lvl="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143996" marR="0" lvl="1"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287991" marR="0" lvl="2" indent="-143996" algn="l" defTabSz="914374" rtl="0" eaLnBrk="1" fontAlgn="auto" latinLnBrk="0" hangingPunct="1">
              <a:lnSpc>
                <a:spcPct val="120000"/>
              </a:lnSpc>
              <a:spcBef>
                <a:spcPts val="0"/>
              </a:spcBef>
              <a:spcAft>
                <a:spcPts val="800"/>
              </a:spcAft>
              <a:buClrTx/>
              <a:buSzTx/>
              <a:buFont typeface="Monaco" pitchFamily="2" charset="77"/>
              <a:buChar char="⎼"/>
              <a:tabLst/>
              <a:defRPr/>
            </a:pPr>
            <a:r>
              <a:rPr kumimoji="0" lang="en-US" sz="12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12</a:t>
            </a:r>
          </a:p>
          <a:p>
            <a:pPr marL="431988" marR="0" lvl="3" indent="-143996" algn="l" defTabSz="914374" rtl="0" eaLnBrk="1" fontAlgn="auto" latinLnBrk="0" hangingPunct="1">
              <a:lnSpc>
                <a:spcPct val="120000"/>
              </a:lnSpc>
              <a:spcBef>
                <a:spcPts val="0"/>
              </a:spcBef>
              <a:spcAft>
                <a:spcPts val="80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Montserrat Light" pitchFamily="2" charset="77"/>
                <a:ea typeface="+mn-ea"/>
                <a:cs typeface="+mn-cs"/>
              </a:rPr>
              <a:t>Montserrat Light Point Size 12</a:t>
            </a:r>
          </a:p>
        </p:txBody>
      </p:sp>
      <p:sp>
        <p:nvSpPr>
          <p:cNvPr id="34" name="Content Placeholder 10">
            <a:extLst>
              <a:ext uri="{FF2B5EF4-FFF2-40B4-BE49-F238E27FC236}">
                <a16:creationId xmlns:a16="http://schemas.microsoft.com/office/drawing/2014/main" id="{01DDF432-B9B5-4DE1-B08C-F223EAD1B176}"/>
              </a:ext>
            </a:extLst>
          </p:cNvPr>
          <p:cNvSpPr>
            <a:spLocks noGrp="1"/>
          </p:cNvSpPr>
          <p:nvPr>
            <p:ph sz="quarter" idx="15" hasCustomPrompt="1"/>
          </p:nvPr>
        </p:nvSpPr>
        <p:spPr>
          <a:xfrm>
            <a:off x="6183796" y="1881187"/>
            <a:ext cx="5508511" cy="4030633"/>
          </a:xfrm>
        </p:spPr>
        <p:txBody>
          <a:bodyPr>
            <a:noAutofit/>
          </a:bodyPr>
          <a:lstStyle>
            <a:lvl1pPr marL="0" marR="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solidFill>
                  <a:schemeClr val="tx2"/>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2"/>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2"/>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2"/>
                </a:solidFill>
              </a:defRPr>
            </a:lvl4pPr>
            <a:lvl5pPr>
              <a:defRPr>
                <a:solidFill>
                  <a:schemeClr val="tx2"/>
                </a:solidFill>
              </a:defRPr>
            </a:lvl5pPr>
          </a:lstStyle>
          <a:p>
            <a:pPr marL="0" marR="0" lvl="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143996" marR="0" lvl="1"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287991" marR="0" lvl="2" indent="-143996" algn="l" defTabSz="914374" rtl="0" eaLnBrk="1" fontAlgn="auto" latinLnBrk="0" hangingPunct="1">
              <a:lnSpc>
                <a:spcPct val="120000"/>
              </a:lnSpc>
              <a:spcBef>
                <a:spcPts val="0"/>
              </a:spcBef>
              <a:spcAft>
                <a:spcPts val="800"/>
              </a:spcAft>
              <a:buClrTx/>
              <a:buSzTx/>
              <a:buFont typeface="Monaco" pitchFamily="2" charset="77"/>
              <a:buChar char="⎼"/>
              <a:tabLst/>
              <a:defRPr/>
            </a:pPr>
            <a:r>
              <a:rPr kumimoji="0" lang="en-US" sz="12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12</a:t>
            </a:r>
          </a:p>
          <a:p>
            <a:pPr marL="431988" marR="0" lvl="3" indent="-143996" algn="l" defTabSz="914374" rtl="0" eaLnBrk="1" fontAlgn="auto" latinLnBrk="0" hangingPunct="1">
              <a:lnSpc>
                <a:spcPct val="120000"/>
              </a:lnSpc>
              <a:spcBef>
                <a:spcPts val="0"/>
              </a:spcBef>
              <a:spcAft>
                <a:spcPts val="80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Montserrat Light" pitchFamily="2" charset="77"/>
                <a:ea typeface="+mn-ea"/>
                <a:cs typeface="+mn-cs"/>
              </a:rPr>
              <a:t>Montserrat Light Point Size 12</a:t>
            </a:r>
          </a:p>
        </p:txBody>
      </p:sp>
      <p:grpSp>
        <p:nvGrpSpPr>
          <p:cNvPr id="35" name="Group 34">
            <a:extLst>
              <a:ext uri="{FF2B5EF4-FFF2-40B4-BE49-F238E27FC236}">
                <a16:creationId xmlns:a16="http://schemas.microsoft.com/office/drawing/2014/main" id="{0C291F29-2F98-BD4D-B042-0C72D579864D}"/>
              </a:ext>
            </a:extLst>
          </p:cNvPr>
          <p:cNvGrpSpPr/>
          <p:nvPr userDrawn="1"/>
        </p:nvGrpSpPr>
        <p:grpSpPr>
          <a:xfrm>
            <a:off x="337062" y="365496"/>
            <a:ext cx="2576121" cy="184666"/>
            <a:chOff x="446350" y="402893"/>
            <a:chExt cx="2780477" cy="203560"/>
          </a:xfrm>
        </p:grpSpPr>
        <p:cxnSp>
          <p:nvCxnSpPr>
            <p:cNvPr id="36" name="Straight Connector 35">
              <a:extLst>
                <a:ext uri="{FF2B5EF4-FFF2-40B4-BE49-F238E27FC236}">
                  <a16:creationId xmlns:a16="http://schemas.microsoft.com/office/drawing/2014/main" id="{DEF174A2-A12A-574C-A29E-3FE1A83AA8A7}"/>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5A29AAED-C026-A74D-986A-D99794BFEDDD}"/>
                </a:ext>
              </a:extLst>
            </p:cNvPr>
            <p:cNvSpPr txBox="1"/>
            <p:nvPr userDrawn="1"/>
          </p:nvSpPr>
          <p:spPr>
            <a:xfrm>
              <a:off x="524310" y="402893"/>
              <a:ext cx="2702517" cy="203560"/>
            </a:xfrm>
            <a:prstGeom prst="rect">
              <a:avLst/>
            </a:prstGeom>
            <a:noFill/>
          </p:spPr>
          <p:txBody>
            <a:bodyPr wrap="none" lIns="0" tIns="0" rIns="0" bIns="0" rtlCol="0">
              <a:spAutoFit/>
            </a:bodyPr>
            <a:lstStyle/>
            <a:p>
              <a:r>
                <a:rPr lang="en-AU" sz="1200" b="1" i="0">
                  <a:solidFill>
                    <a:schemeClr val="tx2"/>
                  </a:solidFill>
                  <a:latin typeface="Montserrat SemiBold" pitchFamily="2" charset="77"/>
                </a:rPr>
                <a:t>NSW Department of Education</a:t>
              </a:r>
            </a:p>
          </p:txBody>
        </p:sp>
      </p:grpSp>
      <p:pic>
        <p:nvPicPr>
          <p:cNvPr id="20" name="Picture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7200" y="6148455"/>
            <a:ext cx="3127222" cy="3087886"/>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97607" y="-1960600"/>
            <a:ext cx="3188786" cy="2719736"/>
          </a:xfrm>
          <a:prstGeom prst="rect">
            <a:avLst/>
          </a:prstGeom>
        </p:spPr>
      </p:pic>
      <p:pic>
        <p:nvPicPr>
          <p:cNvPr id="23" name="Picture 2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2231658">
            <a:off x="11882841" y="813080"/>
            <a:ext cx="5359994" cy="5292039"/>
          </a:xfrm>
          <a:prstGeom prst="rect">
            <a:avLst/>
          </a:prstGeom>
        </p:spPr>
      </p:pic>
    </p:spTree>
    <p:extLst>
      <p:ext uri="{BB962C8B-B14F-4D97-AF65-F5344CB8AC3E}">
        <p14:creationId xmlns:p14="http://schemas.microsoft.com/office/powerpoint/2010/main" val="621725450"/>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mplate Instructions A">
    <p:bg>
      <p:bgPr>
        <a:solidFill>
          <a:schemeClr val="bg1"/>
        </a:solidFill>
        <a:effectLst/>
      </p:bgPr>
    </p:bg>
    <p:spTree>
      <p:nvGrpSpPr>
        <p:cNvPr id="1" name=""/>
        <p:cNvGrpSpPr/>
        <p:nvPr/>
      </p:nvGrpSpPr>
      <p:grpSpPr>
        <a:xfrm>
          <a:off x="0" y="0"/>
          <a:ext cx="0" cy="0"/>
          <a:chOff x="0" y="0"/>
          <a:chExt cx="0" cy="0"/>
        </a:xfrm>
      </p:grpSpPr>
      <p:sp>
        <p:nvSpPr>
          <p:cNvPr id="22" name="Footer Placeholder 3">
            <a:extLst>
              <a:ext uri="{FF2B5EF4-FFF2-40B4-BE49-F238E27FC236}">
                <a16:creationId xmlns:a16="http://schemas.microsoft.com/office/drawing/2014/main" id="{6D938D5A-7424-0143-BFE0-7A42485AF851}"/>
              </a:ext>
            </a:extLst>
          </p:cNvPr>
          <p:cNvSpPr>
            <a:spLocks noGrp="1"/>
          </p:cNvSpPr>
          <p:nvPr>
            <p:ph type="ftr" sz="quarter" idx="3"/>
          </p:nvPr>
        </p:nvSpPr>
        <p:spPr>
          <a:xfrm>
            <a:off x="316228" y="6188899"/>
            <a:ext cx="3343275" cy="365125"/>
          </a:xfrm>
          <a:prstGeom prst="rect">
            <a:avLst/>
          </a:prstGeom>
        </p:spPr>
        <p:txBody>
          <a:bodyPr vert="horz" lIns="0" tIns="0" rIns="0" bIns="0" rtlCol="0" anchor="b" anchorCtr="0"/>
          <a:lstStyle>
            <a:lvl1pPr algn="l">
              <a:defRPr sz="1200" b="0" i="0">
                <a:solidFill>
                  <a:schemeClr val="tx2"/>
                </a:solidFill>
                <a:latin typeface="Montserrat Light" pitchFamily="2" charset="77"/>
              </a:defRPr>
            </a:lvl1pPr>
          </a:lstStyle>
          <a:p>
            <a:r>
              <a:rPr lang="en-US"/>
              <a:t>Page </a:t>
            </a:r>
            <a:fld id="{9B9BA90C-EAA5-9446-B68C-B7124104B36D}" type="slidenum">
              <a:rPr lang="en-US" smtClean="0"/>
              <a:pPr/>
              <a:t>‹#›</a:t>
            </a:fld>
            <a:endParaRPr lang="en-US"/>
          </a:p>
        </p:txBody>
      </p:sp>
      <p:sp>
        <p:nvSpPr>
          <p:cNvPr id="16" name="Title 1">
            <a:extLst>
              <a:ext uri="{FF2B5EF4-FFF2-40B4-BE49-F238E27FC236}">
                <a16:creationId xmlns:a16="http://schemas.microsoft.com/office/drawing/2014/main" id="{230DD9A7-09FE-4E1B-A672-CED018A0372F}"/>
              </a:ext>
            </a:extLst>
          </p:cNvPr>
          <p:cNvSpPr>
            <a:spLocks noGrp="1"/>
          </p:cNvSpPr>
          <p:nvPr>
            <p:ph type="title"/>
          </p:nvPr>
        </p:nvSpPr>
        <p:spPr>
          <a:xfrm>
            <a:off x="316228" y="668773"/>
            <a:ext cx="11428060" cy="498470"/>
          </a:xfrm>
        </p:spPr>
        <p:txBody>
          <a:bodyPr>
            <a:noAutofit/>
          </a:bodyPr>
          <a:lstStyle>
            <a:lvl1pPr>
              <a:defRPr>
                <a:solidFill>
                  <a:schemeClr val="tx2"/>
                </a:solidFill>
              </a:defRPr>
            </a:lvl1pPr>
          </a:lstStyle>
          <a:p>
            <a:r>
              <a:rPr lang="en-US"/>
              <a:t>Click to edit Master title style</a:t>
            </a:r>
            <a:endParaRPr lang="en-AU"/>
          </a:p>
        </p:txBody>
      </p:sp>
      <p:sp>
        <p:nvSpPr>
          <p:cNvPr id="23" name="Text Placeholder 2078">
            <a:extLst>
              <a:ext uri="{FF2B5EF4-FFF2-40B4-BE49-F238E27FC236}">
                <a16:creationId xmlns:a16="http://schemas.microsoft.com/office/drawing/2014/main" id="{7C970063-30E0-2145-B5EC-FC65EB533C0E}"/>
              </a:ext>
            </a:extLst>
          </p:cNvPr>
          <p:cNvSpPr>
            <a:spLocks noGrp="1"/>
          </p:cNvSpPr>
          <p:nvPr>
            <p:ph type="body" sz="quarter" idx="16" hasCustomPrompt="1"/>
          </p:nvPr>
        </p:nvSpPr>
        <p:spPr>
          <a:xfrm>
            <a:off x="316227" y="1175566"/>
            <a:ext cx="11448471" cy="276999"/>
          </a:xfrm>
        </p:spPr>
        <p:txBody>
          <a:bodyPr wrap="square">
            <a:noAutofit/>
          </a:bodyPr>
          <a:lstStyle>
            <a:lvl1pPr>
              <a:defRPr sz="1800" b="0" i="0">
                <a:solidFill>
                  <a:schemeClr val="accent5"/>
                </a:solidFill>
                <a:latin typeface="Montserrat SemiBold" pitchFamily="2" charset="77"/>
              </a:defRPr>
            </a:lvl1pPr>
            <a:lvl2pPr marL="0" indent="0">
              <a:buNone/>
              <a:defRPr/>
            </a:lvl2pPr>
          </a:lstStyle>
          <a:p>
            <a:pPr lvl="0"/>
            <a:r>
              <a:rPr lang="en-US"/>
              <a:t>Subtitle goes here</a:t>
            </a:r>
          </a:p>
        </p:txBody>
      </p:sp>
      <p:sp>
        <p:nvSpPr>
          <p:cNvPr id="17" name="Content Placeholder 10">
            <a:extLst>
              <a:ext uri="{FF2B5EF4-FFF2-40B4-BE49-F238E27FC236}">
                <a16:creationId xmlns:a16="http://schemas.microsoft.com/office/drawing/2014/main" id="{FD9F97E7-AF54-478A-8D95-C8620B9F3385}"/>
              </a:ext>
            </a:extLst>
          </p:cNvPr>
          <p:cNvSpPr>
            <a:spLocks noGrp="1"/>
          </p:cNvSpPr>
          <p:nvPr>
            <p:ph sz="quarter" idx="14" hasCustomPrompt="1"/>
          </p:nvPr>
        </p:nvSpPr>
        <p:spPr>
          <a:xfrm>
            <a:off x="316228" y="1881187"/>
            <a:ext cx="5508511" cy="4030633"/>
          </a:xfrm>
        </p:spPr>
        <p:txBody>
          <a:bodyPr>
            <a:noAutofit/>
          </a:bodyPr>
          <a:lstStyle>
            <a:lvl1pPr marL="0" marR="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solidFill>
                  <a:schemeClr val="tx2"/>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2"/>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2"/>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2"/>
                </a:solidFill>
              </a:defRPr>
            </a:lvl4pPr>
            <a:lvl5pPr>
              <a:defRPr>
                <a:solidFill>
                  <a:schemeClr val="tx2"/>
                </a:solidFill>
              </a:defRPr>
            </a:lvl5pPr>
          </a:lstStyle>
          <a:p>
            <a:pPr marL="0" marR="0" lvl="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143996" marR="0" lvl="1"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287991" marR="0" lvl="2" indent="-143996" algn="l" defTabSz="914374" rtl="0" eaLnBrk="1" fontAlgn="auto" latinLnBrk="0" hangingPunct="1">
              <a:lnSpc>
                <a:spcPct val="120000"/>
              </a:lnSpc>
              <a:spcBef>
                <a:spcPts val="0"/>
              </a:spcBef>
              <a:spcAft>
                <a:spcPts val="800"/>
              </a:spcAft>
              <a:buClrTx/>
              <a:buSzTx/>
              <a:buFont typeface="Monaco" pitchFamily="2" charset="77"/>
              <a:buChar char="⎼"/>
              <a:tabLst/>
              <a:defRPr/>
            </a:pPr>
            <a:r>
              <a:rPr kumimoji="0" lang="en-US" sz="12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12</a:t>
            </a:r>
          </a:p>
          <a:p>
            <a:pPr marL="431988" marR="0" lvl="3" indent="-143996" algn="l" defTabSz="914374" rtl="0" eaLnBrk="1" fontAlgn="auto" latinLnBrk="0" hangingPunct="1">
              <a:lnSpc>
                <a:spcPct val="120000"/>
              </a:lnSpc>
              <a:spcBef>
                <a:spcPts val="0"/>
              </a:spcBef>
              <a:spcAft>
                <a:spcPts val="80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Montserrat Light" pitchFamily="2" charset="77"/>
                <a:ea typeface="+mn-ea"/>
                <a:cs typeface="+mn-cs"/>
              </a:rPr>
              <a:t>Montserrat Light Point Size 12</a:t>
            </a:r>
          </a:p>
        </p:txBody>
      </p:sp>
      <p:sp>
        <p:nvSpPr>
          <p:cNvPr id="18" name="Content Placeholder 10">
            <a:extLst>
              <a:ext uri="{FF2B5EF4-FFF2-40B4-BE49-F238E27FC236}">
                <a16:creationId xmlns:a16="http://schemas.microsoft.com/office/drawing/2014/main" id="{01DDF432-B9B5-4DE1-B08C-F223EAD1B176}"/>
              </a:ext>
            </a:extLst>
          </p:cNvPr>
          <p:cNvSpPr>
            <a:spLocks noGrp="1"/>
          </p:cNvSpPr>
          <p:nvPr>
            <p:ph sz="quarter" idx="15" hasCustomPrompt="1"/>
          </p:nvPr>
        </p:nvSpPr>
        <p:spPr>
          <a:xfrm>
            <a:off x="6183796" y="1881187"/>
            <a:ext cx="5508511" cy="4030633"/>
          </a:xfrm>
        </p:spPr>
        <p:txBody>
          <a:bodyPr>
            <a:noAutofit/>
          </a:bodyPr>
          <a:lstStyle>
            <a:lvl1pPr marL="0" marR="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solidFill>
                  <a:schemeClr val="tx2"/>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2"/>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2"/>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2"/>
                </a:solidFill>
              </a:defRPr>
            </a:lvl4pPr>
            <a:lvl5pPr>
              <a:defRPr>
                <a:solidFill>
                  <a:schemeClr val="tx2"/>
                </a:solidFill>
              </a:defRPr>
            </a:lvl5pPr>
          </a:lstStyle>
          <a:p>
            <a:pPr marL="0" marR="0" lvl="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143996" marR="0" lvl="1"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287991" marR="0" lvl="2" indent="-143996" algn="l" defTabSz="914374" rtl="0" eaLnBrk="1" fontAlgn="auto" latinLnBrk="0" hangingPunct="1">
              <a:lnSpc>
                <a:spcPct val="120000"/>
              </a:lnSpc>
              <a:spcBef>
                <a:spcPts val="0"/>
              </a:spcBef>
              <a:spcAft>
                <a:spcPts val="800"/>
              </a:spcAft>
              <a:buClrTx/>
              <a:buSzTx/>
              <a:buFont typeface="Monaco" pitchFamily="2" charset="77"/>
              <a:buChar char="⎼"/>
              <a:tabLst/>
              <a:defRPr/>
            </a:pPr>
            <a:r>
              <a:rPr kumimoji="0" lang="en-US" sz="12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12</a:t>
            </a:r>
          </a:p>
          <a:p>
            <a:pPr marL="431988" marR="0" lvl="3" indent="-143996" algn="l" defTabSz="914374" rtl="0" eaLnBrk="1" fontAlgn="auto" latinLnBrk="0" hangingPunct="1">
              <a:lnSpc>
                <a:spcPct val="120000"/>
              </a:lnSpc>
              <a:spcBef>
                <a:spcPts val="0"/>
              </a:spcBef>
              <a:spcAft>
                <a:spcPts val="80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Montserrat Light" pitchFamily="2" charset="77"/>
                <a:ea typeface="+mn-ea"/>
                <a:cs typeface="+mn-cs"/>
              </a:rPr>
              <a:t>Montserrat Light Point Size 12</a:t>
            </a:r>
          </a:p>
        </p:txBody>
      </p:sp>
      <p:grpSp>
        <p:nvGrpSpPr>
          <p:cNvPr id="19" name="Group 18">
            <a:extLst>
              <a:ext uri="{FF2B5EF4-FFF2-40B4-BE49-F238E27FC236}">
                <a16:creationId xmlns:a16="http://schemas.microsoft.com/office/drawing/2014/main" id="{0C291F29-2F98-BD4D-B042-0C72D579864D}"/>
              </a:ext>
            </a:extLst>
          </p:cNvPr>
          <p:cNvGrpSpPr/>
          <p:nvPr userDrawn="1"/>
        </p:nvGrpSpPr>
        <p:grpSpPr>
          <a:xfrm>
            <a:off x="337062" y="365496"/>
            <a:ext cx="2576121" cy="184666"/>
            <a:chOff x="446350" y="402893"/>
            <a:chExt cx="2780477" cy="203560"/>
          </a:xfrm>
        </p:grpSpPr>
        <p:cxnSp>
          <p:nvCxnSpPr>
            <p:cNvPr id="20" name="Straight Connector 19">
              <a:extLst>
                <a:ext uri="{FF2B5EF4-FFF2-40B4-BE49-F238E27FC236}">
                  <a16:creationId xmlns:a16="http://schemas.microsoft.com/office/drawing/2014/main" id="{DEF174A2-A12A-574C-A29E-3FE1A83AA8A7}"/>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A29AAED-C026-A74D-986A-D99794BFEDDD}"/>
                </a:ext>
              </a:extLst>
            </p:cNvPr>
            <p:cNvSpPr txBox="1"/>
            <p:nvPr userDrawn="1"/>
          </p:nvSpPr>
          <p:spPr>
            <a:xfrm>
              <a:off x="524310" y="402893"/>
              <a:ext cx="2702517" cy="203560"/>
            </a:xfrm>
            <a:prstGeom prst="rect">
              <a:avLst/>
            </a:prstGeom>
            <a:noFill/>
          </p:spPr>
          <p:txBody>
            <a:bodyPr wrap="none" lIns="0" tIns="0" rIns="0" bIns="0" rtlCol="0">
              <a:spAutoFit/>
            </a:bodyPr>
            <a:lstStyle/>
            <a:p>
              <a:r>
                <a:rPr lang="en-AU" sz="1200" b="1" i="0">
                  <a:solidFill>
                    <a:schemeClr val="tx2"/>
                  </a:solidFill>
                  <a:latin typeface="Montserrat SemiBold" pitchFamily="2" charset="77"/>
                </a:rPr>
                <a:t>NSW Department of Education</a:t>
              </a:r>
            </a:p>
          </p:txBody>
        </p:sp>
      </p:gr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59818" y="6124071"/>
            <a:ext cx="2354603" cy="2324985"/>
          </a:xfrm>
          <a:prstGeom prst="rect">
            <a:avLst/>
          </a:prstGeom>
        </p:spPr>
      </p:pic>
      <p:pic>
        <p:nvPicPr>
          <p:cNvPr id="11" name="Picture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593981" y="6340442"/>
            <a:ext cx="2344070" cy="2314351"/>
          </a:xfrm>
          <a:prstGeom prst="rect">
            <a:avLst/>
          </a:prstGeom>
        </p:spPr>
      </p:pic>
      <p:pic>
        <p:nvPicPr>
          <p:cNvPr id="12" name="Picture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2231658">
            <a:off x="10778787" y="-1972415"/>
            <a:ext cx="3062105" cy="3023283"/>
          </a:xfrm>
          <a:prstGeom prst="rect">
            <a:avLst/>
          </a:prstGeom>
        </p:spPr>
      </p:pic>
    </p:spTree>
    <p:extLst>
      <p:ext uri="{BB962C8B-B14F-4D97-AF65-F5344CB8AC3E}">
        <p14:creationId xmlns:p14="http://schemas.microsoft.com/office/powerpoint/2010/main" val="2238688571"/>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19233E"/>
        </a:solidFill>
        <a:effectLst/>
      </p:bgPr>
    </p:bg>
    <p:spTree>
      <p:nvGrpSpPr>
        <p:cNvPr id="1" name=""/>
        <p:cNvGrpSpPr/>
        <p:nvPr/>
      </p:nvGrpSpPr>
      <p:grpSpPr>
        <a:xfrm>
          <a:off x="0" y="0"/>
          <a:ext cx="0" cy="0"/>
          <a:chOff x="0" y="0"/>
          <a:chExt cx="0" cy="0"/>
        </a:xfrm>
      </p:grpSpPr>
      <p:grpSp>
        <p:nvGrpSpPr>
          <p:cNvPr id="36" name="Group 4">
            <a:extLst>
              <a:ext uri="{FF2B5EF4-FFF2-40B4-BE49-F238E27FC236}">
                <a16:creationId xmlns:a16="http://schemas.microsoft.com/office/drawing/2014/main" id="{6F608F73-741F-6946-B641-D8427799D994}"/>
              </a:ext>
            </a:extLst>
          </p:cNvPr>
          <p:cNvGrpSpPr>
            <a:grpSpLocks noChangeAspect="1"/>
          </p:cNvGrpSpPr>
          <p:nvPr userDrawn="1"/>
        </p:nvGrpSpPr>
        <p:grpSpPr bwMode="auto">
          <a:xfrm>
            <a:off x="11305735" y="6124027"/>
            <a:ext cx="501749" cy="430903"/>
            <a:chOff x="1841" y="2"/>
            <a:chExt cx="4000" cy="4318"/>
          </a:xfrm>
          <a:solidFill>
            <a:schemeClr val="bg1"/>
          </a:solidFill>
        </p:grpSpPr>
        <p:sp>
          <p:nvSpPr>
            <p:cNvPr id="37" name="Freeform 5">
              <a:extLst>
                <a:ext uri="{FF2B5EF4-FFF2-40B4-BE49-F238E27FC236}">
                  <a16:creationId xmlns:a16="http://schemas.microsoft.com/office/drawing/2014/main" id="{EEF63556-136D-FA42-BB5B-3B1E035D183A}"/>
                </a:ext>
              </a:extLst>
            </p:cNvPr>
            <p:cNvSpPr>
              <a:spLocks noEditPoints="1"/>
            </p:cNvSpPr>
            <p:nvPr/>
          </p:nvSpPr>
          <p:spPr bwMode="auto">
            <a:xfrm>
              <a:off x="1972" y="2556"/>
              <a:ext cx="3779" cy="1764"/>
            </a:xfrm>
            <a:custGeom>
              <a:avLst/>
              <a:gdLst>
                <a:gd name="T0" fmla="*/ 1845 w 2181"/>
                <a:gd name="T1" fmla="*/ 700 h 1019"/>
                <a:gd name="T2" fmla="*/ 2181 w 2181"/>
                <a:gd name="T3" fmla="*/ 15 h 1019"/>
                <a:gd name="T4" fmla="*/ 1814 w 2181"/>
                <a:gd name="T5" fmla="*/ 15 h 1019"/>
                <a:gd name="T6" fmla="*/ 1459 w 2181"/>
                <a:gd name="T7" fmla="*/ 15 h 1019"/>
                <a:gd name="T8" fmla="*/ 1634 w 2181"/>
                <a:gd name="T9" fmla="*/ 700 h 1019"/>
                <a:gd name="T10" fmla="*/ 701 w 2181"/>
                <a:gd name="T11" fmla="*/ 700 h 1019"/>
                <a:gd name="T12" fmla="*/ 547 w 2181"/>
                <a:gd name="T13" fmla="*/ 453 h 1019"/>
                <a:gd name="T14" fmla="*/ 16 w 2181"/>
                <a:gd name="T15" fmla="*/ 700 h 1019"/>
                <a:gd name="T16" fmla="*/ 108 w 2181"/>
                <a:gd name="T17" fmla="*/ 929 h 1019"/>
                <a:gd name="T18" fmla="*/ 111 w 2181"/>
                <a:gd name="T19" fmla="*/ 985 h 1019"/>
                <a:gd name="T20" fmla="*/ 108 w 2181"/>
                <a:gd name="T21" fmla="*/ 834 h 1019"/>
                <a:gd name="T22" fmla="*/ 109 w 2181"/>
                <a:gd name="T23" fmla="*/ 800 h 1019"/>
                <a:gd name="T24" fmla="*/ 110 w 2181"/>
                <a:gd name="T25" fmla="*/ 1019 h 1019"/>
                <a:gd name="T26" fmla="*/ 108 w 2181"/>
                <a:gd name="T27" fmla="*/ 897 h 1019"/>
                <a:gd name="T28" fmla="*/ 221 w 2181"/>
                <a:gd name="T29" fmla="*/ 909 h 1019"/>
                <a:gd name="T30" fmla="*/ 442 w 2181"/>
                <a:gd name="T31" fmla="*/ 909 h 1019"/>
                <a:gd name="T32" fmla="*/ 403 w 2181"/>
                <a:gd name="T33" fmla="*/ 910 h 1019"/>
                <a:gd name="T34" fmla="*/ 260 w 2181"/>
                <a:gd name="T35" fmla="*/ 909 h 1019"/>
                <a:gd name="T36" fmla="*/ 403 w 2181"/>
                <a:gd name="T37" fmla="*/ 910 h 1019"/>
                <a:gd name="T38" fmla="*/ 440 w 2181"/>
                <a:gd name="T39" fmla="*/ 803 h 1019"/>
                <a:gd name="T40" fmla="*/ 649 w 2181"/>
                <a:gd name="T41" fmla="*/ 803 h 1019"/>
                <a:gd name="T42" fmla="*/ 711 w 2181"/>
                <a:gd name="T43" fmla="*/ 925 h 1019"/>
                <a:gd name="T44" fmla="*/ 711 w 2181"/>
                <a:gd name="T45" fmla="*/ 892 h 1019"/>
                <a:gd name="T46" fmla="*/ 831 w 2181"/>
                <a:gd name="T47" fmla="*/ 803 h 1019"/>
                <a:gd name="T48" fmla="*/ 833 w 2181"/>
                <a:gd name="T49" fmla="*/ 1015 h 1019"/>
                <a:gd name="T50" fmla="*/ 711 w 2181"/>
                <a:gd name="T51" fmla="*/ 925 h 1019"/>
                <a:gd name="T52" fmla="*/ 1024 w 2181"/>
                <a:gd name="T53" fmla="*/ 825 h 1019"/>
                <a:gd name="T54" fmla="*/ 869 w 2181"/>
                <a:gd name="T55" fmla="*/ 1015 h 1019"/>
                <a:gd name="T56" fmla="*/ 952 w 2181"/>
                <a:gd name="T57" fmla="*/ 942 h 1019"/>
                <a:gd name="T58" fmla="*/ 991 w 2181"/>
                <a:gd name="T59" fmla="*/ 935 h 1019"/>
                <a:gd name="T60" fmla="*/ 906 w 2181"/>
                <a:gd name="T61" fmla="*/ 837 h 1019"/>
                <a:gd name="T62" fmla="*/ 1004 w 2181"/>
                <a:gd name="T63" fmla="*/ 873 h 1019"/>
                <a:gd name="T64" fmla="*/ 1223 w 2181"/>
                <a:gd name="T65" fmla="*/ 950 h 1019"/>
                <a:gd name="T66" fmla="*/ 1075 w 2181"/>
                <a:gd name="T67" fmla="*/ 1015 h 1019"/>
                <a:gd name="T68" fmla="*/ 1228 w 2181"/>
                <a:gd name="T69" fmla="*/ 1015 h 1019"/>
                <a:gd name="T70" fmla="*/ 1223 w 2181"/>
                <a:gd name="T71" fmla="*/ 803 h 1019"/>
                <a:gd name="T72" fmla="*/ 1337 w 2181"/>
                <a:gd name="T73" fmla="*/ 803 h 1019"/>
                <a:gd name="T74" fmla="*/ 1334 w 2181"/>
                <a:gd name="T75" fmla="*/ 1015 h 1019"/>
                <a:gd name="T76" fmla="*/ 1401 w 2181"/>
                <a:gd name="T77" fmla="*/ 963 h 1019"/>
                <a:gd name="T78" fmla="*/ 1505 w 2181"/>
                <a:gd name="T79" fmla="*/ 1015 h 1019"/>
                <a:gd name="T80" fmla="*/ 1401 w 2181"/>
                <a:gd name="T81" fmla="*/ 904 h 1019"/>
                <a:gd name="T82" fmla="*/ 1684 w 2181"/>
                <a:gd name="T83" fmla="*/ 892 h 1019"/>
                <a:gd name="T84" fmla="*/ 1698 w 2181"/>
                <a:gd name="T85" fmla="*/ 837 h 1019"/>
                <a:gd name="T86" fmla="*/ 1541 w 2181"/>
                <a:gd name="T87" fmla="*/ 1015 h 1019"/>
                <a:gd name="T88" fmla="*/ 1578 w 2181"/>
                <a:gd name="T89" fmla="*/ 982 h 1019"/>
                <a:gd name="T90" fmla="*/ 1771 w 2181"/>
                <a:gd name="T91" fmla="*/ 803 h 1019"/>
                <a:gd name="T92" fmla="*/ 1773 w 2181"/>
                <a:gd name="T93" fmla="*/ 1015 h 1019"/>
                <a:gd name="T94" fmla="*/ 1921 w 2181"/>
                <a:gd name="T95" fmla="*/ 1015 h 1019"/>
                <a:gd name="T96" fmla="*/ 1884 w 2181"/>
                <a:gd name="T97" fmla="*/ 950 h 1019"/>
                <a:gd name="T98" fmla="*/ 2018 w 2181"/>
                <a:gd name="T99" fmla="*/ 1015 h 1019"/>
                <a:gd name="T100" fmla="*/ 2122 w 2181"/>
                <a:gd name="T101" fmla="*/ 838 h 1019"/>
                <a:gd name="T102" fmla="*/ 1950 w 2181"/>
                <a:gd name="T103" fmla="*/ 838 h 1019"/>
                <a:gd name="T104" fmla="*/ 923 w 2181"/>
                <a:gd name="T105" fmla="*/ 196 h 1019"/>
                <a:gd name="T106" fmla="*/ 1272 w 2181"/>
                <a:gd name="T107" fmla="*/ 89 h 1019"/>
                <a:gd name="T108" fmla="*/ 771 w 2181"/>
                <a:gd name="T109" fmla="*/ 212 h 1019"/>
                <a:gd name="T110" fmla="*/ 1141 w 2181"/>
                <a:gd name="T111" fmla="*/ 515 h 1019"/>
                <a:gd name="T112" fmla="*/ 743 w 2181"/>
                <a:gd name="T113" fmla="*/ 605 h 1019"/>
                <a:gd name="T114" fmla="*/ 1293 w 2181"/>
                <a:gd name="T115" fmla="*/ 498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1" h="1019">
                  <a:moveTo>
                    <a:pt x="1634" y="700"/>
                  </a:moveTo>
                  <a:cubicBezTo>
                    <a:pt x="1739" y="267"/>
                    <a:pt x="1739" y="267"/>
                    <a:pt x="1739" y="267"/>
                  </a:cubicBezTo>
                  <a:cubicBezTo>
                    <a:pt x="1845" y="700"/>
                    <a:pt x="1845" y="700"/>
                    <a:pt x="1845" y="700"/>
                  </a:cubicBezTo>
                  <a:cubicBezTo>
                    <a:pt x="2000" y="700"/>
                    <a:pt x="2000" y="700"/>
                    <a:pt x="2000" y="700"/>
                  </a:cubicBezTo>
                  <a:cubicBezTo>
                    <a:pt x="2002" y="694"/>
                    <a:pt x="2002" y="694"/>
                    <a:pt x="2002" y="694"/>
                  </a:cubicBezTo>
                  <a:cubicBezTo>
                    <a:pt x="2181" y="15"/>
                    <a:pt x="2181" y="15"/>
                    <a:pt x="2181" y="15"/>
                  </a:cubicBezTo>
                  <a:cubicBezTo>
                    <a:pt x="2023" y="15"/>
                    <a:pt x="2023" y="15"/>
                    <a:pt x="2023" y="15"/>
                  </a:cubicBezTo>
                  <a:cubicBezTo>
                    <a:pt x="1921" y="454"/>
                    <a:pt x="1921" y="454"/>
                    <a:pt x="1921" y="454"/>
                  </a:cubicBezTo>
                  <a:cubicBezTo>
                    <a:pt x="1814" y="15"/>
                    <a:pt x="1814" y="15"/>
                    <a:pt x="1814" y="15"/>
                  </a:cubicBezTo>
                  <a:cubicBezTo>
                    <a:pt x="1666" y="15"/>
                    <a:pt x="1666" y="15"/>
                    <a:pt x="1666" y="15"/>
                  </a:cubicBezTo>
                  <a:cubicBezTo>
                    <a:pt x="1558" y="449"/>
                    <a:pt x="1558" y="449"/>
                    <a:pt x="1558" y="449"/>
                  </a:cubicBezTo>
                  <a:cubicBezTo>
                    <a:pt x="1459" y="15"/>
                    <a:pt x="1459" y="15"/>
                    <a:pt x="1459" y="15"/>
                  </a:cubicBezTo>
                  <a:cubicBezTo>
                    <a:pt x="1298" y="15"/>
                    <a:pt x="1298" y="15"/>
                    <a:pt x="1298" y="15"/>
                  </a:cubicBezTo>
                  <a:cubicBezTo>
                    <a:pt x="1476" y="700"/>
                    <a:pt x="1476" y="700"/>
                    <a:pt x="1476" y="700"/>
                  </a:cubicBezTo>
                  <a:lnTo>
                    <a:pt x="1634" y="700"/>
                  </a:lnTo>
                  <a:close/>
                  <a:moveTo>
                    <a:pt x="170" y="263"/>
                  </a:moveTo>
                  <a:cubicBezTo>
                    <a:pt x="542" y="700"/>
                    <a:pt x="542" y="700"/>
                    <a:pt x="542" y="700"/>
                  </a:cubicBezTo>
                  <a:cubicBezTo>
                    <a:pt x="701" y="700"/>
                    <a:pt x="701" y="700"/>
                    <a:pt x="701" y="700"/>
                  </a:cubicBezTo>
                  <a:cubicBezTo>
                    <a:pt x="701" y="15"/>
                    <a:pt x="701" y="15"/>
                    <a:pt x="701" y="15"/>
                  </a:cubicBezTo>
                  <a:cubicBezTo>
                    <a:pt x="547" y="15"/>
                    <a:pt x="547" y="15"/>
                    <a:pt x="547" y="15"/>
                  </a:cubicBezTo>
                  <a:cubicBezTo>
                    <a:pt x="547" y="453"/>
                    <a:pt x="547" y="453"/>
                    <a:pt x="547" y="453"/>
                  </a:cubicBezTo>
                  <a:cubicBezTo>
                    <a:pt x="174" y="15"/>
                    <a:pt x="174" y="15"/>
                    <a:pt x="174" y="15"/>
                  </a:cubicBezTo>
                  <a:cubicBezTo>
                    <a:pt x="16" y="15"/>
                    <a:pt x="16" y="15"/>
                    <a:pt x="16" y="15"/>
                  </a:cubicBezTo>
                  <a:cubicBezTo>
                    <a:pt x="16" y="700"/>
                    <a:pt x="16" y="700"/>
                    <a:pt x="16" y="700"/>
                  </a:cubicBezTo>
                  <a:cubicBezTo>
                    <a:pt x="170" y="700"/>
                    <a:pt x="170" y="700"/>
                    <a:pt x="170" y="700"/>
                  </a:cubicBezTo>
                  <a:lnTo>
                    <a:pt x="170" y="263"/>
                  </a:lnTo>
                  <a:close/>
                  <a:moveTo>
                    <a:pt x="108" y="929"/>
                  </a:moveTo>
                  <a:cubicBezTo>
                    <a:pt x="162" y="929"/>
                    <a:pt x="162" y="929"/>
                    <a:pt x="162" y="929"/>
                  </a:cubicBezTo>
                  <a:cubicBezTo>
                    <a:pt x="162" y="969"/>
                    <a:pt x="162" y="969"/>
                    <a:pt x="162" y="969"/>
                  </a:cubicBezTo>
                  <a:cubicBezTo>
                    <a:pt x="149" y="979"/>
                    <a:pt x="131" y="985"/>
                    <a:pt x="111" y="985"/>
                  </a:cubicBezTo>
                  <a:cubicBezTo>
                    <a:pt x="68" y="985"/>
                    <a:pt x="39" y="953"/>
                    <a:pt x="39" y="909"/>
                  </a:cubicBezTo>
                  <a:cubicBezTo>
                    <a:pt x="39" y="909"/>
                    <a:pt x="39" y="909"/>
                    <a:pt x="39" y="909"/>
                  </a:cubicBezTo>
                  <a:cubicBezTo>
                    <a:pt x="39" y="868"/>
                    <a:pt x="69" y="834"/>
                    <a:pt x="108" y="834"/>
                  </a:cubicBezTo>
                  <a:cubicBezTo>
                    <a:pt x="135" y="834"/>
                    <a:pt x="151" y="843"/>
                    <a:pt x="167" y="857"/>
                  </a:cubicBezTo>
                  <a:cubicBezTo>
                    <a:pt x="191" y="829"/>
                    <a:pt x="191" y="829"/>
                    <a:pt x="191" y="829"/>
                  </a:cubicBezTo>
                  <a:cubicBezTo>
                    <a:pt x="169" y="810"/>
                    <a:pt x="146" y="800"/>
                    <a:pt x="109" y="800"/>
                  </a:cubicBezTo>
                  <a:cubicBezTo>
                    <a:pt x="45" y="800"/>
                    <a:pt x="0" y="850"/>
                    <a:pt x="0" y="909"/>
                  </a:cubicBezTo>
                  <a:cubicBezTo>
                    <a:pt x="0" y="910"/>
                    <a:pt x="0" y="910"/>
                    <a:pt x="0" y="910"/>
                  </a:cubicBezTo>
                  <a:cubicBezTo>
                    <a:pt x="0" y="972"/>
                    <a:pt x="44" y="1019"/>
                    <a:pt x="110" y="1019"/>
                  </a:cubicBezTo>
                  <a:cubicBezTo>
                    <a:pt x="148" y="1019"/>
                    <a:pt x="177" y="1004"/>
                    <a:pt x="198" y="986"/>
                  </a:cubicBezTo>
                  <a:cubicBezTo>
                    <a:pt x="198" y="897"/>
                    <a:pt x="198" y="897"/>
                    <a:pt x="198" y="897"/>
                  </a:cubicBezTo>
                  <a:cubicBezTo>
                    <a:pt x="108" y="897"/>
                    <a:pt x="108" y="897"/>
                    <a:pt x="108" y="897"/>
                  </a:cubicBezTo>
                  <a:lnTo>
                    <a:pt x="108" y="929"/>
                  </a:lnTo>
                  <a:close/>
                  <a:moveTo>
                    <a:pt x="332" y="800"/>
                  </a:moveTo>
                  <a:cubicBezTo>
                    <a:pt x="267" y="800"/>
                    <a:pt x="221" y="850"/>
                    <a:pt x="221" y="909"/>
                  </a:cubicBezTo>
                  <a:cubicBezTo>
                    <a:pt x="221" y="910"/>
                    <a:pt x="221" y="910"/>
                    <a:pt x="221" y="910"/>
                  </a:cubicBezTo>
                  <a:cubicBezTo>
                    <a:pt x="221" y="970"/>
                    <a:pt x="266" y="1019"/>
                    <a:pt x="331" y="1019"/>
                  </a:cubicBezTo>
                  <a:cubicBezTo>
                    <a:pt x="396" y="1019"/>
                    <a:pt x="442" y="969"/>
                    <a:pt x="442" y="909"/>
                  </a:cubicBezTo>
                  <a:cubicBezTo>
                    <a:pt x="442" y="909"/>
                    <a:pt x="442" y="909"/>
                    <a:pt x="442" y="909"/>
                  </a:cubicBezTo>
                  <a:cubicBezTo>
                    <a:pt x="442" y="849"/>
                    <a:pt x="397" y="800"/>
                    <a:pt x="332" y="800"/>
                  </a:cubicBezTo>
                  <a:close/>
                  <a:moveTo>
                    <a:pt x="403" y="910"/>
                  </a:moveTo>
                  <a:cubicBezTo>
                    <a:pt x="403" y="951"/>
                    <a:pt x="374" y="985"/>
                    <a:pt x="332" y="985"/>
                  </a:cubicBezTo>
                  <a:cubicBezTo>
                    <a:pt x="290" y="985"/>
                    <a:pt x="260" y="950"/>
                    <a:pt x="260" y="909"/>
                  </a:cubicBezTo>
                  <a:cubicBezTo>
                    <a:pt x="260" y="909"/>
                    <a:pt x="260" y="909"/>
                    <a:pt x="260" y="909"/>
                  </a:cubicBezTo>
                  <a:cubicBezTo>
                    <a:pt x="260" y="867"/>
                    <a:pt x="289" y="834"/>
                    <a:pt x="331" y="834"/>
                  </a:cubicBezTo>
                  <a:cubicBezTo>
                    <a:pt x="373" y="834"/>
                    <a:pt x="403" y="868"/>
                    <a:pt x="403" y="909"/>
                  </a:cubicBezTo>
                  <a:lnTo>
                    <a:pt x="403" y="910"/>
                  </a:lnTo>
                  <a:close/>
                  <a:moveTo>
                    <a:pt x="545" y="966"/>
                  </a:moveTo>
                  <a:cubicBezTo>
                    <a:pt x="481" y="803"/>
                    <a:pt x="481" y="803"/>
                    <a:pt x="481" y="803"/>
                  </a:cubicBezTo>
                  <a:cubicBezTo>
                    <a:pt x="440" y="803"/>
                    <a:pt x="440" y="803"/>
                    <a:pt x="440" y="803"/>
                  </a:cubicBezTo>
                  <a:cubicBezTo>
                    <a:pt x="528" y="1017"/>
                    <a:pt x="528" y="1017"/>
                    <a:pt x="528" y="1017"/>
                  </a:cubicBezTo>
                  <a:cubicBezTo>
                    <a:pt x="560" y="1017"/>
                    <a:pt x="560" y="1017"/>
                    <a:pt x="560" y="1017"/>
                  </a:cubicBezTo>
                  <a:cubicBezTo>
                    <a:pt x="649" y="803"/>
                    <a:pt x="649" y="803"/>
                    <a:pt x="649" y="803"/>
                  </a:cubicBezTo>
                  <a:cubicBezTo>
                    <a:pt x="608" y="803"/>
                    <a:pt x="608" y="803"/>
                    <a:pt x="608" y="803"/>
                  </a:cubicBezTo>
                  <a:lnTo>
                    <a:pt x="545" y="966"/>
                  </a:lnTo>
                  <a:close/>
                  <a:moveTo>
                    <a:pt x="711" y="925"/>
                  </a:moveTo>
                  <a:cubicBezTo>
                    <a:pt x="817" y="925"/>
                    <a:pt x="817" y="925"/>
                    <a:pt x="817" y="925"/>
                  </a:cubicBezTo>
                  <a:cubicBezTo>
                    <a:pt x="817" y="892"/>
                    <a:pt x="817" y="892"/>
                    <a:pt x="817" y="892"/>
                  </a:cubicBezTo>
                  <a:cubicBezTo>
                    <a:pt x="711" y="892"/>
                    <a:pt x="711" y="892"/>
                    <a:pt x="711" y="892"/>
                  </a:cubicBezTo>
                  <a:cubicBezTo>
                    <a:pt x="711" y="837"/>
                    <a:pt x="711" y="837"/>
                    <a:pt x="711" y="837"/>
                  </a:cubicBezTo>
                  <a:cubicBezTo>
                    <a:pt x="831" y="837"/>
                    <a:pt x="831" y="837"/>
                    <a:pt x="831" y="837"/>
                  </a:cubicBezTo>
                  <a:cubicBezTo>
                    <a:pt x="831" y="803"/>
                    <a:pt x="831" y="803"/>
                    <a:pt x="831" y="803"/>
                  </a:cubicBezTo>
                  <a:cubicBezTo>
                    <a:pt x="674" y="803"/>
                    <a:pt x="674" y="803"/>
                    <a:pt x="674" y="803"/>
                  </a:cubicBezTo>
                  <a:cubicBezTo>
                    <a:pt x="674" y="1015"/>
                    <a:pt x="674" y="1015"/>
                    <a:pt x="674" y="1015"/>
                  </a:cubicBezTo>
                  <a:cubicBezTo>
                    <a:pt x="833" y="1015"/>
                    <a:pt x="833" y="1015"/>
                    <a:pt x="833" y="1015"/>
                  </a:cubicBezTo>
                  <a:cubicBezTo>
                    <a:pt x="833" y="982"/>
                    <a:pt x="833" y="982"/>
                    <a:pt x="833" y="982"/>
                  </a:cubicBezTo>
                  <a:cubicBezTo>
                    <a:pt x="711" y="982"/>
                    <a:pt x="711" y="982"/>
                    <a:pt x="711" y="982"/>
                  </a:cubicBezTo>
                  <a:lnTo>
                    <a:pt x="711" y="925"/>
                  </a:lnTo>
                  <a:close/>
                  <a:moveTo>
                    <a:pt x="1042" y="871"/>
                  </a:moveTo>
                  <a:cubicBezTo>
                    <a:pt x="1042" y="870"/>
                    <a:pt x="1042" y="870"/>
                    <a:pt x="1042" y="870"/>
                  </a:cubicBezTo>
                  <a:cubicBezTo>
                    <a:pt x="1042" y="852"/>
                    <a:pt x="1035" y="836"/>
                    <a:pt x="1024" y="825"/>
                  </a:cubicBezTo>
                  <a:cubicBezTo>
                    <a:pt x="1011" y="811"/>
                    <a:pt x="990" y="803"/>
                    <a:pt x="963" y="803"/>
                  </a:cubicBezTo>
                  <a:cubicBezTo>
                    <a:pt x="869" y="803"/>
                    <a:pt x="869" y="803"/>
                    <a:pt x="869" y="803"/>
                  </a:cubicBezTo>
                  <a:cubicBezTo>
                    <a:pt x="869" y="1015"/>
                    <a:pt x="869" y="1015"/>
                    <a:pt x="869" y="1015"/>
                  </a:cubicBezTo>
                  <a:cubicBezTo>
                    <a:pt x="906" y="1015"/>
                    <a:pt x="906" y="1015"/>
                    <a:pt x="906" y="1015"/>
                  </a:cubicBezTo>
                  <a:cubicBezTo>
                    <a:pt x="906" y="942"/>
                    <a:pt x="906" y="942"/>
                    <a:pt x="906" y="942"/>
                  </a:cubicBezTo>
                  <a:cubicBezTo>
                    <a:pt x="952" y="942"/>
                    <a:pt x="952" y="942"/>
                    <a:pt x="952" y="942"/>
                  </a:cubicBezTo>
                  <a:cubicBezTo>
                    <a:pt x="1005" y="1015"/>
                    <a:pt x="1005" y="1015"/>
                    <a:pt x="1005" y="1015"/>
                  </a:cubicBezTo>
                  <a:cubicBezTo>
                    <a:pt x="1048" y="1015"/>
                    <a:pt x="1048" y="1015"/>
                    <a:pt x="1048" y="1015"/>
                  </a:cubicBezTo>
                  <a:cubicBezTo>
                    <a:pt x="991" y="935"/>
                    <a:pt x="991" y="935"/>
                    <a:pt x="991" y="935"/>
                  </a:cubicBezTo>
                  <a:cubicBezTo>
                    <a:pt x="1021" y="927"/>
                    <a:pt x="1042" y="906"/>
                    <a:pt x="1042" y="871"/>
                  </a:cubicBezTo>
                  <a:close/>
                  <a:moveTo>
                    <a:pt x="906" y="908"/>
                  </a:moveTo>
                  <a:cubicBezTo>
                    <a:pt x="906" y="837"/>
                    <a:pt x="906" y="837"/>
                    <a:pt x="906" y="837"/>
                  </a:cubicBezTo>
                  <a:cubicBezTo>
                    <a:pt x="960" y="837"/>
                    <a:pt x="960" y="837"/>
                    <a:pt x="960" y="837"/>
                  </a:cubicBezTo>
                  <a:cubicBezTo>
                    <a:pt x="988" y="837"/>
                    <a:pt x="1004" y="850"/>
                    <a:pt x="1004" y="872"/>
                  </a:cubicBezTo>
                  <a:cubicBezTo>
                    <a:pt x="1004" y="873"/>
                    <a:pt x="1004" y="873"/>
                    <a:pt x="1004" y="873"/>
                  </a:cubicBezTo>
                  <a:cubicBezTo>
                    <a:pt x="1004" y="894"/>
                    <a:pt x="987" y="908"/>
                    <a:pt x="960" y="908"/>
                  </a:cubicBezTo>
                  <a:lnTo>
                    <a:pt x="906" y="908"/>
                  </a:lnTo>
                  <a:close/>
                  <a:moveTo>
                    <a:pt x="1223" y="950"/>
                  </a:moveTo>
                  <a:cubicBezTo>
                    <a:pt x="1109" y="803"/>
                    <a:pt x="1109" y="803"/>
                    <a:pt x="1109" y="803"/>
                  </a:cubicBezTo>
                  <a:cubicBezTo>
                    <a:pt x="1075" y="803"/>
                    <a:pt x="1075" y="803"/>
                    <a:pt x="1075" y="803"/>
                  </a:cubicBezTo>
                  <a:cubicBezTo>
                    <a:pt x="1075" y="1015"/>
                    <a:pt x="1075" y="1015"/>
                    <a:pt x="1075" y="1015"/>
                  </a:cubicBezTo>
                  <a:cubicBezTo>
                    <a:pt x="1111" y="1015"/>
                    <a:pt x="1111" y="1015"/>
                    <a:pt x="1111" y="1015"/>
                  </a:cubicBezTo>
                  <a:cubicBezTo>
                    <a:pt x="1111" y="864"/>
                    <a:pt x="1111" y="864"/>
                    <a:pt x="1111" y="864"/>
                  </a:cubicBezTo>
                  <a:cubicBezTo>
                    <a:pt x="1228" y="1015"/>
                    <a:pt x="1228" y="1015"/>
                    <a:pt x="1228" y="1015"/>
                  </a:cubicBezTo>
                  <a:cubicBezTo>
                    <a:pt x="1259" y="1015"/>
                    <a:pt x="1259" y="1015"/>
                    <a:pt x="1259" y="1015"/>
                  </a:cubicBezTo>
                  <a:cubicBezTo>
                    <a:pt x="1259" y="803"/>
                    <a:pt x="1259" y="803"/>
                    <a:pt x="1259" y="803"/>
                  </a:cubicBezTo>
                  <a:cubicBezTo>
                    <a:pt x="1223" y="803"/>
                    <a:pt x="1223" y="803"/>
                    <a:pt x="1223" y="803"/>
                  </a:cubicBezTo>
                  <a:lnTo>
                    <a:pt x="1223" y="950"/>
                  </a:lnTo>
                  <a:close/>
                  <a:moveTo>
                    <a:pt x="1401" y="904"/>
                  </a:moveTo>
                  <a:cubicBezTo>
                    <a:pt x="1337" y="803"/>
                    <a:pt x="1337" y="803"/>
                    <a:pt x="1337" y="803"/>
                  </a:cubicBezTo>
                  <a:cubicBezTo>
                    <a:pt x="1297" y="803"/>
                    <a:pt x="1297" y="803"/>
                    <a:pt x="1297" y="803"/>
                  </a:cubicBezTo>
                  <a:cubicBezTo>
                    <a:pt x="1297" y="1015"/>
                    <a:pt x="1297" y="1015"/>
                    <a:pt x="1297" y="1015"/>
                  </a:cubicBezTo>
                  <a:cubicBezTo>
                    <a:pt x="1334" y="1015"/>
                    <a:pt x="1334" y="1015"/>
                    <a:pt x="1334" y="1015"/>
                  </a:cubicBezTo>
                  <a:cubicBezTo>
                    <a:pt x="1334" y="864"/>
                    <a:pt x="1334" y="864"/>
                    <a:pt x="1334" y="864"/>
                  </a:cubicBezTo>
                  <a:cubicBezTo>
                    <a:pt x="1400" y="963"/>
                    <a:pt x="1400" y="963"/>
                    <a:pt x="1400" y="963"/>
                  </a:cubicBezTo>
                  <a:cubicBezTo>
                    <a:pt x="1401" y="963"/>
                    <a:pt x="1401" y="963"/>
                    <a:pt x="1401" y="963"/>
                  </a:cubicBezTo>
                  <a:cubicBezTo>
                    <a:pt x="1468" y="863"/>
                    <a:pt x="1468" y="863"/>
                    <a:pt x="1468" y="863"/>
                  </a:cubicBezTo>
                  <a:cubicBezTo>
                    <a:pt x="1468" y="1015"/>
                    <a:pt x="1468" y="1015"/>
                    <a:pt x="1468" y="1015"/>
                  </a:cubicBezTo>
                  <a:cubicBezTo>
                    <a:pt x="1505" y="1015"/>
                    <a:pt x="1505" y="1015"/>
                    <a:pt x="1505" y="1015"/>
                  </a:cubicBezTo>
                  <a:cubicBezTo>
                    <a:pt x="1505" y="803"/>
                    <a:pt x="1505" y="803"/>
                    <a:pt x="1505" y="803"/>
                  </a:cubicBezTo>
                  <a:cubicBezTo>
                    <a:pt x="1466" y="803"/>
                    <a:pt x="1466" y="803"/>
                    <a:pt x="1466" y="803"/>
                  </a:cubicBezTo>
                  <a:lnTo>
                    <a:pt x="1401" y="904"/>
                  </a:lnTo>
                  <a:close/>
                  <a:moveTo>
                    <a:pt x="1578" y="925"/>
                  </a:moveTo>
                  <a:cubicBezTo>
                    <a:pt x="1684" y="925"/>
                    <a:pt x="1684" y="925"/>
                    <a:pt x="1684" y="925"/>
                  </a:cubicBezTo>
                  <a:cubicBezTo>
                    <a:pt x="1684" y="892"/>
                    <a:pt x="1684" y="892"/>
                    <a:pt x="1684" y="892"/>
                  </a:cubicBezTo>
                  <a:cubicBezTo>
                    <a:pt x="1578" y="892"/>
                    <a:pt x="1578" y="892"/>
                    <a:pt x="1578" y="892"/>
                  </a:cubicBezTo>
                  <a:cubicBezTo>
                    <a:pt x="1578" y="837"/>
                    <a:pt x="1578" y="837"/>
                    <a:pt x="1578" y="837"/>
                  </a:cubicBezTo>
                  <a:cubicBezTo>
                    <a:pt x="1698" y="837"/>
                    <a:pt x="1698" y="837"/>
                    <a:pt x="1698" y="837"/>
                  </a:cubicBezTo>
                  <a:cubicBezTo>
                    <a:pt x="1698" y="803"/>
                    <a:pt x="1698" y="803"/>
                    <a:pt x="1698" y="803"/>
                  </a:cubicBezTo>
                  <a:cubicBezTo>
                    <a:pt x="1541" y="803"/>
                    <a:pt x="1541" y="803"/>
                    <a:pt x="1541" y="803"/>
                  </a:cubicBezTo>
                  <a:cubicBezTo>
                    <a:pt x="1541" y="1015"/>
                    <a:pt x="1541" y="1015"/>
                    <a:pt x="1541" y="1015"/>
                  </a:cubicBezTo>
                  <a:cubicBezTo>
                    <a:pt x="1700" y="1015"/>
                    <a:pt x="1700" y="1015"/>
                    <a:pt x="1700" y="1015"/>
                  </a:cubicBezTo>
                  <a:cubicBezTo>
                    <a:pt x="1700" y="982"/>
                    <a:pt x="1700" y="982"/>
                    <a:pt x="1700" y="982"/>
                  </a:cubicBezTo>
                  <a:cubicBezTo>
                    <a:pt x="1578" y="982"/>
                    <a:pt x="1578" y="982"/>
                    <a:pt x="1578" y="982"/>
                  </a:cubicBezTo>
                  <a:lnTo>
                    <a:pt x="1578" y="925"/>
                  </a:lnTo>
                  <a:close/>
                  <a:moveTo>
                    <a:pt x="1884" y="950"/>
                  </a:moveTo>
                  <a:cubicBezTo>
                    <a:pt x="1771" y="803"/>
                    <a:pt x="1771" y="803"/>
                    <a:pt x="1771" y="803"/>
                  </a:cubicBezTo>
                  <a:cubicBezTo>
                    <a:pt x="1736" y="803"/>
                    <a:pt x="1736" y="803"/>
                    <a:pt x="1736" y="803"/>
                  </a:cubicBezTo>
                  <a:cubicBezTo>
                    <a:pt x="1736" y="1015"/>
                    <a:pt x="1736" y="1015"/>
                    <a:pt x="1736" y="1015"/>
                  </a:cubicBezTo>
                  <a:cubicBezTo>
                    <a:pt x="1773" y="1015"/>
                    <a:pt x="1773" y="1015"/>
                    <a:pt x="1773" y="1015"/>
                  </a:cubicBezTo>
                  <a:cubicBezTo>
                    <a:pt x="1773" y="864"/>
                    <a:pt x="1773" y="864"/>
                    <a:pt x="1773" y="864"/>
                  </a:cubicBezTo>
                  <a:cubicBezTo>
                    <a:pt x="1890" y="1015"/>
                    <a:pt x="1890" y="1015"/>
                    <a:pt x="1890" y="1015"/>
                  </a:cubicBezTo>
                  <a:cubicBezTo>
                    <a:pt x="1921" y="1015"/>
                    <a:pt x="1921" y="1015"/>
                    <a:pt x="1921" y="1015"/>
                  </a:cubicBezTo>
                  <a:cubicBezTo>
                    <a:pt x="1921" y="803"/>
                    <a:pt x="1921" y="803"/>
                    <a:pt x="1921" y="803"/>
                  </a:cubicBezTo>
                  <a:cubicBezTo>
                    <a:pt x="1884" y="803"/>
                    <a:pt x="1884" y="803"/>
                    <a:pt x="1884" y="803"/>
                  </a:cubicBezTo>
                  <a:lnTo>
                    <a:pt x="1884" y="950"/>
                  </a:lnTo>
                  <a:close/>
                  <a:moveTo>
                    <a:pt x="1950" y="838"/>
                  </a:moveTo>
                  <a:cubicBezTo>
                    <a:pt x="2018" y="838"/>
                    <a:pt x="2018" y="838"/>
                    <a:pt x="2018" y="838"/>
                  </a:cubicBezTo>
                  <a:cubicBezTo>
                    <a:pt x="2018" y="1015"/>
                    <a:pt x="2018" y="1015"/>
                    <a:pt x="2018" y="1015"/>
                  </a:cubicBezTo>
                  <a:cubicBezTo>
                    <a:pt x="2055" y="1015"/>
                    <a:pt x="2055" y="1015"/>
                    <a:pt x="2055" y="1015"/>
                  </a:cubicBezTo>
                  <a:cubicBezTo>
                    <a:pt x="2055" y="838"/>
                    <a:pt x="2055" y="838"/>
                    <a:pt x="2055" y="838"/>
                  </a:cubicBezTo>
                  <a:cubicBezTo>
                    <a:pt x="2122" y="838"/>
                    <a:pt x="2122" y="838"/>
                    <a:pt x="2122" y="838"/>
                  </a:cubicBezTo>
                  <a:cubicBezTo>
                    <a:pt x="2122" y="803"/>
                    <a:pt x="2122" y="803"/>
                    <a:pt x="2122" y="803"/>
                  </a:cubicBezTo>
                  <a:cubicBezTo>
                    <a:pt x="1950" y="803"/>
                    <a:pt x="1950" y="803"/>
                    <a:pt x="1950" y="803"/>
                  </a:cubicBezTo>
                  <a:lnTo>
                    <a:pt x="1950" y="838"/>
                  </a:lnTo>
                  <a:close/>
                  <a:moveTo>
                    <a:pt x="1073" y="290"/>
                  </a:moveTo>
                  <a:cubicBezTo>
                    <a:pt x="952" y="259"/>
                    <a:pt x="923" y="244"/>
                    <a:pt x="923" y="198"/>
                  </a:cubicBezTo>
                  <a:cubicBezTo>
                    <a:pt x="923" y="196"/>
                    <a:pt x="923" y="196"/>
                    <a:pt x="923" y="196"/>
                  </a:cubicBezTo>
                  <a:cubicBezTo>
                    <a:pt x="923" y="162"/>
                    <a:pt x="953" y="136"/>
                    <a:pt x="1012" y="136"/>
                  </a:cubicBezTo>
                  <a:cubicBezTo>
                    <a:pt x="1071" y="136"/>
                    <a:pt x="1131" y="161"/>
                    <a:pt x="1193" y="204"/>
                  </a:cubicBezTo>
                  <a:cubicBezTo>
                    <a:pt x="1272" y="89"/>
                    <a:pt x="1272" y="89"/>
                    <a:pt x="1272" y="89"/>
                  </a:cubicBezTo>
                  <a:cubicBezTo>
                    <a:pt x="1202" y="32"/>
                    <a:pt x="1115" y="0"/>
                    <a:pt x="1014" y="0"/>
                  </a:cubicBezTo>
                  <a:cubicBezTo>
                    <a:pt x="872" y="0"/>
                    <a:pt x="771" y="84"/>
                    <a:pt x="771" y="210"/>
                  </a:cubicBezTo>
                  <a:cubicBezTo>
                    <a:pt x="771" y="212"/>
                    <a:pt x="771" y="212"/>
                    <a:pt x="771" y="212"/>
                  </a:cubicBezTo>
                  <a:cubicBezTo>
                    <a:pt x="771" y="350"/>
                    <a:pt x="861" y="389"/>
                    <a:pt x="1001" y="425"/>
                  </a:cubicBezTo>
                  <a:cubicBezTo>
                    <a:pt x="1118" y="455"/>
                    <a:pt x="1141" y="474"/>
                    <a:pt x="1141" y="513"/>
                  </a:cubicBezTo>
                  <a:cubicBezTo>
                    <a:pt x="1141" y="515"/>
                    <a:pt x="1141" y="515"/>
                    <a:pt x="1141" y="515"/>
                  </a:cubicBezTo>
                  <a:cubicBezTo>
                    <a:pt x="1141" y="556"/>
                    <a:pt x="1104" y="581"/>
                    <a:pt x="1041" y="581"/>
                  </a:cubicBezTo>
                  <a:cubicBezTo>
                    <a:pt x="961" y="581"/>
                    <a:pt x="896" y="548"/>
                    <a:pt x="833" y="496"/>
                  </a:cubicBezTo>
                  <a:cubicBezTo>
                    <a:pt x="743" y="605"/>
                    <a:pt x="743" y="605"/>
                    <a:pt x="743" y="605"/>
                  </a:cubicBezTo>
                  <a:cubicBezTo>
                    <a:pt x="826" y="679"/>
                    <a:pt x="933" y="716"/>
                    <a:pt x="1038" y="716"/>
                  </a:cubicBezTo>
                  <a:cubicBezTo>
                    <a:pt x="1188" y="716"/>
                    <a:pt x="1293" y="638"/>
                    <a:pt x="1293" y="500"/>
                  </a:cubicBezTo>
                  <a:cubicBezTo>
                    <a:pt x="1293" y="498"/>
                    <a:pt x="1293" y="498"/>
                    <a:pt x="1293" y="498"/>
                  </a:cubicBezTo>
                  <a:cubicBezTo>
                    <a:pt x="1293" y="377"/>
                    <a:pt x="1214" y="326"/>
                    <a:pt x="1073"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dirty="0"/>
            </a:p>
          </p:txBody>
        </p:sp>
        <p:sp>
          <p:nvSpPr>
            <p:cNvPr id="38" name="Freeform 6">
              <a:extLst>
                <a:ext uri="{FF2B5EF4-FFF2-40B4-BE49-F238E27FC236}">
                  <a16:creationId xmlns:a16="http://schemas.microsoft.com/office/drawing/2014/main" id="{DDD716A6-8BCF-6848-84E2-A6A085F33216}"/>
                </a:ext>
              </a:extLst>
            </p:cNvPr>
            <p:cNvSpPr>
              <a:spLocks noEditPoints="1"/>
            </p:cNvSpPr>
            <p:nvPr/>
          </p:nvSpPr>
          <p:spPr bwMode="auto">
            <a:xfrm>
              <a:off x="1841" y="2"/>
              <a:ext cx="4000" cy="2416"/>
            </a:xfrm>
            <a:custGeom>
              <a:avLst/>
              <a:gdLst>
                <a:gd name="T0" fmla="*/ 675 w 2309"/>
                <a:gd name="T1" fmla="*/ 743 h 1396"/>
                <a:gd name="T2" fmla="*/ 748 w 2309"/>
                <a:gd name="T3" fmla="*/ 341 h 1396"/>
                <a:gd name="T4" fmla="*/ 472 w 2309"/>
                <a:gd name="T5" fmla="*/ 195 h 1396"/>
                <a:gd name="T6" fmla="*/ 432 w 2309"/>
                <a:gd name="T7" fmla="*/ 217 h 1396"/>
                <a:gd name="T8" fmla="*/ 541 w 2309"/>
                <a:gd name="T9" fmla="*/ 1037 h 1396"/>
                <a:gd name="T10" fmla="*/ 1264 w 2309"/>
                <a:gd name="T11" fmla="*/ 1279 h 1396"/>
                <a:gd name="T12" fmla="*/ 1555 w 2309"/>
                <a:gd name="T13" fmla="*/ 429 h 1396"/>
                <a:gd name="T14" fmla="*/ 1526 w 2309"/>
                <a:gd name="T15" fmla="*/ 389 h 1396"/>
                <a:gd name="T16" fmla="*/ 1380 w 2309"/>
                <a:gd name="T17" fmla="*/ 527 h 1396"/>
                <a:gd name="T18" fmla="*/ 1152 w 2309"/>
                <a:gd name="T19" fmla="*/ 1207 h 1396"/>
                <a:gd name="T20" fmla="*/ 1131 w 2309"/>
                <a:gd name="T21" fmla="*/ 838 h 1396"/>
                <a:gd name="T22" fmla="*/ 786 w 2309"/>
                <a:gd name="T23" fmla="*/ 389 h 1396"/>
                <a:gd name="T24" fmla="*/ 755 w 2309"/>
                <a:gd name="T25" fmla="*/ 429 h 1396"/>
                <a:gd name="T26" fmla="*/ 766 w 2309"/>
                <a:gd name="T27" fmla="*/ 1046 h 1396"/>
                <a:gd name="T28" fmla="*/ 1103 w 2309"/>
                <a:gd name="T29" fmla="*/ 1270 h 1396"/>
                <a:gd name="T30" fmla="*/ 1081 w 2309"/>
                <a:gd name="T31" fmla="*/ 1095 h 1396"/>
                <a:gd name="T32" fmla="*/ 1159 w 2309"/>
                <a:gd name="T33" fmla="*/ 766 h 1396"/>
                <a:gd name="T34" fmla="*/ 1170 w 2309"/>
                <a:gd name="T35" fmla="*/ 12 h 1396"/>
                <a:gd name="T36" fmla="*/ 1127 w 2309"/>
                <a:gd name="T37" fmla="*/ 31 h 1396"/>
                <a:gd name="T38" fmla="*/ 932 w 2309"/>
                <a:gd name="T39" fmla="*/ 453 h 1396"/>
                <a:gd name="T40" fmla="*/ 1598 w 2309"/>
                <a:gd name="T41" fmla="*/ 392 h 1396"/>
                <a:gd name="T42" fmla="*/ 1592 w 2309"/>
                <a:gd name="T43" fmla="*/ 1061 h 1396"/>
                <a:gd name="T44" fmla="*/ 1892 w 2309"/>
                <a:gd name="T45" fmla="*/ 458 h 1396"/>
                <a:gd name="T46" fmla="*/ 1850 w 2309"/>
                <a:gd name="T47" fmla="*/ 192 h 1396"/>
                <a:gd name="T48" fmla="*/ 1837 w 2309"/>
                <a:gd name="T49" fmla="*/ 195 h 1396"/>
                <a:gd name="T50" fmla="*/ 1762 w 2309"/>
                <a:gd name="T51" fmla="*/ 228 h 1396"/>
                <a:gd name="T52" fmla="*/ 1586 w 2309"/>
                <a:gd name="T53" fmla="*/ 267 h 1396"/>
                <a:gd name="T54" fmla="*/ 1511 w 2309"/>
                <a:gd name="T55" fmla="*/ 52 h 1396"/>
                <a:gd name="T56" fmla="*/ 1506 w 2309"/>
                <a:gd name="T57" fmla="*/ 53 h 1396"/>
                <a:gd name="T58" fmla="*/ 1494 w 2309"/>
                <a:gd name="T59" fmla="*/ 58 h 1396"/>
                <a:gd name="T60" fmla="*/ 1408 w 2309"/>
                <a:gd name="T61" fmla="*/ 389 h 1396"/>
                <a:gd name="T62" fmla="*/ 884 w 2309"/>
                <a:gd name="T63" fmla="*/ 104 h 1396"/>
                <a:gd name="T64" fmla="*/ 815 w 2309"/>
                <a:gd name="T65" fmla="*/ 57 h 1396"/>
                <a:gd name="T66" fmla="*/ 803 w 2309"/>
                <a:gd name="T67" fmla="*/ 53 h 1396"/>
                <a:gd name="T68" fmla="*/ 772 w 2309"/>
                <a:gd name="T69" fmla="*/ 75 h 1396"/>
                <a:gd name="T70" fmla="*/ 988 w 2309"/>
                <a:gd name="T71" fmla="*/ 185 h 1396"/>
                <a:gd name="T72" fmla="*/ 219 w 2309"/>
                <a:gd name="T73" fmla="*/ 498 h 1396"/>
                <a:gd name="T74" fmla="*/ 107 w 2309"/>
                <a:gd name="T75" fmla="*/ 520 h 1396"/>
                <a:gd name="T76" fmla="*/ 388 w 2309"/>
                <a:gd name="T77" fmla="*/ 725 h 1396"/>
                <a:gd name="T78" fmla="*/ 2167 w 2309"/>
                <a:gd name="T79" fmla="*/ 499 h 1396"/>
                <a:gd name="T80" fmla="*/ 1941 w 2309"/>
                <a:gd name="T81" fmla="*/ 506 h 1396"/>
                <a:gd name="T82" fmla="*/ 2210 w 2309"/>
                <a:gd name="T83" fmla="*/ 546 h 1396"/>
                <a:gd name="T84" fmla="*/ 2274 w 2309"/>
                <a:gd name="T85" fmla="*/ 966 h 1396"/>
                <a:gd name="T86" fmla="*/ 2227 w 2309"/>
                <a:gd name="T87" fmla="*/ 935 h 1396"/>
                <a:gd name="T88" fmla="*/ 1811 w 2309"/>
                <a:gd name="T89" fmla="*/ 1061 h 1396"/>
                <a:gd name="T90" fmla="*/ 2301 w 2309"/>
                <a:gd name="T91" fmla="*/ 1040 h 1396"/>
                <a:gd name="T92" fmla="*/ 499 w 2309"/>
                <a:gd name="T93" fmla="*/ 1061 h 1396"/>
                <a:gd name="T94" fmla="*/ 18 w 2309"/>
                <a:gd name="T95" fmla="*/ 978 h 1396"/>
                <a:gd name="T96" fmla="*/ 9 w 2309"/>
                <a:gd name="T97" fmla="*/ 1041 h 1396"/>
                <a:gd name="T98" fmla="*/ 39 w 2309"/>
                <a:gd name="T99" fmla="*/ 1070 h 1396"/>
                <a:gd name="T100" fmla="*/ 499 w 2309"/>
                <a:gd name="T101" fmla="*/ 1061 h 1396"/>
                <a:gd name="T102" fmla="*/ 1699 w 2309"/>
                <a:gd name="T103" fmla="*/ 1305 h 1396"/>
                <a:gd name="T104" fmla="*/ 1519 w 2309"/>
                <a:gd name="T105" fmla="*/ 1309 h 1396"/>
                <a:gd name="T106" fmla="*/ 1212 w 2309"/>
                <a:gd name="T107" fmla="*/ 1337 h 1396"/>
                <a:gd name="T108" fmla="*/ 1305 w 2309"/>
                <a:gd name="T109" fmla="*/ 1337 h 1396"/>
                <a:gd name="T110" fmla="*/ 1881 w 2309"/>
                <a:gd name="T111" fmla="*/ 1351 h 1396"/>
                <a:gd name="T112" fmla="*/ 1091 w 2309"/>
                <a:gd name="T113" fmla="*/ 1330 h 1396"/>
                <a:gd name="T114" fmla="*/ 791 w 2309"/>
                <a:gd name="T115" fmla="*/ 1309 h 1396"/>
                <a:gd name="T116" fmla="*/ 611 w 2309"/>
                <a:gd name="T117" fmla="*/ 1305 h 1396"/>
                <a:gd name="T118" fmla="*/ 416 w 2309"/>
                <a:gd name="T119" fmla="*/ 1319 h 1396"/>
                <a:gd name="T120" fmla="*/ 787 w 2309"/>
                <a:gd name="T121" fmla="*/ 1368 h 1396"/>
                <a:gd name="T122" fmla="*/ 1088 w 2309"/>
                <a:gd name="T123" fmla="*/ 1341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9" h="1396">
                  <a:moveTo>
                    <a:pt x="855" y="1255"/>
                  </a:moveTo>
                  <a:cubicBezTo>
                    <a:pt x="807" y="1218"/>
                    <a:pt x="749" y="1157"/>
                    <a:pt x="719" y="1061"/>
                  </a:cubicBezTo>
                  <a:cubicBezTo>
                    <a:pt x="690" y="971"/>
                    <a:pt x="675" y="863"/>
                    <a:pt x="675" y="743"/>
                  </a:cubicBezTo>
                  <a:cubicBezTo>
                    <a:pt x="675" y="576"/>
                    <a:pt x="703" y="434"/>
                    <a:pt x="712" y="394"/>
                  </a:cubicBezTo>
                  <a:cubicBezTo>
                    <a:pt x="712" y="393"/>
                    <a:pt x="712" y="392"/>
                    <a:pt x="712" y="392"/>
                  </a:cubicBezTo>
                  <a:cubicBezTo>
                    <a:pt x="717" y="369"/>
                    <a:pt x="731" y="350"/>
                    <a:pt x="748" y="341"/>
                  </a:cubicBezTo>
                  <a:cubicBezTo>
                    <a:pt x="622" y="260"/>
                    <a:pt x="513" y="212"/>
                    <a:pt x="492" y="203"/>
                  </a:cubicBezTo>
                  <a:cubicBezTo>
                    <a:pt x="479" y="197"/>
                    <a:pt x="473" y="195"/>
                    <a:pt x="472" y="195"/>
                  </a:cubicBezTo>
                  <a:cubicBezTo>
                    <a:pt x="472" y="195"/>
                    <a:pt x="472" y="195"/>
                    <a:pt x="472" y="195"/>
                  </a:cubicBezTo>
                  <a:cubicBezTo>
                    <a:pt x="472" y="195"/>
                    <a:pt x="472" y="195"/>
                    <a:pt x="472" y="195"/>
                  </a:cubicBezTo>
                  <a:cubicBezTo>
                    <a:pt x="467" y="193"/>
                    <a:pt x="463" y="192"/>
                    <a:pt x="458" y="192"/>
                  </a:cubicBezTo>
                  <a:cubicBezTo>
                    <a:pt x="444" y="192"/>
                    <a:pt x="436" y="201"/>
                    <a:pt x="432" y="217"/>
                  </a:cubicBezTo>
                  <a:cubicBezTo>
                    <a:pt x="432" y="217"/>
                    <a:pt x="429" y="242"/>
                    <a:pt x="425" y="285"/>
                  </a:cubicBezTo>
                  <a:cubicBezTo>
                    <a:pt x="421" y="323"/>
                    <a:pt x="417" y="385"/>
                    <a:pt x="417" y="458"/>
                  </a:cubicBezTo>
                  <a:cubicBezTo>
                    <a:pt x="417" y="623"/>
                    <a:pt x="439" y="857"/>
                    <a:pt x="541" y="1037"/>
                  </a:cubicBezTo>
                  <a:cubicBezTo>
                    <a:pt x="620" y="1174"/>
                    <a:pt x="731" y="1251"/>
                    <a:pt x="855" y="1255"/>
                  </a:cubicBezTo>
                  <a:close/>
                  <a:moveTo>
                    <a:pt x="1263" y="1279"/>
                  </a:moveTo>
                  <a:cubicBezTo>
                    <a:pt x="1264" y="1279"/>
                    <a:pt x="1264" y="1279"/>
                    <a:pt x="1264" y="1279"/>
                  </a:cubicBezTo>
                  <a:cubicBezTo>
                    <a:pt x="1350" y="1279"/>
                    <a:pt x="1495" y="1207"/>
                    <a:pt x="1545" y="1046"/>
                  </a:cubicBezTo>
                  <a:cubicBezTo>
                    <a:pt x="1571" y="960"/>
                    <a:pt x="1585" y="858"/>
                    <a:pt x="1585" y="743"/>
                  </a:cubicBezTo>
                  <a:cubicBezTo>
                    <a:pt x="1585" y="600"/>
                    <a:pt x="1564" y="476"/>
                    <a:pt x="1555" y="429"/>
                  </a:cubicBezTo>
                  <a:cubicBezTo>
                    <a:pt x="1552" y="412"/>
                    <a:pt x="1550" y="402"/>
                    <a:pt x="1550" y="402"/>
                  </a:cubicBezTo>
                  <a:cubicBezTo>
                    <a:pt x="1548" y="394"/>
                    <a:pt x="1544" y="384"/>
                    <a:pt x="1536" y="384"/>
                  </a:cubicBezTo>
                  <a:cubicBezTo>
                    <a:pt x="1533" y="384"/>
                    <a:pt x="1530" y="386"/>
                    <a:pt x="1526" y="389"/>
                  </a:cubicBezTo>
                  <a:cubicBezTo>
                    <a:pt x="1526" y="389"/>
                    <a:pt x="1522" y="392"/>
                    <a:pt x="1515" y="398"/>
                  </a:cubicBezTo>
                  <a:cubicBezTo>
                    <a:pt x="1508" y="404"/>
                    <a:pt x="1497" y="412"/>
                    <a:pt x="1483" y="425"/>
                  </a:cubicBezTo>
                  <a:cubicBezTo>
                    <a:pt x="1464" y="442"/>
                    <a:pt x="1425" y="478"/>
                    <a:pt x="1380" y="527"/>
                  </a:cubicBezTo>
                  <a:cubicBezTo>
                    <a:pt x="1309" y="607"/>
                    <a:pt x="1214" y="732"/>
                    <a:pt x="1169" y="877"/>
                  </a:cubicBezTo>
                  <a:cubicBezTo>
                    <a:pt x="1144" y="962"/>
                    <a:pt x="1131" y="1035"/>
                    <a:pt x="1131" y="1095"/>
                  </a:cubicBezTo>
                  <a:cubicBezTo>
                    <a:pt x="1131" y="1139"/>
                    <a:pt x="1138" y="1177"/>
                    <a:pt x="1152" y="1207"/>
                  </a:cubicBezTo>
                  <a:cubicBezTo>
                    <a:pt x="1166" y="1237"/>
                    <a:pt x="1187" y="1257"/>
                    <a:pt x="1216" y="1271"/>
                  </a:cubicBezTo>
                  <a:cubicBezTo>
                    <a:pt x="1229" y="1276"/>
                    <a:pt x="1244" y="1279"/>
                    <a:pt x="1263" y="1279"/>
                  </a:cubicBezTo>
                  <a:close/>
                  <a:moveTo>
                    <a:pt x="1131" y="838"/>
                  </a:moveTo>
                  <a:cubicBezTo>
                    <a:pt x="1131" y="835"/>
                    <a:pt x="1133" y="832"/>
                    <a:pt x="1134" y="829"/>
                  </a:cubicBezTo>
                  <a:cubicBezTo>
                    <a:pt x="1039" y="594"/>
                    <a:pt x="822" y="418"/>
                    <a:pt x="798" y="398"/>
                  </a:cubicBezTo>
                  <a:cubicBezTo>
                    <a:pt x="790" y="392"/>
                    <a:pt x="786" y="389"/>
                    <a:pt x="786" y="389"/>
                  </a:cubicBezTo>
                  <a:cubicBezTo>
                    <a:pt x="782" y="386"/>
                    <a:pt x="778" y="384"/>
                    <a:pt x="775" y="384"/>
                  </a:cubicBezTo>
                  <a:cubicBezTo>
                    <a:pt x="767" y="384"/>
                    <a:pt x="763" y="394"/>
                    <a:pt x="760" y="403"/>
                  </a:cubicBezTo>
                  <a:cubicBezTo>
                    <a:pt x="760" y="404"/>
                    <a:pt x="758" y="414"/>
                    <a:pt x="755" y="429"/>
                  </a:cubicBezTo>
                  <a:cubicBezTo>
                    <a:pt x="752" y="441"/>
                    <a:pt x="748" y="467"/>
                    <a:pt x="743" y="503"/>
                  </a:cubicBezTo>
                  <a:cubicBezTo>
                    <a:pt x="734" y="559"/>
                    <a:pt x="725" y="647"/>
                    <a:pt x="725" y="743"/>
                  </a:cubicBezTo>
                  <a:cubicBezTo>
                    <a:pt x="725" y="860"/>
                    <a:pt x="738" y="962"/>
                    <a:pt x="766" y="1046"/>
                  </a:cubicBezTo>
                  <a:cubicBezTo>
                    <a:pt x="816" y="1207"/>
                    <a:pt x="964" y="1279"/>
                    <a:pt x="1053" y="1279"/>
                  </a:cubicBezTo>
                  <a:cubicBezTo>
                    <a:pt x="1054" y="1279"/>
                    <a:pt x="1054" y="1279"/>
                    <a:pt x="1054" y="1279"/>
                  </a:cubicBezTo>
                  <a:cubicBezTo>
                    <a:pt x="1073" y="1279"/>
                    <a:pt x="1089" y="1276"/>
                    <a:pt x="1103" y="1270"/>
                  </a:cubicBezTo>
                  <a:cubicBezTo>
                    <a:pt x="1110" y="1267"/>
                    <a:pt x="1117" y="1264"/>
                    <a:pt x="1125" y="1258"/>
                  </a:cubicBezTo>
                  <a:cubicBezTo>
                    <a:pt x="1119" y="1250"/>
                    <a:pt x="1113" y="1240"/>
                    <a:pt x="1108" y="1228"/>
                  </a:cubicBezTo>
                  <a:cubicBezTo>
                    <a:pt x="1090" y="1193"/>
                    <a:pt x="1082" y="1149"/>
                    <a:pt x="1081" y="1095"/>
                  </a:cubicBezTo>
                  <a:cubicBezTo>
                    <a:pt x="1082" y="1028"/>
                    <a:pt x="1095" y="950"/>
                    <a:pt x="1123" y="862"/>
                  </a:cubicBezTo>
                  <a:cubicBezTo>
                    <a:pt x="1125" y="855"/>
                    <a:pt x="1128" y="846"/>
                    <a:pt x="1131" y="838"/>
                  </a:cubicBezTo>
                  <a:close/>
                  <a:moveTo>
                    <a:pt x="1159" y="766"/>
                  </a:moveTo>
                  <a:cubicBezTo>
                    <a:pt x="1208" y="661"/>
                    <a:pt x="1281" y="558"/>
                    <a:pt x="1378" y="457"/>
                  </a:cubicBezTo>
                  <a:cubicBezTo>
                    <a:pt x="1312" y="256"/>
                    <a:pt x="1219" y="92"/>
                    <a:pt x="1182" y="31"/>
                  </a:cubicBezTo>
                  <a:cubicBezTo>
                    <a:pt x="1174" y="19"/>
                    <a:pt x="1170" y="12"/>
                    <a:pt x="1170" y="12"/>
                  </a:cubicBezTo>
                  <a:cubicBezTo>
                    <a:pt x="1163" y="1"/>
                    <a:pt x="1157" y="0"/>
                    <a:pt x="1155" y="0"/>
                  </a:cubicBezTo>
                  <a:cubicBezTo>
                    <a:pt x="1150" y="0"/>
                    <a:pt x="1144" y="4"/>
                    <a:pt x="1139" y="13"/>
                  </a:cubicBezTo>
                  <a:cubicBezTo>
                    <a:pt x="1139" y="13"/>
                    <a:pt x="1134" y="19"/>
                    <a:pt x="1127" y="31"/>
                  </a:cubicBezTo>
                  <a:cubicBezTo>
                    <a:pt x="1116" y="49"/>
                    <a:pt x="1106" y="67"/>
                    <a:pt x="1095" y="85"/>
                  </a:cubicBezTo>
                  <a:cubicBezTo>
                    <a:pt x="1072" y="127"/>
                    <a:pt x="1036" y="193"/>
                    <a:pt x="1000" y="277"/>
                  </a:cubicBezTo>
                  <a:cubicBezTo>
                    <a:pt x="975" y="334"/>
                    <a:pt x="952" y="393"/>
                    <a:pt x="932" y="453"/>
                  </a:cubicBezTo>
                  <a:cubicBezTo>
                    <a:pt x="1002" y="523"/>
                    <a:pt x="1097" y="633"/>
                    <a:pt x="1159" y="766"/>
                  </a:cubicBezTo>
                  <a:close/>
                  <a:moveTo>
                    <a:pt x="1562" y="341"/>
                  </a:moveTo>
                  <a:cubicBezTo>
                    <a:pt x="1580" y="350"/>
                    <a:pt x="1593" y="368"/>
                    <a:pt x="1598" y="392"/>
                  </a:cubicBezTo>
                  <a:cubicBezTo>
                    <a:pt x="1598" y="392"/>
                    <a:pt x="1599" y="393"/>
                    <a:pt x="1599" y="394"/>
                  </a:cubicBezTo>
                  <a:cubicBezTo>
                    <a:pt x="1607" y="434"/>
                    <a:pt x="1635" y="577"/>
                    <a:pt x="1635" y="743"/>
                  </a:cubicBezTo>
                  <a:cubicBezTo>
                    <a:pt x="1635" y="863"/>
                    <a:pt x="1620" y="970"/>
                    <a:pt x="1592" y="1061"/>
                  </a:cubicBezTo>
                  <a:cubicBezTo>
                    <a:pt x="1562" y="1157"/>
                    <a:pt x="1506" y="1218"/>
                    <a:pt x="1458" y="1255"/>
                  </a:cubicBezTo>
                  <a:cubicBezTo>
                    <a:pt x="1581" y="1249"/>
                    <a:pt x="1690" y="1172"/>
                    <a:pt x="1768" y="1037"/>
                  </a:cubicBezTo>
                  <a:cubicBezTo>
                    <a:pt x="1871" y="857"/>
                    <a:pt x="1892" y="623"/>
                    <a:pt x="1892" y="458"/>
                  </a:cubicBezTo>
                  <a:cubicBezTo>
                    <a:pt x="1892" y="400"/>
                    <a:pt x="1890" y="341"/>
                    <a:pt x="1884" y="284"/>
                  </a:cubicBezTo>
                  <a:cubicBezTo>
                    <a:pt x="1880" y="242"/>
                    <a:pt x="1877" y="217"/>
                    <a:pt x="1877" y="217"/>
                  </a:cubicBezTo>
                  <a:cubicBezTo>
                    <a:pt x="1874" y="201"/>
                    <a:pt x="1865" y="192"/>
                    <a:pt x="1850" y="192"/>
                  </a:cubicBezTo>
                  <a:cubicBezTo>
                    <a:pt x="1848" y="192"/>
                    <a:pt x="1843" y="192"/>
                    <a:pt x="1837" y="195"/>
                  </a:cubicBezTo>
                  <a:cubicBezTo>
                    <a:pt x="1837" y="195"/>
                    <a:pt x="1837" y="195"/>
                    <a:pt x="1837" y="195"/>
                  </a:cubicBezTo>
                  <a:cubicBezTo>
                    <a:pt x="1837" y="195"/>
                    <a:pt x="1837" y="195"/>
                    <a:pt x="1837" y="195"/>
                  </a:cubicBezTo>
                  <a:cubicBezTo>
                    <a:pt x="1837" y="195"/>
                    <a:pt x="1830" y="197"/>
                    <a:pt x="1818" y="203"/>
                  </a:cubicBezTo>
                  <a:cubicBezTo>
                    <a:pt x="1806" y="208"/>
                    <a:pt x="1790" y="215"/>
                    <a:pt x="1769" y="225"/>
                  </a:cubicBezTo>
                  <a:cubicBezTo>
                    <a:pt x="1762" y="228"/>
                    <a:pt x="1762" y="228"/>
                    <a:pt x="1762" y="228"/>
                  </a:cubicBezTo>
                  <a:cubicBezTo>
                    <a:pt x="1700" y="258"/>
                    <a:pt x="1639" y="292"/>
                    <a:pt x="1581" y="328"/>
                  </a:cubicBezTo>
                  <a:cubicBezTo>
                    <a:pt x="1575" y="332"/>
                    <a:pt x="1568" y="336"/>
                    <a:pt x="1562" y="341"/>
                  </a:cubicBezTo>
                  <a:close/>
                  <a:moveTo>
                    <a:pt x="1586" y="267"/>
                  </a:moveTo>
                  <a:cubicBezTo>
                    <a:pt x="1567" y="172"/>
                    <a:pt x="1546" y="101"/>
                    <a:pt x="1537" y="75"/>
                  </a:cubicBezTo>
                  <a:cubicBezTo>
                    <a:pt x="1537" y="74"/>
                    <a:pt x="1537" y="73"/>
                    <a:pt x="1536" y="73"/>
                  </a:cubicBezTo>
                  <a:cubicBezTo>
                    <a:pt x="1531" y="59"/>
                    <a:pt x="1523" y="52"/>
                    <a:pt x="1511" y="52"/>
                  </a:cubicBezTo>
                  <a:cubicBezTo>
                    <a:pt x="1510" y="52"/>
                    <a:pt x="1508" y="52"/>
                    <a:pt x="1506" y="53"/>
                  </a:cubicBezTo>
                  <a:cubicBezTo>
                    <a:pt x="1506" y="53"/>
                    <a:pt x="1506" y="53"/>
                    <a:pt x="1506" y="53"/>
                  </a:cubicBezTo>
                  <a:cubicBezTo>
                    <a:pt x="1506" y="53"/>
                    <a:pt x="1506" y="53"/>
                    <a:pt x="1506" y="53"/>
                  </a:cubicBezTo>
                  <a:cubicBezTo>
                    <a:pt x="1502" y="53"/>
                    <a:pt x="1498" y="55"/>
                    <a:pt x="1494" y="57"/>
                  </a:cubicBezTo>
                  <a:cubicBezTo>
                    <a:pt x="1494" y="57"/>
                    <a:pt x="1494" y="57"/>
                    <a:pt x="1494" y="57"/>
                  </a:cubicBezTo>
                  <a:cubicBezTo>
                    <a:pt x="1494" y="58"/>
                    <a:pt x="1494" y="58"/>
                    <a:pt x="1494" y="58"/>
                  </a:cubicBezTo>
                  <a:cubicBezTo>
                    <a:pt x="1494" y="58"/>
                    <a:pt x="1467" y="74"/>
                    <a:pt x="1425" y="104"/>
                  </a:cubicBezTo>
                  <a:cubicBezTo>
                    <a:pt x="1402" y="121"/>
                    <a:pt x="1366" y="148"/>
                    <a:pt x="1321" y="185"/>
                  </a:cubicBezTo>
                  <a:cubicBezTo>
                    <a:pt x="1354" y="252"/>
                    <a:pt x="1383" y="321"/>
                    <a:pt x="1408" y="389"/>
                  </a:cubicBezTo>
                  <a:cubicBezTo>
                    <a:pt x="1461" y="347"/>
                    <a:pt x="1519" y="307"/>
                    <a:pt x="1586" y="267"/>
                  </a:cubicBezTo>
                  <a:close/>
                  <a:moveTo>
                    <a:pt x="988" y="185"/>
                  </a:moveTo>
                  <a:cubicBezTo>
                    <a:pt x="953" y="156"/>
                    <a:pt x="918" y="128"/>
                    <a:pt x="884" y="104"/>
                  </a:cubicBezTo>
                  <a:cubicBezTo>
                    <a:pt x="843" y="74"/>
                    <a:pt x="816" y="58"/>
                    <a:pt x="815" y="58"/>
                  </a:cubicBezTo>
                  <a:cubicBezTo>
                    <a:pt x="815" y="57"/>
                    <a:pt x="815" y="57"/>
                    <a:pt x="815" y="57"/>
                  </a:cubicBezTo>
                  <a:cubicBezTo>
                    <a:pt x="815" y="57"/>
                    <a:pt x="815" y="57"/>
                    <a:pt x="815" y="57"/>
                  </a:cubicBezTo>
                  <a:cubicBezTo>
                    <a:pt x="811" y="55"/>
                    <a:pt x="807" y="53"/>
                    <a:pt x="804" y="53"/>
                  </a:cubicBezTo>
                  <a:cubicBezTo>
                    <a:pt x="803" y="53"/>
                    <a:pt x="803" y="53"/>
                    <a:pt x="803" y="53"/>
                  </a:cubicBezTo>
                  <a:cubicBezTo>
                    <a:pt x="803" y="53"/>
                    <a:pt x="803" y="53"/>
                    <a:pt x="803" y="53"/>
                  </a:cubicBezTo>
                  <a:cubicBezTo>
                    <a:pt x="801" y="52"/>
                    <a:pt x="800" y="52"/>
                    <a:pt x="798" y="52"/>
                  </a:cubicBezTo>
                  <a:cubicBezTo>
                    <a:pt x="787" y="52"/>
                    <a:pt x="778" y="59"/>
                    <a:pt x="773" y="73"/>
                  </a:cubicBezTo>
                  <a:cubicBezTo>
                    <a:pt x="773" y="73"/>
                    <a:pt x="773" y="74"/>
                    <a:pt x="772" y="75"/>
                  </a:cubicBezTo>
                  <a:cubicBezTo>
                    <a:pt x="764" y="101"/>
                    <a:pt x="742" y="172"/>
                    <a:pt x="724" y="267"/>
                  </a:cubicBezTo>
                  <a:cubicBezTo>
                    <a:pt x="790" y="307"/>
                    <a:pt x="848" y="347"/>
                    <a:pt x="902" y="389"/>
                  </a:cubicBezTo>
                  <a:cubicBezTo>
                    <a:pt x="925" y="323"/>
                    <a:pt x="954" y="254"/>
                    <a:pt x="988" y="185"/>
                  </a:cubicBezTo>
                  <a:close/>
                  <a:moveTo>
                    <a:pt x="388" y="725"/>
                  </a:moveTo>
                  <a:cubicBezTo>
                    <a:pt x="377" y="657"/>
                    <a:pt x="370" y="584"/>
                    <a:pt x="368" y="506"/>
                  </a:cubicBezTo>
                  <a:cubicBezTo>
                    <a:pt x="303" y="500"/>
                    <a:pt x="251" y="498"/>
                    <a:pt x="219" y="498"/>
                  </a:cubicBezTo>
                  <a:cubicBezTo>
                    <a:pt x="212" y="498"/>
                    <a:pt x="206" y="498"/>
                    <a:pt x="200" y="498"/>
                  </a:cubicBezTo>
                  <a:cubicBezTo>
                    <a:pt x="164" y="498"/>
                    <a:pt x="143" y="499"/>
                    <a:pt x="143" y="499"/>
                  </a:cubicBezTo>
                  <a:cubicBezTo>
                    <a:pt x="129" y="500"/>
                    <a:pt x="116" y="507"/>
                    <a:pt x="107" y="520"/>
                  </a:cubicBezTo>
                  <a:cubicBezTo>
                    <a:pt x="102" y="528"/>
                    <a:pt x="99" y="537"/>
                    <a:pt x="100" y="546"/>
                  </a:cubicBezTo>
                  <a:cubicBezTo>
                    <a:pt x="102" y="571"/>
                    <a:pt x="119" y="661"/>
                    <a:pt x="226" y="796"/>
                  </a:cubicBezTo>
                  <a:cubicBezTo>
                    <a:pt x="280" y="769"/>
                    <a:pt x="335" y="745"/>
                    <a:pt x="388" y="725"/>
                  </a:cubicBezTo>
                  <a:close/>
                  <a:moveTo>
                    <a:pt x="2210" y="546"/>
                  </a:moveTo>
                  <a:cubicBezTo>
                    <a:pt x="2211" y="538"/>
                    <a:pt x="2206" y="525"/>
                    <a:pt x="2203" y="520"/>
                  </a:cubicBezTo>
                  <a:cubicBezTo>
                    <a:pt x="2194" y="507"/>
                    <a:pt x="2181" y="500"/>
                    <a:pt x="2167" y="499"/>
                  </a:cubicBezTo>
                  <a:cubicBezTo>
                    <a:pt x="2166" y="499"/>
                    <a:pt x="2145" y="498"/>
                    <a:pt x="2110" y="498"/>
                  </a:cubicBezTo>
                  <a:cubicBezTo>
                    <a:pt x="2104" y="498"/>
                    <a:pt x="2097" y="498"/>
                    <a:pt x="2090" y="498"/>
                  </a:cubicBezTo>
                  <a:cubicBezTo>
                    <a:pt x="2058" y="498"/>
                    <a:pt x="2006" y="500"/>
                    <a:pt x="1941" y="506"/>
                  </a:cubicBezTo>
                  <a:cubicBezTo>
                    <a:pt x="1939" y="581"/>
                    <a:pt x="1933" y="654"/>
                    <a:pt x="1922" y="725"/>
                  </a:cubicBezTo>
                  <a:cubicBezTo>
                    <a:pt x="1974" y="745"/>
                    <a:pt x="2029" y="769"/>
                    <a:pt x="2084" y="796"/>
                  </a:cubicBezTo>
                  <a:cubicBezTo>
                    <a:pt x="2191" y="660"/>
                    <a:pt x="2207" y="571"/>
                    <a:pt x="2210" y="546"/>
                  </a:cubicBezTo>
                  <a:close/>
                  <a:moveTo>
                    <a:pt x="2291" y="978"/>
                  </a:moveTo>
                  <a:cubicBezTo>
                    <a:pt x="2291" y="978"/>
                    <a:pt x="2285" y="974"/>
                    <a:pt x="2274" y="966"/>
                  </a:cubicBezTo>
                  <a:cubicBezTo>
                    <a:pt x="2274" y="966"/>
                    <a:pt x="2274" y="966"/>
                    <a:pt x="2274" y="966"/>
                  </a:cubicBezTo>
                  <a:cubicBezTo>
                    <a:pt x="2274" y="966"/>
                    <a:pt x="2274" y="966"/>
                    <a:pt x="2274" y="966"/>
                  </a:cubicBezTo>
                  <a:cubicBezTo>
                    <a:pt x="2266" y="960"/>
                    <a:pt x="2254" y="952"/>
                    <a:pt x="2239" y="943"/>
                  </a:cubicBezTo>
                  <a:cubicBezTo>
                    <a:pt x="2236" y="940"/>
                    <a:pt x="2231" y="938"/>
                    <a:pt x="2227" y="935"/>
                  </a:cubicBezTo>
                  <a:cubicBezTo>
                    <a:pt x="2191" y="911"/>
                    <a:pt x="2132" y="876"/>
                    <a:pt x="2060" y="840"/>
                  </a:cubicBezTo>
                  <a:cubicBezTo>
                    <a:pt x="2011" y="815"/>
                    <a:pt x="1961" y="793"/>
                    <a:pt x="1913" y="775"/>
                  </a:cubicBezTo>
                  <a:cubicBezTo>
                    <a:pt x="1891" y="885"/>
                    <a:pt x="1857" y="981"/>
                    <a:pt x="1811" y="1061"/>
                  </a:cubicBezTo>
                  <a:cubicBezTo>
                    <a:pt x="1763" y="1145"/>
                    <a:pt x="1704" y="1209"/>
                    <a:pt x="1633" y="1251"/>
                  </a:cubicBezTo>
                  <a:cubicBezTo>
                    <a:pt x="2143" y="1223"/>
                    <a:pt x="2286" y="1059"/>
                    <a:pt x="2301" y="1040"/>
                  </a:cubicBezTo>
                  <a:cubicBezTo>
                    <a:pt x="2301" y="1040"/>
                    <a:pt x="2301" y="1040"/>
                    <a:pt x="2301" y="1040"/>
                  </a:cubicBezTo>
                  <a:cubicBezTo>
                    <a:pt x="2306" y="1032"/>
                    <a:pt x="2309" y="1024"/>
                    <a:pt x="2309" y="1015"/>
                  </a:cubicBezTo>
                  <a:cubicBezTo>
                    <a:pt x="2309" y="1000"/>
                    <a:pt x="2302" y="986"/>
                    <a:pt x="2291" y="978"/>
                  </a:cubicBezTo>
                  <a:close/>
                  <a:moveTo>
                    <a:pt x="499" y="1061"/>
                  </a:moveTo>
                  <a:cubicBezTo>
                    <a:pt x="453" y="981"/>
                    <a:pt x="419" y="885"/>
                    <a:pt x="397" y="775"/>
                  </a:cubicBezTo>
                  <a:cubicBezTo>
                    <a:pt x="225" y="840"/>
                    <a:pt x="87" y="930"/>
                    <a:pt x="35" y="966"/>
                  </a:cubicBezTo>
                  <a:cubicBezTo>
                    <a:pt x="24" y="974"/>
                    <a:pt x="19" y="978"/>
                    <a:pt x="18" y="978"/>
                  </a:cubicBezTo>
                  <a:cubicBezTo>
                    <a:pt x="7" y="986"/>
                    <a:pt x="0" y="1000"/>
                    <a:pt x="0" y="1015"/>
                  </a:cubicBezTo>
                  <a:cubicBezTo>
                    <a:pt x="0" y="1024"/>
                    <a:pt x="3" y="1032"/>
                    <a:pt x="8" y="1040"/>
                  </a:cubicBezTo>
                  <a:cubicBezTo>
                    <a:pt x="8" y="1040"/>
                    <a:pt x="9" y="1041"/>
                    <a:pt x="9" y="1041"/>
                  </a:cubicBezTo>
                  <a:cubicBezTo>
                    <a:pt x="10" y="1042"/>
                    <a:pt x="11" y="1044"/>
                    <a:pt x="12" y="1045"/>
                  </a:cubicBezTo>
                  <a:cubicBezTo>
                    <a:pt x="13" y="1046"/>
                    <a:pt x="13" y="1047"/>
                    <a:pt x="14" y="1048"/>
                  </a:cubicBezTo>
                  <a:cubicBezTo>
                    <a:pt x="18" y="1051"/>
                    <a:pt x="26" y="1060"/>
                    <a:pt x="39" y="1070"/>
                  </a:cubicBezTo>
                  <a:cubicBezTo>
                    <a:pt x="60" y="1089"/>
                    <a:pt x="99" y="1117"/>
                    <a:pt x="161" y="1144"/>
                  </a:cubicBezTo>
                  <a:cubicBezTo>
                    <a:pt x="289" y="1202"/>
                    <a:pt x="467" y="1239"/>
                    <a:pt x="676" y="1251"/>
                  </a:cubicBezTo>
                  <a:cubicBezTo>
                    <a:pt x="607" y="1209"/>
                    <a:pt x="546" y="1144"/>
                    <a:pt x="499" y="1061"/>
                  </a:cubicBezTo>
                  <a:close/>
                  <a:moveTo>
                    <a:pt x="1849" y="1288"/>
                  </a:moveTo>
                  <a:cubicBezTo>
                    <a:pt x="1823" y="1288"/>
                    <a:pt x="1784" y="1293"/>
                    <a:pt x="1726" y="1301"/>
                  </a:cubicBezTo>
                  <a:cubicBezTo>
                    <a:pt x="1717" y="1302"/>
                    <a:pt x="1708" y="1304"/>
                    <a:pt x="1699" y="1305"/>
                  </a:cubicBezTo>
                  <a:cubicBezTo>
                    <a:pt x="1673" y="1308"/>
                    <a:pt x="1642" y="1310"/>
                    <a:pt x="1601" y="1310"/>
                  </a:cubicBezTo>
                  <a:cubicBezTo>
                    <a:pt x="1575" y="1310"/>
                    <a:pt x="1549" y="1310"/>
                    <a:pt x="1521" y="1309"/>
                  </a:cubicBezTo>
                  <a:cubicBezTo>
                    <a:pt x="1519" y="1309"/>
                    <a:pt x="1519" y="1309"/>
                    <a:pt x="1519" y="1309"/>
                  </a:cubicBezTo>
                  <a:cubicBezTo>
                    <a:pt x="1492" y="1308"/>
                    <a:pt x="1462" y="1308"/>
                    <a:pt x="1432" y="1308"/>
                  </a:cubicBezTo>
                  <a:cubicBezTo>
                    <a:pt x="1370" y="1308"/>
                    <a:pt x="1289" y="1310"/>
                    <a:pt x="1218" y="1330"/>
                  </a:cubicBezTo>
                  <a:cubicBezTo>
                    <a:pt x="1215" y="1331"/>
                    <a:pt x="1212" y="1335"/>
                    <a:pt x="1212" y="1337"/>
                  </a:cubicBezTo>
                  <a:cubicBezTo>
                    <a:pt x="1213" y="1340"/>
                    <a:pt x="1217" y="1341"/>
                    <a:pt x="1221" y="1341"/>
                  </a:cubicBezTo>
                  <a:cubicBezTo>
                    <a:pt x="1222" y="1341"/>
                    <a:pt x="1223" y="1340"/>
                    <a:pt x="1224" y="1340"/>
                  </a:cubicBezTo>
                  <a:cubicBezTo>
                    <a:pt x="1253" y="1338"/>
                    <a:pt x="1280" y="1337"/>
                    <a:pt x="1305" y="1337"/>
                  </a:cubicBezTo>
                  <a:cubicBezTo>
                    <a:pt x="1398" y="1337"/>
                    <a:pt x="1462" y="1353"/>
                    <a:pt x="1523" y="1368"/>
                  </a:cubicBezTo>
                  <a:cubicBezTo>
                    <a:pt x="1580" y="1383"/>
                    <a:pt x="1635" y="1396"/>
                    <a:pt x="1711" y="1396"/>
                  </a:cubicBezTo>
                  <a:cubicBezTo>
                    <a:pt x="1791" y="1396"/>
                    <a:pt x="1855" y="1379"/>
                    <a:pt x="1881" y="1351"/>
                  </a:cubicBezTo>
                  <a:cubicBezTo>
                    <a:pt x="1890" y="1341"/>
                    <a:pt x="1894" y="1330"/>
                    <a:pt x="1893" y="1319"/>
                  </a:cubicBezTo>
                  <a:cubicBezTo>
                    <a:pt x="1891" y="1297"/>
                    <a:pt x="1884" y="1288"/>
                    <a:pt x="1849" y="1288"/>
                  </a:cubicBezTo>
                  <a:close/>
                  <a:moveTo>
                    <a:pt x="1091" y="1330"/>
                  </a:moveTo>
                  <a:cubicBezTo>
                    <a:pt x="1020" y="1310"/>
                    <a:pt x="939" y="1308"/>
                    <a:pt x="877" y="1308"/>
                  </a:cubicBezTo>
                  <a:cubicBezTo>
                    <a:pt x="877" y="1308"/>
                    <a:pt x="877" y="1308"/>
                    <a:pt x="877" y="1308"/>
                  </a:cubicBezTo>
                  <a:cubicBezTo>
                    <a:pt x="847" y="1308"/>
                    <a:pt x="817" y="1308"/>
                    <a:pt x="791" y="1309"/>
                  </a:cubicBezTo>
                  <a:cubicBezTo>
                    <a:pt x="788" y="1309"/>
                    <a:pt x="788" y="1309"/>
                    <a:pt x="788" y="1309"/>
                  </a:cubicBezTo>
                  <a:cubicBezTo>
                    <a:pt x="760" y="1310"/>
                    <a:pt x="734" y="1310"/>
                    <a:pt x="709" y="1310"/>
                  </a:cubicBezTo>
                  <a:cubicBezTo>
                    <a:pt x="667" y="1310"/>
                    <a:pt x="636" y="1308"/>
                    <a:pt x="611" y="1305"/>
                  </a:cubicBezTo>
                  <a:cubicBezTo>
                    <a:pt x="601" y="1304"/>
                    <a:pt x="592" y="1302"/>
                    <a:pt x="583" y="1301"/>
                  </a:cubicBezTo>
                  <a:cubicBezTo>
                    <a:pt x="525" y="1293"/>
                    <a:pt x="486" y="1288"/>
                    <a:pt x="460" y="1288"/>
                  </a:cubicBezTo>
                  <a:cubicBezTo>
                    <a:pt x="425" y="1288"/>
                    <a:pt x="418" y="1297"/>
                    <a:pt x="416" y="1319"/>
                  </a:cubicBezTo>
                  <a:cubicBezTo>
                    <a:pt x="415" y="1330"/>
                    <a:pt x="419" y="1341"/>
                    <a:pt x="428" y="1350"/>
                  </a:cubicBezTo>
                  <a:cubicBezTo>
                    <a:pt x="453" y="1379"/>
                    <a:pt x="519" y="1396"/>
                    <a:pt x="599" y="1396"/>
                  </a:cubicBezTo>
                  <a:cubicBezTo>
                    <a:pt x="675" y="1396"/>
                    <a:pt x="729" y="1383"/>
                    <a:pt x="787" y="1368"/>
                  </a:cubicBezTo>
                  <a:cubicBezTo>
                    <a:pt x="848" y="1353"/>
                    <a:pt x="911" y="1337"/>
                    <a:pt x="1004" y="1337"/>
                  </a:cubicBezTo>
                  <a:cubicBezTo>
                    <a:pt x="1030" y="1337"/>
                    <a:pt x="1057" y="1338"/>
                    <a:pt x="1085" y="1340"/>
                  </a:cubicBezTo>
                  <a:cubicBezTo>
                    <a:pt x="1086" y="1340"/>
                    <a:pt x="1087" y="1341"/>
                    <a:pt x="1088" y="1341"/>
                  </a:cubicBezTo>
                  <a:cubicBezTo>
                    <a:pt x="1092" y="1341"/>
                    <a:pt x="1097" y="1340"/>
                    <a:pt x="1097" y="1337"/>
                  </a:cubicBezTo>
                  <a:cubicBezTo>
                    <a:pt x="1097" y="1335"/>
                    <a:pt x="1095" y="1331"/>
                    <a:pt x="1091" y="13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dirty="0"/>
            </a:p>
          </p:txBody>
        </p:sp>
      </p:grpSp>
      <p:sp>
        <p:nvSpPr>
          <p:cNvPr id="39" name="Footer Placeholder 3">
            <a:extLst>
              <a:ext uri="{FF2B5EF4-FFF2-40B4-BE49-F238E27FC236}">
                <a16:creationId xmlns:a16="http://schemas.microsoft.com/office/drawing/2014/main" id="{451CE90D-C2B7-A145-B742-F4069E2952AF}"/>
              </a:ext>
            </a:extLst>
          </p:cNvPr>
          <p:cNvSpPr>
            <a:spLocks noGrp="1"/>
          </p:cNvSpPr>
          <p:nvPr>
            <p:ph type="ftr" sz="quarter" idx="3"/>
          </p:nvPr>
        </p:nvSpPr>
        <p:spPr>
          <a:xfrm>
            <a:off x="389204" y="6188900"/>
            <a:ext cx="4114800" cy="365125"/>
          </a:xfrm>
          <a:prstGeom prst="rect">
            <a:avLst/>
          </a:prstGeom>
        </p:spPr>
        <p:txBody>
          <a:bodyPr vert="horz" lIns="0" tIns="0" rIns="0" bIns="0" rtlCol="0" anchor="b" anchorCtr="0"/>
          <a:lstStyle>
            <a:lvl1pPr algn="l">
              <a:defRPr sz="1100" b="0" i="0">
                <a:solidFill>
                  <a:schemeClr val="bg1"/>
                </a:solidFill>
                <a:latin typeface="Arial" panose="020B0604020202020204" pitchFamily="34" charset="0"/>
                <a:cs typeface="Arial" panose="020B0604020202020204" pitchFamily="34" charset="0"/>
              </a:defRPr>
            </a:lvl1pPr>
          </a:lstStyle>
          <a:p>
            <a:r>
              <a:rPr lang="en-AU" dirty="0"/>
              <a:t>Leadership &amp; High Performance | Professional learning for non teaching staff (PLNTS) V4.0 June 2019    Slide 6 of 17</a:t>
            </a:r>
            <a:endParaRPr lang="en-US" dirty="0"/>
          </a:p>
        </p:txBody>
      </p:sp>
      <p:sp>
        <p:nvSpPr>
          <p:cNvPr id="2" name="Title 1">
            <a:extLst>
              <a:ext uri="{FF2B5EF4-FFF2-40B4-BE49-F238E27FC236}">
                <a16:creationId xmlns:a16="http://schemas.microsoft.com/office/drawing/2014/main" id="{230DD9A7-09FE-4E1B-A672-CED018A0372F}"/>
              </a:ext>
            </a:extLst>
          </p:cNvPr>
          <p:cNvSpPr>
            <a:spLocks noGrp="1"/>
          </p:cNvSpPr>
          <p:nvPr>
            <p:ph type="title" hasCustomPrompt="1"/>
          </p:nvPr>
        </p:nvSpPr>
        <p:spPr>
          <a:xfrm>
            <a:off x="389204" y="668773"/>
            <a:ext cx="5707701" cy="498470"/>
          </a:xfrm>
        </p:spPr>
        <p:txBody>
          <a:bodyPr>
            <a:noAutofit/>
          </a:bodyPr>
          <a:lstStyle>
            <a:lvl1pPr>
              <a:defRPr>
                <a:solidFill>
                  <a:schemeClr val="bg1"/>
                </a:solidFill>
              </a:defRPr>
            </a:lvl1pPr>
          </a:lstStyle>
          <a:p>
            <a:r>
              <a:rPr lang="en-US" dirty="0"/>
              <a:t>Agenda slide</a:t>
            </a:r>
            <a:endParaRPr lang="en-AU" dirty="0"/>
          </a:p>
        </p:txBody>
      </p:sp>
      <p:sp>
        <p:nvSpPr>
          <p:cNvPr id="32" name="Text Placeholder 2078">
            <a:extLst>
              <a:ext uri="{FF2B5EF4-FFF2-40B4-BE49-F238E27FC236}">
                <a16:creationId xmlns:a16="http://schemas.microsoft.com/office/drawing/2014/main" id="{6CEE090E-CCFD-D641-BC04-E336F151C887}"/>
              </a:ext>
            </a:extLst>
          </p:cNvPr>
          <p:cNvSpPr>
            <a:spLocks noGrp="1"/>
          </p:cNvSpPr>
          <p:nvPr>
            <p:ph type="body" sz="quarter" idx="15" hasCustomPrompt="1"/>
          </p:nvPr>
        </p:nvSpPr>
        <p:spPr>
          <a:xfrm>
            <a:off x="389204" y="1175567"/>
            <a:ext cx="5705888" cy="276999"/>
          </a:xfrm>
        </p:spPr>
        <p:txBody>
          <a:bodyPr wrap="square">
            <a:noAutofit/>
          </a:bodyPr>
          <a:lstStyle>
            <a:lvl1pPr>
              <a:defRPr sz="1600" b="0" i="0">
                <a:solidFill>
                  <a:schemeClr val="bg1"/>
                </a:solidFill>
                <a:latin typeface="Arial" panose="020B0604020202020204" pitchFamily="34" charset="0"/>
                <a:cs typeface="Arial" panose="020B0604020202020204" pitchFamily="34" charset="0"/>
              </a:defRPr>
            </a:lvl1pPr>
            <a:lvl2pPr marL="0" indent="0">
              <a:buNone/>
              <a:defRPr/>
            </a:lvl2pPr>
          </a:lstStyle>
          <a:p>
            <a:pPr lvl="0"/>
            <a:r>
              <a:rPr lang="en-US" dirty="0"/>
              <a:t>Subtitle goes here</a:t>
            </a:r>
          </a:p>
        </p:txBody>
      </p:sp>
      <p:sp>
        <p:nvSpPr>
          <p:cNvPr id="44" name="Content Placeholder 4"/>
          <p:cNvSpPr>
            <a:spLocks noGrp="1"/>
          </p:cNvSpPr>
          <p:nvPr>
            <p:ph sz="quarter" idx="18" hasCustomPrompt="1"/>
          </p:nvPr>
        </p:nvSpPr>
        <p:spPr>
          <a:xfrm>
            <a:off x="388817" y="1881188"/>
            <a:ext cx="11406554" cy="4030662"/>
          </a:xfrm>
        </p:spPr>
        <p:txBody>
          <a:bodyPr/>
          <a:lstStyle>
            <a:lvl1pPr marL="0" marR="0" indent="0" algn="l" defTabSz="914374" rtl="0" eaLnBrk="1" fontAlgn="auto" latinLnBrk="0" hangingPunct="1">
              <a:lnSpc>
                <a:spcPct val="120000"/>
              </a:lnSpc>
              <a:spcBef>
                <a:spcPts val="0"/>
              </a:spcBef>
              <a:spcAft>
                <a:spcPts val="800"/>
              </a:spcAft>
              <a:buClrTx/>
              <a:buSzTx/>
              <a:buFont typeface="Arial" charset="0"/>
              <a:buNone/>
              <a:tabLst/>
              <a:defRPr baseline="0">
                <a:solidFill>
                  <a:schemeClr val="bg1"/>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bg1"/>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bg1"/>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bg1"/>
                </a:solidFill>
              </a:defRPr>
            </a:lvl4pPr>
            <a:lvl5pPr>
              <a:defRPr>
                <a:solidFill>
                  <a:schemeClr val="bg1"/>
                </a:solidFill>
              </a:defRPr>
            </a:lvl5pPr>
          </a:lstStyle>
          <a:p>
            <a:pPr lvl="0"/>
            <a:r>
              <a:rPr lang="en-US" dirty="0"/>
              <a:t>Arial Size 14</a:t>
            </a:r>
          </a:p>
          <a:p>
            <a:pPr lvl="1"/>
            <a:r>
              <a:rPr lang="en-US" dirty="0"/>
              <a:t>Arial Size 14</a:t>
            </a:r>
          </a:p>
          <a:p>
            <a:pPr lvl="2"/>
            <a:r>
              <a:rPr lang="en-US" dirty="0"/>
              <a:t>Arial Size 12</a:t>
            </a:r>
          </a:p>
          <a:p>
            <a:pPr lvl="3"/>
            <a:r>
              <a:rPr lang="en-US" dirty="0"/>
              <a:t>Arial Size 12</a:t>
            </a:r>
          </a:p>
        </p:txBody>
      </p:sp>
      <p:grpSp>
        <p:nvGrpSpPr>
          <p:cNvPr id="18" name="Group 17">
            <a:extLst>
              <a:ext uri="{FF2B5EF4-FFF2-40B4-BE49-F238E27FC236}">
                <a16:creationId xmlns:a16="http://schemas.microsoft.com/office/drawing/2014/main" id="{77346632-EFE4-F840-8F92-83FA6363A404}"/>
              </a:ext>
            </a:extLst>
          </p:cNvPr>
          <p:cNvGrpSpPr/>
          <p:nvPr userDrawn="1"/>
        </p:nvGrpSpPr>
        <p:grpSpPr>
          <a:xfrm>
            <a:off x="414846" y="365498"/>
            <a:ext cx="2134330" cy="169277"/>
            <a:chOff x="446350" y="402893"/>
            <a:chExt cx="1871708" cy="186596"/>
          </a:xfrm>
        </p:grpSpPr>
        <p:cxnSp>
          <p:nvCxnSpPr>
            <p:cNvPr id="19" name="Straight Connector 18">
              <a:extLst>
                <a:ext uri="{FF2B5EF4-FFF2-40B4-BE49-F238E27FC236}">
                  <a16:creationId xmlns:a16="http://schemas.microsoft.com/office/drawing/2014/main" id="{BC913C52-0751-BC4D-A716-67C521725C4C}"/>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7385F729-539D-F848-B304-C18B0623A65C}"/>
                </a:ext>
              </a:extLst>
            </p:cNvPr>
            <p:cNvSpPr txBox="1"/>
            <p:nvPr userDrawn="1"/>
          </p:nvSpPr>
          <p:spPr>
            <a:xfrm>
              <a:off x="524310" y="402893"/>
              <a:ext cx="1793748" cy="186596"/>
            </a:xfrm>
            <a:prstGeom prst="rect">
              <a:avLst/>
            </a:prstGeom>
            <a:noFill/>
          </p:spPr>
          <p:txBody>
            <a:bodyPr wrap="none" lIns="0" tIns="0" rIns="0" bIns="0" rtlCol="0">
              <a:spAutoFit/>
            </a:bodyPr>
            <a:lstStyle/>
            <a:p>
              <a:r>
                <a:rPr lang="en-AU" sz="1100" b="1" i="0" dirty="0">
                  <a:solidFill>
                    <a:schemeClr val="bg1"/>
                  </a:solidFill>
                  <a:latin typeface="Arial" panose="020B0604020202020204" pitchFamily="34" charset="0"/>
                  <a:cs typeface="Arial" panose="020B0604020202020204" pitchFamily="34" charset="0"/>
                </a:rPr>
                <a:t>NSW Department of Education</a:t>
              </a:r>
            </a:p>
          </p:txBody>
        </p:sp>
      </p:grpSp>
      <p:pic>
        <p:nvPicPr>
          <p:cNvPr id="15" name="Picture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231658">
            <a:off x="6919194" y="5781661"/>
            <a:ext cx="4204401" cy="3372767"/>
          </a:xfrm>
          <a:prstGeom prst="rect">
            <a:avLst/>
          </a:prstGeom>
        </p:spPr>
      </p:pic>
      <p:pic>
        <p:nvPicPr>
          <p:cNvPr id="16" name="Picture 1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32812" y="6188900"/>
            <a:ext cx="1446433" cy="1160807"/>
          </a:xfrm>
          <a:prstGeom prst="rect">
            <a:avLst/>
          </a:prstGeom>
        </p:spPr>
      </p:pic>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483917" y="-777322"/>
            <a:ext cx="2619178" cy="2101314"/>
          </a:xfrm>
          <a:prstGeom prst="rect">
            <a:avLst/>
          </a:prstGeom>
        </p:spPr>
      </p:pic>
      <p:pic>
        <p:nvPicPr>
          <p:cNvPr id="21" name="Picture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84678" y="-2675411"/>
            <a:ext cx="4721057" cy="3787227"/>
          </a:xfrm>
          <a:prstGeom prst="rect">
            <a:avLst/>
          </a:prstGeom>
        </p:spPr>
      </p:pic>
    </p:spTree>
    <p:extLst>
      <p:ext uri="{BB962C8B-B14F-4D97-AF65-F5344CB8AC3E}">
        <p14:creationId xmlns:p14="http://schemas.microsoft.com/office/powerpoint/2010/main" val="1191361995"/>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lumn Content">
    <p:bg>
      <p:bgPr>
        <a:solidFill>
          <a:schemeClr val="bg1"/>
        </a:solidFill>
        <a:effectLst/>
      </p:bgPr>
    </p:bg>
    <p:spTree>
      <p:nvGrpSpPr>
        <p:cNvPr id="1" name=""/>
        <p:cNvGrpSpPr/>
        <p:nvPr/>
      </p:nvGrpSpPr>
      <p:grpSpPr>
        <a:xfrm>
          <a:off x="0" y="0"/>
          <a:ext cx="0" cy="0"/>
          <a:chOff x="0" y="0"/>
          <a:chExt cx="0" cy="0"/>
        </a:xfrm>
      </p:grpSpPr>
      <p:sp>
        <p:nvSpPr>
          <p:cNvPr id="15" name="Footer Placeholder 3">
            <a:extLst>
              <a:ext uri="{FF2B5EF4-FFF2-40B4-BE49-F238E27FC236}">
                <a16:creationId xmlns:a16="http://schemas.microsoft.com/office/drawing/2014/main" id="{2E84D184-0E36-4D4E-BB2E-2CD914E38942}"/>
              </a:ext>
            </a:extLst>
          </p:cNvPr>
          <p:cNvSpPr>
            <a:spLocks noGrp="1"/>
          </p:cNvSpPr>
          <p:nvPr>
            <p:ph type="ftr" sz="quarter" idx="3"/>
          </p:nvPr>
        </p:nvSpPr>
        <p:spPr>
          <a:xfrm>
            <a:off x="389204" y="6188900"/>
            <a:ext cx="4114800" cy="365125"/>
          </a:xfrm>
          <a:prstGeom prst="rect">
            <a:avLst/>
          </a:prstGeom>
        </p:spPr>
        <p:txBody>
          <a:bodyPr vert="horz" lIns="0" tIns="0" rIns="0" bIns="0" rtlCol="0" anchor="b" anchorCtr="0"/>
          <a:lstStyle>
            <a:lvl1pPr algn="l">
              <a:defRPr sz="1100" b="0" i="0">
                <a:solidFill>
                  <a:schemeClr val="tx2"/>
                </a:solidFill>
                <a:latin typeface="Arial" panose="020B0604020202020204" pitchFamily="34" charset="0"/>
                <a:cs typeface="Arial" panose="020B0604020202020204" pitchFamily="34" charset="0"/>
              </a:defRPr>
            </a:lvl1pPr>
          </a:lstStyle>
          <a:p>
            <a:r>
              <a:rPr lang="en-AU" dirty="0"/>
              <a:t>Leadership &amp; High Performance | Professional learning for non teaching staff (PLNTS) V4.0 June 2019    Slide 6 of 17</a:t>
            </a:r>
            <a:endParaRPr lang="en-US" dirty="0"/>
          </a:p>
        </p:txBody>
      </p:sp>
      <p:sp>
        <p:nvSpPr>
          <p:cNvPr id="2" name="Title 1">
            <a:extLst>
              <a:ext uri="{FF2B5EF4-FFF2-40B4-BE49-F238E27FC236}">
                <a16:creationId xmlns:a16="http://schemas.microsoft.com/office/drawing/2014/main" id="{230DD9A7-09FE-4E1B-A672-CED018A0372F}"/>
              </a:ext>
            </a:extLst>
          </p:cNvPr>
          <p:cNvSpPr>
            <a:spLocks noGrp="1"/>
          </p:cNvSpPr>
          <p:nvPr>
            <p:ph type="title"/>
          </p:nvPr>
        </p:nvSpPr>
        <p:spPr/>
        <p:txBody>
          <a:bodyPr>
            <a:noAutofit/>
          </a:bodyPr>
          <a:lstStyle>
            <a:lvl1pPr>
              <a:defRPr sz="320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AU" dirty="0"/>
          </a:p>
        </p:txBody>
      </p:sp>
      <p:sp>
        <p:nvSpPr>
          <p:cNvPr id="16" name="Text Placeholder 2078">
            <a:extLst>
              <a:ext uri="{FF2B5EF4-FFF2-40B4-BE49-F238E27FC236}">
                <a16:creationId xmlns:a16="http://schemas.microsoft.com/office/drawing/2014/main" id="{DE976D40-EB64-8443-8524-2F97084E2CFB}"/>
              </a:ext>
            </a:extLst>
          </p:cNvPr>
          <p:cNvSpPr>
            <a:spLocks noGrp="1"/>
          </p:cNvSpPr>
          <p:nvPr>
            <p:ph type="body" sz="quarter" idx="15" hasCustomPrompt="1"/>
          </p:nvPr>
        </p:nvSpPr>
        <p:spPr>
          <a:xfrm>
            <a:off x="389203" y="1175567"/>
            <a:ext cx="11433980" cy="276999"/>
          </a:xfrm>
        </p:spPr>
        <p:txBody>
          <a:bodyPr wrap="square">
            <a:noAutofit/>
          </a:bodyPr>
          <a:lstStyle>
            <a:lvl1pPr>
              <a:defRPr sz="1800" b="0" i="0">
                <a:solidFill>
                  <a:schemeClr val="accent5"/>
                </a:solidFill>
                <a:latin typeface="Arial" panose="020B0604020202020204" pitchFamily="34" charset="0"/>
                <a:cs typeface="Arial" panose="020B0604020202020204" pitchFamily="34" charset="0"/>
              </a:defRPr>
            </a:lvl1pPr>
            <a:lvl2pPr marL="0" indent="0">
              <a:buNone/>
              <a:defRPr/>
            </a:lvl2pPr>
          </a:lstStyle>
          <a:p>
            <a:pPr lvl="0"/>
            <a:r>
              <a:rPr lang="en-US" dirty="0"/>
              <a:t>Subtitle goes here</a:t>
            </a:r>
          </a:p>
        </p:txBody>
      </p:sp>
      <p:grpSp>
        <p:nvGrpSpPr>
          <p:cNvPr id="32" name="Group 31">
            <a:extLst>
              <a:ext uri="{FF2B5EF4-FFF2-40B4-BE49-F238E27FC236}">
                <a16:creationId xmlns:a16="http://schemas.microsoft.com/office/drawing/2014/main" id="{29C2C0D5-A346-2643-9D8C-8C22D5D50C6E}"/>
              </a:ext>
            </a:extLst>
          </p:cNvPr>
          <p:cNvGrpSpPr/>
          <p:nvPr userDrawn="1"/>
        </p:nvGrpSpPr>
        <p:grpSpPr>
          <a:xfrm>
            <a:off x="414846" y="365498"/>
            <a:ext cx="2134330" cy="169277"/>
            <a:chOff x="446350" y="402893"/>
            <a:chExt cx="1871708" cy="186596"/>
          </a:xfrm>
        </p:grpSpPr>
        <p:cxnSp>
          <p:nvCxnSpPr>
            <p:cNvPr id="33" name="Straight Connector 32">
              <a:extLst>
                <a:ext uri="{FF2B5EF4-FFF2-40B4-BE49-F238E27FC236}">
                  <a16:creationId xmlns:a16="http://schemas.microsoft.com/office/drawing/2014/main" id="{AEFECAC3-BF7B-B746-B2D0-F554BFDC2964}"/>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74AE827-7224-224D-825A-55775AA3B745}"/>
                </a:ext>
              </a:extLst>
            </p:cNvPr>
            <p:cNvSpPr txBox="1"/>
            <p:nvPr userDrawn="1"/>
          </p:nvSpPr>
          <p:spPr>
            <a:xfrm>
              <a:off x="524310" y="402893"/>
              <a:ext cx="1793748" cy="186596"/>
            </a:xfrm>
            <a:prstGeom prst="rect">
              <a:avLst/>
            </a:prstGeom>
            <a:noFill/>
          </p:spPr>
          <p:txBody>
            <a:bodyPr wrap="none" lIns="0" tIns="0" rIns="0" bIns="0" rtlCol="0">
              <a:spAutoFit/>
            </a:bodyPr>
            <a:lstStyle/>
            <a:p>
              <a:r>
                <a:rPr lang="en-AU" sz="1100" b="1" i="0" dirty="0">
                  <a:solidFill>
                    <a:schemeClr val="tx2"/>
                  </a:solidFill>
                  <a:latin typeface="Arial" panose="020B0604020202020204" pitchFamily="34" charset="0"/>
                  <a:cs typeface="Arial" panose="020B0604020202020204" pitchFamily="34" charset="0"/>
                </a:rPr>
                <a:t>NSW Department of Education</a:t>
              </a:r>
            </a:p>
          </p:txBody>
        </p:sp>
      </p:grpSp>
      <p:pic>
        <p:nvPicPr>
          <p:cNvPr id="26" name="Picture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231658">
            <a:off x="7173961" y="5712680"/>
            <a:ext cx="3753946" cy="3011410"/>
          </a:xfrm>
          <a:prstGeom prst="rect">
            <a:avLst/>
          </a:prstGeom>
        </p:spPr>
      </p:pic>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76609" y="6102408"/>
            <a:ext cx="2432176" cy="1951286"/>
          </a:xfrm>
          <a:prstGeom prst="rect">
            <a:avLst/>
          </a:prstGeom>
        </p:spPr>
      </p:pic>
      <p:pic>
        <p:nvPicPr>
          <p:cNvPr id="28" name="Picture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637285" y="-2861078"/>
            <a:ext cx="4400219" cy="3529851"/>
          </a:xfrm>
          <a:prstGeom prst="rect">
            <a:avLst/>
          </a:prstGeom>
        </p:spPr>
      </p:pic>
      <p:sp>
        <p:nvSpPr>
          <p:cNvPr id="12" name="Content Placeholder 4"/>
          <p:cNvSpPr>
            <a:spLocks noGrp="1"/>
          </p:cNvSpPr>
          <p:nvPr>
            <p:ph sz="quarter" idx="18" hasCustomPrompt="1"/>
          </p:nvPr>
        </p:nvSpPr>
        <p:spPr>
          <a:xfrm>
            <a:off x="388817" y="1881188"/>
            <a:ext cx="11406554" cy="4030662"/>
          </a:xfrm>
        </p:spPr>
        <p:txBody>
          <a:bodyPr/>
          <a:lstStyle>
            <a:lvl1pPr marL="0" marR="0" indent="0" algn="l" defTabSz="914374" rtl="0" eaLnBrk="1" fontAlgn="auto" latinLnBrk="0" hangingPunct="1">
              <a:lnSpc>
                <a:spcPct val="120000"/>
              </a:lnSpc>
              <a:spcBef>
                <a:spcPts val="0"/>
              </a:spcBef>
              <a:spcAft>
                <a:spcPts val="800"/>
              </a:spcAft>
              <a:buClrTx/>
              <a:buSzTx/>
              <a:buFont typeface="Arial" charset="0"/>
              <a:buNone/>
              <a:tabLst/>
              <a:defRPr baseline="0">
                <a:solidFill>
                  <a:schemeClr val="tx1"/>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1"/>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1"/>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1"/>
                </a:solidFill>
              </a:defRPr>
            </a:lvl4pPr>
            <a:lvl5pPr>
              <a:defRPr>
                <a:solidFill>
                  <a:schemeClr val="bg1"/>
                </a:solidFill>
              </a:defRPr>
            </a:lvl5pPr>
          </a:lstStyle>
          <a:p>
            <a:pPr lvl="0"/>
            <a:r>
              <a:rPr lang="en-US" dirty="0"/>
              <a:t>Arial Size 14</a:t>
            </a:r>
          </a:p>
          <a:p>
            <a:pPr lvl="1"/>
            <a:r>
              <a:rPr lang="en-US" dirty="0"/>
              <a:t>Arial Size 14</a:t>
            </a:r>
          </a:p>
          <a:p>
            <a:pPr lvl="2"/>
            <a:r>
              <a:rPr lang="en-US" dirty="0"/>
              <a:t>Arial Size 12</a:t>
            </a:r>
          </a:p>
          <a:p>
            <a:pPr lvl="3"/>
            <a:r>
              <a:rPr lang="en-US" dirty="0"/>
              <a:t>Arial Size 12</a:t>
            </a:r>
          </a:p>
        </p:txBody>
      </p:sp>
    </p:spTree>
    <p:extLst>
      <p:ext uri="{BB962C8B-B14F-4D97-AF65-F5344CB8AC3E}">
        <p14:creationId xmlns:p14="http://schemas.microsoft.com/office/powerpoint/2010/main" val="3756712648"/>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8" name="Footer Placeholder 3">
            <a:extLst>
              <a:ext uri="{FF2B5EF4-FFF2-40B4-BE49-F238E27FC236}">
                <a16:creationId xmlns:a16="http://schemas.microsoft.com/office/drawing/2014/main" id="{6D938D5A-7424-0143-BFE0-7A42485AF851}"/>
              </a:ext>
            </a:extLst>
          </p:cNvPr>
          <p:cNvSpPr>
            <a:spLocks noGrp="1"/>
          </p:cNvSpPr>
          <p:nvPr>
            <p:ph type="ftr" sz="quarter" idx="3"/>
          </p:nvPr>
        </p:nvSpPr>
        <p:spPr>
          <a:xfrm>
            <a:off x="389204" y="6188900"/>
            <a:ext cx="4114800" cy="365125"/>
          </a:xfrm>
          <a:prstGeom prst="rect">
            <a:avLst/>
          </a:prstGeom>
        </p:spPr>
        <p:txBody>
          <a:bodyPr vert="horz" lIns="0" tIns="0" rIns="0" bIns="0" rtlCol="0" anchor="b" anchorCtr="0"/>
          <a:lstStyle>
            <a:lvl1pPr algn="l">
              <a:defRPr sz="1200" b="0" i="0">
                <a:solidFill>
                  <a:schemeClr val="tx2"/>
                </a:solidFill>
                <a:latin typeface="Arial" panose="020B0604020202020204" pitchFamily="34" charset="0"/>
                <a:cs typeface="Arial" panose="020B0604020202020204" pitchFamily="34" charset="0"/>
              </a:defRPr>
            </a:lvl1pPr>
          </a:lstStyle>
          <a:p>
            <a:r>
              <a:rPr lang="en-AU" dirty="0"/>
              <a:t>Leadership &amp; High Performance | Professional learning for non teaching staff (PLNTS) V4.0 June 2019    Slide 6 of 17</a:t>
            </a:r>
            <a:endParaRPr lang="en-US" dirty="0"/>
          </a:p>
        </p:txBody>
      </p:sp>
      <p:sp>
        <p:nvSpPr>
          <p:cNvPr id="2" name="Title 1">
            <a:extLst>
              <a:ext uri="{FF2B5EF4-FFF2-40B4-BE49-F238E27FC236}">
                <a16:creationId xmlns:a16="http://schemas.microsoft.com/office/drawing/2014/main" id="{230DD9A7-09FE-4E1B-A672-CED018A0372F}"/>
              </a:ext>
            </a:extLst>
          </p:cNvPr>
          <p:cNvSpPr>
            <a:spLocks noGrp="1"/>
          </p:cNvSpPr>
          <p:nvPr>
            <p:ph type="title"/>
          </p:nvPr>
        </p:nvSpPr>
        <p:spPr/>
        <p:txBody>
          <a:bodyPr>
            <a:noAutofit/>
          </a:bodyPr>
          <a:lstStyle>
            <a:lvl1pPr>
              <a:defRPr>
                <a:solidFill>
                  <a:schemeClr val="tx2"/>
                </a:solidFill>
              </a:defRPr>
            </a:lvl1pPr>
          </a:lstStyle>
          <a:p>
            <a:r>
              <a:rPr lang="en-US"/>
              <a:t>Click to edit Master title style</a:t>
            </a:r>
            <a:endParaRPr lang="en-AU" dirty="0"/>
          </a:p>
        </p:txBody>
      </p:sp>
      <p:sp>
        <p:nvSpPr>
          <p:cNvPr id="20" name="Text Placeholder 2078">
            <a:extLst>
              <a:ext uri="{FF2B5EF4-FFF2-40B4-BE49-F238E27FC236}">
                <a16:creationId xmlns:a16="http://schemas.microsoft.com/office/drawing/2014/main" id="{7C970063-30E0-2145-B5EC-FC65EB533C0E}"/>
              </a:ext>
            </a:extLst>
          </p:cNvPr>
          <p:cNvSpPr>
            <a:spLocks noGrp="1"/>
          </p:cNvSpPr>
          <p:nvPr>
            <p:ph type="body" sz="quarter" idx="16" hasCustomPrompt="1"/>
          </p:nvPr>
        </p:nvSpPr>
        <p:spPr>
          <a:xfrm>
            <a:off x="389203" y="1175567"/>
            <a:ext cx="11433980" cy="276999"/>
          </a:xfrm>
        </p:spPr>
        <p:txBody>
          <a:bodyPr wrap="square">
            <a:noAutofit/>
          </a:bodyPr>
          <a:lstStyle>
            <a:lvl1pPr>
              <a:defRPr sz="1800" b="0" i="0">
                <a:solidFill>
                  <a:schemeClr val="accent5"/>
                </a:solidFill>
                <a:latin typeface="Arial" panose="020B0604020202020204" pitchFamily="34" charset="0"/>
                <a:cs typeface="Arial" panose="020B0604020202020204" pitchFamily="34" charset="0"/>
              </a:defRPr>
            </a:lvl1pPr>
            <a:lvl2pPr marL="0" indent="0">
              <a:buNone/>
              <a:defRPr/>
            </a:lvl2pPr>
          </a:lstStyle>
          <a:p>
            <a:pPr lvl="0"/>
            <a:r>
              <a:rPr lang="en-US" dirty="0"/>
              <a:t>Subtitle goes here</a:t>
            </a:r>
          </a:p>
        </p:txBody>
      </p:sp>
      <p:grpSp>
        <p:nvGrpSpPr>
          <p:cNvPr id="43" name="Group 42">
            <a:extLst>
              <a:ext uri="{FF2B5EF4-FFF2-40B4-BE49-F238E27FC236}">
                <a16:creationId xmlns:a16="http://schemas.microsoft.com/office/drawing/2014/main" id="{0C291F29-2F98-BD4D-B042-0C72D579864D}"/>
              </a:ext>
            </a:extLst>
          </p:cNvPr>
          <p:cNvGrpSpPr/>
          <p:nvPr userDrawn="1"/>
        </p:nvGrpSpPr>
        <p:grpSpPr>
          <a:xfrm>
            <a:off x="414846" y="365498"/>
            <a:ext cx="2134330" cy="169277"/>
            <a:chOff x="446350" y="402893"/>
            <a:chExt cx="1871708" cy="186596"/>
          </a:xfrm>
        </p:grpSpPr>
        <p:cxnSp>
          <p:nvCxnSpPr>
            <p:cNvPr id="44" name="Straight Connector 43">
              <a:extLst>
                <a:ext uri="{FF2B5EF4-FFF2-40B4-BE49-F238E27FC236}">
                  <a16:creationId xmlns:a16="http://schemas.microsoft.com/office/drawing/2014/main" id="{DEF174A2-A12A-574C-A29E-3FE1A83AA8A7}"/>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5A29AAED-C026-A74D-986A-D99794BFEDDD}"/>
                </a:ext>
              </a:extLst>
            </p:cNvPr>
            <p:cNvSpPr txBox="1"/>
            <p:nvPr userDrawn="1"/>
          </p:nvSpPr>
          <p:spPr>
            <a:xfrm>
              <a:off x="524310" y="402893"/>
              <a:ext cx="1793748" cy="186596"/>
            </a:xfrm>
            <a:prstGeom prst="rect">
              <a:avLst/>
            </a:prstGeom>
            <a:noFill/>
          </p:spPr>
          <p:txBody>
            <a:bodyPr wrap="none" lIns="0" tIns="0" rIns="0" bIns="0" rtlCol="0">
              <a:spAutoFit/>
            </a:bodyPr>
            <a:lstStyle/>
            <a:p>
              <a:r>
                <a:rPr lang="en-AU" sz="1100" b="1" i="0" dirty="0">
                  <a:solidFill>
                    <a:schemeClr val="tx2"/>
                  </a:solidFill>
                  <a:latin typeface="Arial" panose="020B0604020202020204" pitchFamily="34" charset="0"/>
                  <a:cs typeface="Arial" panose="020B0604020202020204" pitchFamily="34" charset="0"/>
                </a:rPr>
                <a:t>NSW Department of Education</a:t>
              </a:r>
            </a:p>
          </p:txBody>
        </p:sp>
      </p:grpSp>
      <p:pic>
        <p:nvPicPr>
          <p:cNvPr id="19" name="Picture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76554" y="6136263"/>
            <a:ext cx="3848889" cy="3087886"/>
          </a:xfrm>
          <a:prstGeom prst="rect">
            <a:avLst/>
          </a:prstGeom>
        </p:spPr>
      </p:pic>
      <p:pic>
        <p:nvPicPr>
          <p:cNvPr id="21" name="Picture 2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739098" y="-1479217"/>
            <a:ext cx="3164112" cy="2192687"/>
          </a:xfrm>
          <a:prstGeom prst="rect">
            <a:avLst/>
          </a:prstGeom>
        </p:spPr>
      </p:pic>
      <p:pic>
        <p:nvPicPr>
          <p:cNvPr id="25" name="Picture 2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2231658">
            <a:off x="11960009" y="1796956"/>
            <a:ext cx="5238106" cy="4202003"/>
          </a:xfrm>
          <a:prstGeom prst="rect">
            <a:avLst/>
          </a:prstGeom>
        </p:spPr>
      </p:pic>
      <p:sp>
        <p:nvSpPr>
          <p:cNvPr id="13" name="Content Placeholder 4"/>
          <p:cNvSpPr>
            <a:spLocks noGrp="1"/>
          </p:cNvSpPr>
          <p:nvPr>
            <p:ph sz="quarter" idx="18" hasCustomPrompt="1"/>
          </p:nvPr>
        </p:nvSpPr>
        <p:spPr>
          <a:xfrm>
            <a:off x="388817" y="1881188"/>
            <a:ext cx="5203708" cy="4030662"/>
          </a:xfrm>
        </p:spPr>
        <p:txBody>
          <a:bodyPr/>
          <a:lstStyle>
            <a:lvl1pPr marL="0" marR="0" indent="0" algn="l" defTabSz="914374" rtl="0" eaLnBrk="1" fontAlgn="auto" latinLnBrk="0" hangingPunct="1">
              <a:lnSpc>
                <a:spcPct val="120000"/>
              </a:lnSpc>
              <a:spcBef>
                <a:spcPts val="0"/>
              </a:spcBef>
              <a:spcAft>
                <a:spcPts val="800"/>
              </a:spcAft>
              <a:buClrTx/>
              <a:buSzTx/>
              <a:buFont typeface="Arial" charset="0"/>
              <a:buNone/>
              <a:tabLst/>
              <a:defRPr baseline="0">
                <a:solidFill>
                  <a:schemeClr val="tx1"/>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1"/>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1"/>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1"/>
                </a:solidFill>
              </a:defRPr>
            </a:lvl4pPr>
            <a:lvl5pPr>
              <a:defRPr>
                <a:solidFill>
                  <a:schemeClr val="bg1"/>
                </a:solidFill>
              </a:defRPr>
            </a:lvl5pPr>
          </a:lstStyle>
          <a:p>
            <a:pPr lvl="0"/>
            <a:r>
              <a:rPr lang="en-US" dirty="0"/>
              <a:t>Arial Size 14</a:t>
            </a:r>
          </a:p>
          <a:p>
            <a:pPr lvl="1"/>
            <a:r>
              <a:rPr lang="en-US" dirty="0"/>
              <a:t>Arial Size 14</a:t>
            </a:r>
          </a:p>
          <a:p>
            <a:pPr lvl="2"/>
            <a:r>
              <a:rPr lang="en-US" dirty="0"/>
              <a:t>Arial Size 12</a:t>
            </a:r>
          </a:p>
          <a:p>
            <a:pPr lvl="3"/>
            <a:r>
              <a:rPr lang="en-US" dirty="0"/>
              <a:t>Arial Size 12</a:t>
            </a:r>
          </a:p>
        </p:txBody>
      </p:sp>
      <p:sp>
        <p:nvSpPr>
          <p:cNvPr id="14" name="Content Placeholder 4"/>
          <p:cNvSpPr>
            <a:spLocks noGrp="1"/>
          </p:cNvSpPr>
          <p:nvPr>
            <p:ph sz="quarter" idx="19" hasCustomPrompt="1"/>
          </p:nvPr>
        </p:nvSpPr>
        <p:spPr>
          <a:xfrm>
            <a:off x="5913368" y="1881188"/>
            <a:ext cx="5889431" cy="4030662"/>
          </a:xfrm>
        </p:spPr>
        <p:txBody>
          <a:bodyPr/>
          <a:lstStyle>
            <a:lvl1pPr marL="0" marR="0" indent="0" algn="l" defTabSz="914374" rtl="0" eaLnBrk="1" fontAlgn="auto" latinLnBrk="0" hangingPunct="1">
              <a:lnSpc>
                <a:spcPct val="120000"/>
              </a:lnSpc>
              <a:spcBef>
                <a:spcPts val="0"/>
              </a:spcBef>
              <a:spcAft>
                <a:spcPts val="800"/>
              </a:spcAft>
              <a:buClrTx/>
              <a:buSzTx/>
              <a:buFont typeface="Arial" charset="0"/>
              <a:buNone/>
              <a:tabLst/>
              <a:defRPr baseline="0">
                <a:solidFill>
                  <a:schemeClr val="tx1"/>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1"/>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1"/>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1"/>
                </a:solidFill>
              </a:defRPr>
            </a:lvl4pPr>
            <a:lvl5pPr>
              <a:defRPr>
                <a:solidFill>
                  <a:schemeClr val="bg1"/>
                </a:solidFill>
              </a:defRPr>
            </a:lvl5pPr>
          </a:lstStyle>
          <a:p>
            <a:pPr lvl="0"/>
            <a:r>
              <a:rPr lang="en-US" dirty="0"/>
              <a:t>Arial Size 14</a:t>
            </a:r>
          </a:p>
          <a:p>
            <a:pPr lvl="1"/>
            <a:r>
              <a:rPr lang="en-US" dirty="0"/>
              <a:t>Arial Size 14</a:t>
            </a:r>
          </a:p>
          <a:p>
            <a:pPr lvl="2"/>
            <a:r>
              <a:rPr lang="en-US" dirty="0"/>
              <a:t>Arial Size 12</a:t>
            </a:r>
          </a:p>
          <a:p>
            <a:pPr lvl="3"/>
            <a:r>
              <a:rPr lang="en-US" dirty="0"/>
              <a:t>Arial Size 12</a:t>
            </a:r>
          </a:p>
        </p:txBody>
      </p:sp>
    </p:spTree>
    <p:extLst>
      <p:ext uri="{BB962C8B-B14F-4D97-AF65-F5344CB8AC3E}">
        <p14:creationId xmlns:p14="http://schemas.microsoft.com/office/powerpoint/2010/main" val="1388447561"/>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mplate Instructions A">
    <p:bg>
      <p:bgPr>
        <a:solidFill>
          <a:schemeClr val="bg1"/>
        </a:solidFill>
        <a:effectLst/>
      </p:bgPr>
    </p:bg>
    <p:spTree>
      <p:nvGrpSpPr>
        <p:cNvPr id="1" name=""/>
        <p:cNvGrpSpPr/>
        <p:nvPr/>
      </p:nvGrpSpPr>
      <p:grpSpPr>
        <a:xfrm>
          <a:off x="0" y="0"/>
          <a:ext cx="0" cy="0"/>
          <a:chOff x="0" y="0"/>
          <a:chExt cx="0" cy="0"/>
        </a:xfrm>
      </p:grpSpPr>
      <p:sp>
        <p:nvSpPr>
          <p:cNvPr id="10" name="Footer Placeholder 3">
            <a:extLst>
              <a:ext uri="{FF2B5EF4-FFF2-40B4-BE49-F238E27FC236}">
                <a16:creationId xmlns:a16="http://schemas.microsoft.com/office/drawing/2014/main" id="{E0209DAC-2CDA-1542-A91A-6D9037024692}"/>
              </a:ext>
            </a:extLst>
          </p:cNvPr>
          <p:cNvSpPr>
            <a:spLocks noGrp="1"/>
          </p:cNvSpPr>
          <p:nvPr>
            <p:ph type="ftr" sz="quarter" idx="3"/>
          </p:nvPr>
        </p:nvSpPr>
        <p:spPr>
          <a:xfrm>
            <a:off x="389204" y="6188900"/>
            <a:ext cx="4114800" cy="365125"/>
          </a:xfrm>
          <a:prstGeom prst="rect">
            <a:avLst/>
          </a:prstGeom>
        </p:spPr>
        <p:txBody>
          <a:bodyPr vert="horz" lIns="0" tIns="0" rIns="0" bIns="0" rtlCol="0" anchor="b" anchorCtr="0"/>
          <a:lstStyle>
            <a:lvl1pPr algn="l">
              <a:defRPr sz="1200" b="0" i="0">
                <a:solidFill>
                  <a:schemeClr val="tx2"/>
                </a:solidFill>
                <a:latin typeface="Arial" panose="020B0604020202020204" pitchFamily="34" charset="0"/>
                <a:cs typeface="Arial" panose="020B0604020202020204" pitchFamily="34" charset="0"/>
              </a:defRPr>
            </a:lvl1pPr>
          </a:lstStyle>
          <a:p>
            <a:r>
              <a:rPr lang="en-AU" dirty="0"/>
              <a:t>Leadership &amp; High Performance | Professional learning for non teaching staff (PLNTS) V4.0 June 2019    Slide 6 of 17</a:t>
            </a:r>
            <a:endParaRPr lang="en-US" dirty="0"/>
          </a:p>
        </p:txBody>
      </p:sp>
      <p:sp>
        <p:nvSpPr>
          <p:cNvPr id="2" name="Title 1">
            <a:extLst>
              <a:ext uri="{FF2B5EF4-FFF2-40B4-BE49-F238E27FC236}">
                <a16:creationId xmlns:a16="http://schemas.microsoft.com/office/drawing/2014/main" id="{230DD9A7-09FE-4E1B-A672-CED018A0372F}"/>
              </a:ext>
            </a:extLst>
          </p:cNvPr>
          <p:cNvSpPr>
            <a:spLocks noGrp="1"/>
          </p:cNvSpPr>
          <p:nvPr>
            <p:ph type="title"/>
          </p:nvPr>
        </p:nvSpPr>
        <p:spPr/>
        <p:txBody>
          <a:bodyPr>
            <a:noAutofit/>
          </a:bodyPr>
          <a:lstStyle>
            <a:lvl1pPr>
              <a:defRPr>
                <a:solidFill>
                  <a:srgbClr val="19233E"/>
                </a:solidFill>
              </a:defRPr>
            </a:lvl1pPr>
          </a:lstStyle>
          <a:p>
            <a:r>
              <a:rPr lang="en-US"/>
              <a:t>Click to edit Master title style</a:t>
            </a:r>
            <a:endParaRPr lang="en-AU" dirty="0"/>
          </a:p>
        </p:txBody>
      </p:sp>
      <p:sp>
        <p:nvSpPr>
          <p:cNvPr id="12" name="Text Placeholder 2078">
            <a:extLst>
              <a:ext uri="{FF2B5EF4-FFF2-40B4-BE49-F238E27FC236}">
                <a16:creationId xmlns:a16="http://schemas.microsoft.com/office/drawing/2014/main" id="{9E9DA5A4-1A7E-2548-AD67-C81E6E9C254E}"/>
              </a:ext>
            </a:extLst>
          </p:cNvPr>
          <p:cNvSpPr>
            <a:spLocks noGrp="1"/>
          </p:cNvSpPr>
          <p:nvPr>
            <p:ph type="body" sz="quarter" idx="24" hasCustomPrompt="1"/>
          </p:nvPr>
        </p:nvSpPr>
        <p:spPr>
          <a:xfrm>
            <a:off x="389203" y="1175567"/>
            <a:ext cx="11433980" cy="276999"/>
          </a:xfrm>
        </p:spPr>
        <p:txBody>
          <a:bodyPr wrap="square">
            <a:noAutofit/>
          </a:bodyPr>
          <a:lstStyle>
            <a:lvl1pPr>
              <a:defRPr sz="1800" b="0" i="0">
                <a:solidFill>
                  <a:schemeClr val="accent5"/>
                </a:solidFill>
                <a:latin typeface="Arial" panose="020B0604020202020204" pitchFamily="34" charset="0"/>
                <a:cs typeface="Arial" panose="020B0604020202020204" pitchFamily="34" charset="0"/>
              </a:defRPr>
            </a:lvl1pPr>
            <a:lvl2pPr marL="0" indent="0">
              <a:buNone/>
              <a:defRPr/>
            </a:lvl2pPr>
          </a:lstStyle>
          <a:p>
            <a:pPr lvl="0"/>
            <a:r>
              <a:rPr lang="en-US" dirty="0"/>
              <a:t>Subtitle goes here</a:t>
            </a:r>
          </a:p>
        </p:txBody>
      </p:sp>
      <p:grpSp>
        <p:nvGrpSpPr>
          <p:cNvPr id="13" name="Group 12">
            <a:extLst>
              <a:ext uri="{FF2B5EF4-FFF2-40B4-BE49-F238E27FC236}">
                <a16:creationId xmlns:a16="http://schemas.microsoft.com/office/drawing/2014/main" id="{E4A2B057-D6A1-C14A-AAC3-464F4406A251}"/>
              </a:ext>
            </a:extLst>
          </p:cNvPr>
          <p:cNvGrpSpPr/>
          <p:nvPr userDrawn="1"/>
        </p:nvGrpSpPr>
        <p:grpSpPr>
          <a:xfrm>
            <a:off x="414846" y="365496"/>
            <a:ext cx="2050270" cy="184666"/>
            <a:chOff x="446350" y="402893"/>
            <a:chExt cx="1797991" cy="203560"/>
          </a:xfrm>
        </p:grpSpPr>
        <p:cxnSp>
          <p:nvCxnSpPr>
            <p:cNvPr id="14" name="Straight Connector 13">
              <a:extLst>
                <a:ext uri="{FF2B5EF4-FFF2-40B4-BE49-F238E27FC236}">
                  <a16:creationId xmlns:a16="http://schemas.microsoft.com/office/drawing/2014/main" id="{5F2D107B-3615-B049-BF4B-150EC0FCDA72}"/>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3A59B52-EAD6-654A-9660-263545E42B74}"/>
                </a:ext>
              </a:extLst>
            </p:cNvPr>
            <p:cNvSpPr txBox="1"/>
            <p:nvPr userDrawn="1"/>
          </p:nvSpPr>
          <p:spPr>
            <a:xfrm>
              <a:off x="524310" y="402893"/>
              <a:ext cx="1720031" cy="203560"/>
            </a:xfrm>
            <a:prstGeom prst="rect">
              <a:avLst/>
            </a:prstGeom>
            <a:noFill/>
          </p:spPr>
          <p:txBody>
            <a:bodyPr wrap="none" lIns="0" tIns="0" rIns="0" bIns="0" rtlCol="0">
              <a:spAutoFit/>
            </a:bodyPr>
            <a:lstStyle/>
            <a:p>
              <a:r>
                <a:rPr lang="en-AU" sz="1200" b="1" i="0" dirty="0">
                  <a:solidFill>
                    <a:schemeClr val="tx2"/>
                  </a:solidFill>
                  <a:latin typeface="Montserrat SemiBold" pitchFamily="2" charset="77"/>
                </a:rPr>
                <a:t>NSW Department of Education</a:t>
              </a:r>
            </a:p>
          </p:txBody>
        </p:sp>
      </p:gr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68402" y="6048759"/>
            <a:ext cx="2458884" cy="1972713"/>
          </a:xfrm>
          <a:prstGeom prst="rect">
            <a:avLst/>
          </a:prstGeom>
        </p:spPr>
      </p:pic>
      <p:pic>
        <p:nvPicPr>
          <p:cNvPr id="17" name="Picture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042678" y="6048759"/>
            <a:ext cx="2885009" cy="2314351"/>
          </a:xfrm>
          <a:prstGeom prst="rect">
            <a:avLst/>
          </a:prstGeom>
        </p:spPr>
      </p:pic>
      <p:pic>
        <p:nvPicPr>
          <p:cNvPr id="18" name="Picture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2231658">
            <a:off x="10669087" y="-1974475"/>
            <a:ext cx="3768745" cy="3023283"/>
          </a:xfrm>
          <a:prstGeom prst="rect">
            <a:avLst/>
          </a:prstGeom>
        </p:spPr>
      </p:pic>
      <p:sp>
        <p:nvSpPr>
          <p:cNvPr id="19" name="Content Placeholder 4"/>
          <p:cNvSpPr>
            <a:spLocks noGrp="1"/>
          </p:cNvSpPr>
          <p:nvPr>
            <p:ph sz="quarter" idx="18" hasCustomPrompt="1"/>
          </p:nvPr>
        </p:nvSpPr>
        <p:spPr>
          <a:xfrm>
            <a:off x="388816" y="1881188"/>
            <a:ext cx="5542558" cy="4030662"/>
          </a:xfrm>
        </p:spPr>
        <p:txBody>
          <a:bodyPr/>
          <a:lstStyle>
            <a:lvl1pPr marL="0" marR="0" indent="0" algn="l" defTabSz="914374" rtl="0" eaLnBrk="1" fontAlgn="auto" latinLnBrk="0" hangingPunct="1">
              <a:lnSpc>
                <a:spcPct val="120000"/>
              </a:lnSpc>
              <a:spcBef>
                <a:spcPts val="0"/>
              </a:spcBef>
              <a:spcAft>
                <a:spcPts val="800"/>
              </a:spcAft>
              <a:buClrTx/>
              <a:buSzTx/>
              <a:buFont typeface="Arial" charset="0"/>
              <a:buNone/>
              <a:tabLst/>
              <a:defRPr baseline="0">
                <a:solidFill>
                  <a:schemeClr val="tx1"/>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1"/>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1"/>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1"/>
                </a:solidFill>
              </a:defRPr>
            </a:lvl4pPr>
            <a:lvl5pPr>
              <a:defRPr>
                <a:solidFill>
                  <a:schemeClr val="bg1"/>
                </a:solidFill>
              </a:defRPr>
            </a:lvl5pPr>
          </a:lstStyle>
          <a:p>
            <a:pPr lvl="0"/>
            <a:r>
              <a:rPr lang="en-US" dirty="0"/>
              <a:t>Arial Size 14</a:t>
            </a:r>
          </a:p>
          <a:p>
            <a:pPr lvl="1"/>
            <a:r>
              <a:rPr lang="en-US" dirty="0"/>
              <a:t>Arial Size 14</a:t>
            </a:r>
          </a:p>
          <a:p>
            <a:pPr lvl="2"/>
            <a:r>
              <a:rPr lang="en-US" dirty="0"/>
              <a:t>Arial Size 12</a:t>
            </a:r>
          </a:p>
          <a:p>
            <a:pPr lvl="3"/>
            <a:r>
              <a:rPr lang="en-US" dirty="0"/>
              <a:t>Arial Size 12</a:t>
            </a:r>
          </a:p>
        </p:txBody>
      </p:sp>
      <p:sp>
        <p:nvSpPr>
          <p:cNvPr id="20" name="Content Placeholder 4"/>
          <p:cNvSpPr>
            <a:spLocks noGrp="1"/>
          </p:cNvSpPr>
          <p:nvPr>
            <p:ph sz="quarter" idx="25" hasCustomPrompt="1"/>
          </p:nvPr>
        </p:nvSpPr>
        <p:spPr>
          <a:xfrm>
            <a:off x="6297843" y="1881187"/>
            <a:ext cx="5525340" cy="4030662"/>
          </a:xfrm>
        </p:spPr>
        <p:txBody>
          <a:bodyPr/>
          <a:lstStyle>
            <a:lvl1pPr marL="0" marR="0" indent="0" algn="l" defTabSz="914374" rtl="0" eaLnBrk="1" fontAlgn="auto" latinLnBrk="0" hangingPunct="1">
              <a:lnSpc>
                <a:spcPct val="120000"/>
              </a:lnSpc>
              <a:spcBef>
                <a:spcPts val="0"/>
              </a:spcBef>
              <a:spcAft>
                <a:spcPts val="800"/>
              </a:spcAft>
              <a:buClrTx/>
              <a:buSzTx/>
              <a:buFont typeface="Arial" charset="0"/>
              <a:buNone/>
              <a:tabLst/>
              <a:defRPr baseline="0">
                <a:solidFill>
                  <a:schemeClr val="tx1"/>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1"/>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1"/>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1"/>
                </a:solidFill>
              </a:defRPr>
            </a:lvl4pPr>
            <a:lvl5pPr>
              <a:defRPr>
                <a:solidFill>
                  <a:schemeClr val="bg1"/>
                </a:solidFill>
              </a:defRPr>
            </a:lvl5pPr>
          </a:lstStyle>
          <a:p>
            <a:pPr lvl="0"/>
            <a:r>
              <a:rPr lang="en-US" dirty="0"/>
              <a:t>Arial Size 14</a:t>
            </a:r>
          </a:p>
          <a:p>
            <a:pPr lvl="1"/>
            <a:r>
              <a:rPr lang="en-US" dirty="0"/>
              <a:t>Arial Size 14</a:t>
            </a:r>
          </a:p>
          <a:p>
            <a:pPr lvl="2"/>
            <a:r>
              <a:rPr lang="en-US" dirty="0"/>
              <a:t>Arial Size 12</a:t>
            </a:r>
          </a:p>
          <a:p>
            <a:pPr lvl="3"/>
            <a:r>
              <a:rPr lang="en-US" dirty="0"/>
              <a:t>Arial Size 12</a:t>
            </a:r>
          </a:p>
        </p:txBody>
      </p:sp>
    </p:spTree>
    <p:extLst>
      <p:ext uri="{BB962C8B-B14F-4D97-AF65-F5344CB8AC3E}">
        <p14:creationId xmlns:p14="http://schemas.microsoft.com/office/powerpoint/2010/main" val="2168632783"/>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wo Column Slide">
    <p:bg>
      <p:bgPr>
        <a:solidFill>
          <a:schemeClr val="bg1"/>
        </a:solidFill>
        <a:effectLst/>
      </p:bgPr>
    </p:bg>
    <p:spTree>
      <p:nvGrpSpPr>
        <p:cNvPr id="1" name=""/>
        <p:cNvGrpSpPr/>
        <p:nvPr/>
      </p:nvGrpSpPr>
      <p:grpSpPr>
        <a:xfrm>
          <a:off x="0" y="0"/>
          <a:ext cx="0" cy="0"/>
          <a:chOff x="0" y="0"/>
          <a:chExt cx="0" cy="0"/>
        </a:xfrm>
      </p:grpSpPr>
      <p:sp>
        <p:nvSpPr>
          <p:cNvPr id="38" name="Footer Placeholder 3">
            <a:extLst>
              <a:ext uri="{FF2B5EF4-FFF2-40B4-BE49-F238E27FC236}">
                <a16:creationId xmlns:a16="http://schemas.microsoft.com/office/drawing/2014/main" id="{6D938D5A-7424-0143-BFE0-7A42485AF851}"/>
              </a:ext>
            </a:extLst>
          </p:cNvPr>
          <p:cNvSpPr>
            <a:spLocks noGrp="1"/>
          </p:cNvSpPr>
          <p:nvPr>
            <p:ph type="ftr" sz="quarter" idx="3"/>
          </p:nvPr>
        </p:nvSpPr>
        <p:spPr>
          <a:xfrm>
            <a:off x="316230" y="6188901"/>
            <a:ext cx="3343275" cy="365125"/>
          </a:xfrm>
          <a:prstGeom prst="rect">
            <a:avLst/>
          </a:prstGeom>
        </p:spPr>
        <p:txBody>
          <a:bodyPr vert="horz" lIns="0" tIns="0" rIns="0" bIns="0" rtlCol="0" anchor="b" anchorCtr="0"/>
          <a:lstStyle>
            <a:lvl1pPr algn="l">
              <a:defRPr sz="975" b="0" i="0">
                <a:solidFill>
                  <a:schemeClr val="tx2"/>
                </a:solidFill>
                <a:latin typeface="Montserrat Light" pitchFamily="2" charset="77"/>
              </a:defRPr>
            </a:lvl1pPr>
          </a:lstStyle>
          <a:p>
            <a:r>
              <a:rPr lang="en-AU" dirty="0"/>
              <a:t>Leadership &amp; High Performance PLNTS  V1.0 May 2019                             Slide 2</a:t>
            </a:r>
            <a:endParaRPr lang="en-US" dirty="0"/>
          </a:p>
        </p:txBody>
      </p:sp>
      <p:sp>
        <p:nvSpPr>
          <p:cNvPr id="32" name="Title 1">
            <a:extLst>
              <a:ext uri="{FF2B5EF4-FFF2-40B4-BE49-F238E27FC236}">
                <a16:creationId xmlns:a16="http://schemas.microsoft.com/office/drawing/2014/main" id="{230DD9A7-09FE-4E1B-A672-CED018A0372F}"/>
              </a:ext>
            </a:extLst>
          </p:cNvPr>
          <p:cNvSpPr>
            <a:spLocks noGrp="1"/>
          </p:cNvSpPr>
          <p:nvPr>
            <p:ph type="title"/>
          </p:nvPr>
        </p:nvSpPr>
        <p:spPr>
          <a:xfrm>
            <a:off x="316228" y="668773"/>
            <a:ext cx="11428060" cy="498470"/>
          </a:xfrm>
        </p:spPr>
        <p:txBody>
          <a:bodyPr>
            <a:noAutofit/>
          </a:bodyPr>
          <a:lstStyle>
            <a:lvl1pPr>
              <a:defRPr>
                <a:solidFill>
                  <a:schemeClr val="tx2"/>
                </a:solidFill>
                <a:latin typeface="Arial" panose="020B0604020202020204" pitchFamily="34" charset="0"/>
                <a:cs typeface="Arial" panose="020B0604020202020204" pitchFamily="34" charset="0"/>
              </a:defRPr>
            </a:lvl1pPr>
          </a:lstStyle>
          <a:p>
            <a:r>
              <a:rPr lang="en-US" dirty="0"/>
              <a:t>Click to edit Master title style</a:t>
            </a:r>
            <a:endParaRPr lang="en-AU" dirty="0"/>
          </a:p>
        </p:txBody>
      </p:sp>
      <p:sp>
        <p:nvSpPr>
          <p:cNvPr id="39" name="Text Placeholder 2078">
            <a:extLst>
              <a:ext uri="{FF2B5EF4-FFF2-40B4-BE49-F238E27FC236}">
                <a16:creationId xmlns:a16="http://schemas.microsoft.com/office/drawing/2014/main" id="{7C970063-30E0-2145-B5EC-FC65EB533C0E}"/>
              </a:ext>
            </a:extLst>
          </p:cNvPr>
          <p:cNvSpPr>
            <a:spLocks noGrp="1"/>
          </p:cNvSpPr>
          <p:nvPr>
            <p:ph type="body" sz="quarter" idx="16" hasCustomPrompt="1"/>
          </p:nvPr>
        </p:nvSpPr>
        <p:spPr>
          <a:xfrm>
            <a:off x="316229" y="1175568"/>
            <a:ext cx="11448471" cy="276999"/>
          </a:xfrm>
        </p:spPr>
        <p:txBody>
          <a:bodyPr wrap="square">
            <a:noAutofit/>
          </a:bodyPr>
          <a:lstStyle>
            <a:lvl1pPr>
              <a:defRPr sz="1463" b="0" i="0">
                <a:solidFill>
                  <a:schemeClr val="accent5"/>
                </a:solidFill>
                <a:latin typeface="Arial" panose="020B0604020202020204" pitchFamily="34" charset="0"/>
                <a:cs typeface="Arial" panose="020B0604020202020204" pitchFamily="34" charset="0"/>
              </a:defRPr>
            </a:lvl1pPr>
            <a:lvl2pPr marL="0" indent="0">
              <a:buNone/>
              <a:defRPr/>
            </a:lvl2pPr>
          </a:lstStyle>
          <a:p>
            <a:pPr lvl="0"/>
            <a:r>
              <a:rPr lang="en-US" dirty="0"/>
              <a:t>Subtitle goes here</a:t>
            </a:r>
          </a:p>
        </p:txBody>
      </p:sp>
      <p:sp>
        <p:nvSpPr>
          <p:cNvPr id="33" name="Content Placeholder 10">
            <a:extLst>
              <a:ext uri="{FF2B5EF4-FFF2-40B4-BE49-F238E27FC236}">
                <a16:creationId xmlns:a16="http://schemas.microsoft.com/office/drawing/2014/main" id="{FD9F97E7-AF54-478A-8D95-C8620B9F3385}"/>
              </a:ext>
            </a:extLst>
          </p:cNvPr>
          <p:cNvSpPr>
            <a:spLocks noGrp="1"/>
          </p:cNvSpPr>
          <p:nvPr>
            <p:ph sz="quarter" idx="14" hasCustomPrompt="1"/>
          </p:nvPr>
        </p:nvSpPr>
        <p:spPr>
          <a:xfrm>
            <a:off x="316229" y="1881187"/>
            <a:ext cx="5508511" cy="4030633"/>
          </a:xfrm>
        </p:spPr>
        <p:txBody>
          <a:bodyPr>
            <a:noAutofit/>
          </a:bodyPr>
          <a:lstStyle>
            <a:lvl1pPr marL="0" marR="0" indent="0" algn="l" defTabSz="742929" rtl="0" eaLnBrk="1" fontAlgn="auto" latinLnBrk="0" hangingPunct="1">
              <a:lnSpc>
                <a:spcPct val="120000"/>
              </a:lnSpc>
              <a:spcBef>
                <a:spcPts val="0"/>
              </a:spcBef>
              <a:spcAft>
                <a:spcPts val="650"/>
              </a:spcAft>
              <a:buClrTx/>
              <a:buSzTx/>
              <a:buFont typeface="Arial" panose="020B0604020202020204" pitchFamily="34" charset="0"/>
              <a:buNone/>
              <a:tabLst/>
              <a:defRPr>
                <a:solidFill>
                  <a:schemeClr val="tx2"/>
                </a:solidFill>
                <a:latin typeface="Arial" panose="020B0604020202020204" pitchFamily="34" charset="0"/>
                <a:cs typeface="Arial" panose="020B0604020202020204" pitchFamily="34" charset="0"/>
              </a:defRPr>
            </a:lvl1pPr>
            <a:lvl2pPr marL="116997" marR="0" indent="-116997" algn="l" defTabSz="742929" rtl="0" eaLnBrk="1" fontAlgn="auto" latinLnBrk="0" hangingPunct="1">
              <a:lnSpc>
                <a:spcPct val="120000"/>
              </a:lnSpc>
              <a:spcBef>
                <a:spcPts val="0"/>
              </a:spcBef>
              <a:spcAft>
                <a:spcPts val="650"/>
              </a:spcAft>
              <a:buClrTx/>
              <a:buSzTx/>
              <a:buFont typeface="Arial" panose="020B0604020202020204" pitchFamily="34" charset="0"/>
              <a:buChar char="•"/>
              <a:tabLst/>
              <a:defRPr>
                <a:solidFill>
                  <a:schemeClr val="tx2"/>
                </a:solidFill>
                <a:latin typeface="Arial" panose="020B0604020202020204" pitchFamily="34" charset="0"/>
                <a:cs typeface="Arial" panose="020B0604020202020204" pitchFamily="34" charset="0"/>
              </a:defRPr>
            </a:lvl2pPr>
            <a:lvl3pPr marL="233993" marR="0" indent="-116997" algn="l" defTabSz="742929" rtl="0" eaLnBrk="1" fontAlgn="auto" latinLnBrk="0" hangingPunct="1">
              <a:lnSpc>
                <a:spcPct val="120000"/>
              </a:lnSpc>
              <a:spcBef>
                <a:spcPts val="0"/>
              </a:spcBef>
              <a:spcAft>
                <a:spcPts val="650"/>
              </a:spcAft>
              <a:buClrTx/>
              <a:buSzTx/>
              <a:buFont typeface="Monaco" pitchFamily="2" charset="77"/>
              <a:buChar char="⎼"/>
              <a:tabLst/>
              <a:defRPr>
                <a:solidFill>
                  <a:schemeClr val="tx2"/>
                </a:solidFill>
                <a:latin typeface="Arial" panose="020B0604020202020204" pitchFamily="34" charset="0"/>
                <a:cs typeface="Arial" panose="020B0604020202020204" pitchFamily="34" charset="0"/>
              </a:defRPr>
            </a:lvl3pPr>
            <a:lvl4pPr marL="350990" marR="0" indent="-116997" algn="l" defTabSz="742929" rtl="0" eaLnBrk="1" fontAlgn="auto" latinLnBrk="0" hangingPunct="1">
              <a:lnSpc>
                <a:spcPct val="120000"/>
              </a:lnSpc>
              <a:spcBef>
                <a:spcPts val="0"/>
              </a:spcBef>
              <a:spcAft>
                <a:spcPts val="650"/>
              </a:spcAft>
              <a:buClrTx/>
              <a:buSzTx/>
              <a:buFont typeface="System Font Regular"/>
              <a:buChar char="»"/>
              <a:tabLst/>
              <a:defRPr>
                <a:solidFill>
                  <a:schemeClr val="tx2"/>
                </a:solidFill>
                <a:latin typeface="Arial" panose="020B0604020202020204" pitchFamily="34" charset="0"/>
                <a:cs typeface="Arial" panose="020B0604020202020204" pitchFamily="34" charset="0"/>
              </a:defRPr>
            </a:lvl4pPr>
            <a:lvl5pPr>
              <a:defRPr>
                <a:solidFill>
                  <a:schemeClr val="tx2"/>
                </a:solidFill>
              </a:defRPr>
            </a:lvl5pPr>
          </a:lstStyle>
          <a:p>
            <a:pPr marL="0" marR="0" lvl="0" indent="0" algn="l" defTabSz="742929" rtl="0" eaLnBrk="1" fontAlgn="auto" latinLnBrk="0" hangingPunct="1">
              <a:lnSpc>
                <a:spcPct val="120000"/>
              </a:lnSpc>
              <a:spcBef>
                <a:spcPts val="0"/>
              </a:spcBef>
              <a:spcAft>
                <a:spcPts val="650"/>
              </a:spcAft>
              <a:buClrTx/>
              <a:buSzTx/>
              <a:buFont typeface="Arial" panose="020B0604020202020204" pitchFamily="34" charset="0"/>
              <a:buNone/>
              <a:tabLst/>
              <a:defRPr/>
            </a:pPr>
            <a:r>
              <a:rPr lang="en-US" dirty="0"/>
              <a:t>Arial</a:t>
            </a:r>
            <a:r>
              <a:rPr kumimoji="0" lang="en-US" sz="1138" b="0" i="0" u="none" strike="noStrike" kern="1200" cap="none" spc="0" normalizeH="0" baseline="0" noProof="0" dirty="0">
                <a:ln>
                  <a:noFill/>
                </a:ln>
                <a:solidFill>
                  <a:srgbClr val="000000"/>
                </a:solidFill>
                <a:effectLst/>
                <a:uLnTx/>
                <a:uFillTx/>
                <a:latin typeface="Montserrat Medium" pitchFamily="2" charset="77"/>
                <a:ea typeface="+mn-ea"/>
                <a:cs typeface="+mn-cs"/>
              </a:rPr>
              <a:t> Medium Point Size 14</a:t>
            </a:r>
          </a:p>
          <a:p>
            <a:pPr marL="116997" marR="0" lvl="1" indent="-116997" algn="l" defTabSz="742929" rtl="0" eaLnBrk="1" fontAlgn="auto" latinLnBrk="0" hangingPunct="1">
              <a:lnSpc>
                <a:spcPct val="120000"/>
              </a:lnSpc>
              <a:spcBef>
                <a:spcPts val="0"/>
              </a:spcBef>
              <a:spcAft>
                <a:spcPts val="650"/>
              </a:spcAft>
              <a:buClrTx/>
              <a:buSzTx/>
              <a:buFont typeface="Arial" panose="020B0604020202020204" pitchFamily="34" charset="0"/>
              <a:buChar char="•"/>
              <a:tabLst/>
              <a:defRPr/>
            </a:pPr>
            <a:r>
              <a:rPr lang="en-US" dirty="0"/>
              <a:t>Arial</a:t>
            </a:r>
            <a:r>
              <a:rPr kumimoji="0" lang="en-US" sz="1138" b="0" i="0" u="none" strike="noStrike" kern="1200" cap="none" spc="0" normalizeH="0" baseline="0" noProof="0" dirty="0">
                <a:ln>
                  <a:noFill/>
                </a:ln>
                <a:solidFill>
                  <a:srgbClr val="000000"/>
                </a:solidFill>
                <a:effectLst/>
                <a:uLnTx/>
                <a:uFillTx/>
                <a:latin typeface="Montserrat Medium" pitchFamily="2" charset="77"/>
                <a:ea typeface="+mn-ea"/>
                <a:cs typeface="+mn-cs"/>
              </a:rPr>
              <a:t> Medium Point Size 14</a:t>
            </a:r>
          </a:p>
          <a:p>
            <a:pPr marL="233993" marR="0" lvl="2" indent="-116997" algn="l" defTabSz="742929" rtl="0" eaLnBrk="1" fontAlgn="auto" latinLnBrk="0" hangingPunct="1">
              <a:lnSpc>
                <a:spcPct val="120000"/>
              </a:lnSpc>
              <a:spcBef>
                <a:spcPts val="0"/>
              </a:spcBef>
              <a:spcAft>
                <a:spcPts val="650"/>
              </a:spcAft>
              <a:buClrTx/>
              <a:buSzTx/>
              <a:buFont typeface="Monaco" pitchFamily="2" charset="77"/>
              <a:buChar char="⎼"/>
              <a:tabLst/>
              <a:defRPr/>
            </a:pPr>
            <a:r>
              <a:rPr lang="en-US" dirty="0"/>
              <a:t>Arial </a:t>
            </a:r>
            <a:r>
              <a:rPr kumimoji="0" lang="en-US" sz="975" b="0" i="0" u="none" strike="noStrike" kern="1200" cap="none" spc="0" normalizeH="0" baseline="0" noProof="0" dirty="0">
                <a:ln>
                  <a:noFill/>
                </a:ln>
                <a:solidFill>
                  <a:srgbClr val="000000"/>
                </a:solidFill>
                <a:effectLst/>
                <a:uLnTx/>
                <a:uFillTx/>
                <a:latin typeface="Montserrat Medium" pitchFamily="2" charset="77"/>
                <a:ea typeface="+mn-ea"/>
                <a:cs typeface="+mn-cs"/>
              </a:rPr>
              <a:t>Medium Point Size 12</a:t>
            </a:r>
          </a:p>
          <a:p>
            <a:pPr marL="350990" marR="0" lvl="3" indent="-116997" algn="l" defTabSz="742929" rtl="0" eaLnBrk="1" fontAlgn="auto" latinLnBrk="0" hangingPunct="1">
              <a:lnSpc>
                <a:spcPct val="120000"/>
              </a:lnSpc>
              <a:spcBef>
                <a:spcPts val="0"/>
              </a:spcBef>
              <a:spcAft>
                <a:spcPts val="650"/>
              </a:spcAft>
              <a:buClrTx/>
              <a:buSzTx/>
              <a:buFont typeface="System Font Regular"/>
              <a:buChar char="»"/>
              <a:tabLst/>
              <a:defRPr/>
            </a:pPr>
            <a:r>
              <a:rPr lang="en-US" dirty="0"/>
              <a:t>Arial</a:t>
            </a:r>
            <a:r>
              <a:rPr kumimoji="0" lang="en-US" sz="975" b="0" i="0" u="none" strike="noStrike" kern="1200" cap="none" spc="0" normalizeH="0" baseline="0" noProof="0" dirty="0">
                <a:ln>
                  <a:noFill/>
                </a:ln>
                <a:solidFill>
                  <a:srgbClr val="000000"/>
                </a:solidFill>
                <a:effectLst/>
                <a:uLnTx/>
                <a:uFillTx/>
                <a:latin typeface="Montserrat Light" pitchFamily="2" charset="77"/>
                <a:ea typeface="+mn-ea"/>
                <a:cs typeface="+mn-cs"/>
              </a:rPr>
              <a:t> Light Point Size 12</a:t>
            </a:r>
          </a:p>
        </p:txBody>
      </p:sp>
      <p:sp>
        <p:nvSpPr>
          <p:cNvPr id="34" name="Content Placeholder 10">
            <a:extLst>
              <a:ext uri="{FF2B5EF4-FFF2-40B4-BE49-F238E27FC236}">
                <a16:creationId xmlns:a16="http://schemas.microsoft.com/office/drawing/2014/main" id="{01DDF432-B9B5-4DE1-B08C-F223EAD1B176}"/>
              </a:ext>
            </a:extLst>
          </p:cNvPr>
          <p:cNvSpPr>
            <a:spLocks noGrp="1"/>
          </p:cNvSpPr>
          <p:nvPr>
            <p:ph sz="quarter" idx="15" hasCustomPrompt="1"/>
          </p:nvPr>
        </p:nvSpPr>
        <p:spPr>
          <a:xfrm>
            <a:off x="6183797" y="1881187"/>
            <a:ext cx="5508511" cy="4030633"/>
          </a:xfrm>
        </p:spPr>
        <p:txBody>
          <a:bodyPr>
            <a:noAutofit/>
          </a:bodyPr>
          <a:lstStyle>
            <a:lvl1pPr marL="0" marR="0" indent="0" algn="l" defTabSz="742929" rtl="0" eaLnBrk="1" fontAlgn="auto" latinLnBrk="0" hangingPunct="1">
              <a:lnSpc>
                <a:spcPct val="120000"/>
              </a:lnSpc>
              <a:spcBef>
                <a:spcPts val="0"/>
              </a:spcBef>
              <a:spcAft>
                <a:spcPts val="650"/>
              </a:spcAft>
              <a:buClrTx/>
              <a:buSzTx/>
              <a:buFont typeface="Arial" panose="020B0604020202020204" pitchFamily="34" charset="0"/>
              <a:buNone/>
              <a:tabLst/>
              <a:defRPr>
                <a:solidFill>
                  <a:schemeClr val="tx2"/>
                </a:solidFill>
                <a:latin typeface="Arial" panose="020B0604020202020204" pitchFamily="34" charset="0"/>
                <a:cs typeface="Arial" panose="020B0604020202020204" pitchFamily="34" charset="0"/>
              </a:defRPr>
            </a:lvl1pPr>
            <a:lvl2pPr marL="116997" marR="0" indent="-116997" algn="l" defTabSz="742929" rtl="0" eaLnBrk="1" fontAlgn="auto" latinLnBrk="0" hangingPunct="1">
              <a:lnSpc>
                <a:spcPct val="120000"/>
              </a:lnSpc>
              <a:spcBef>
                <a:spcPts val="0"/>
              </a:spcBef>
              <a:spcAft>
                <a:spcPts val="650"/>
              </a:spcAft>
              <a:buClrTx/>
              <a:buSzTx/>
              <a:buFont typeface="Arial" panose="020B0604020202020204" pitchFamily="34" charset="0"/>
              <a:buChar char="•"/>
              <a:tabLst/>
              <a:defRPr>
                <a:solidFill>
                  <a:schemeClr val="tx2"/>
                </a:solidFill>
                <a:latin typeface="Arial" panose="020B0604020202020204" pitchFamily="34" charset="0"/>
                <a:cs typeface="Arial" panose="020B0604020202020204" pitchFamily="34" charset="0"/>
              </a:defRPr>
            </a:lvl2pPr>
            <a:lvl3pPr marL="233993" marR="0" indent="-116997" algn="l" defTabSz="742929" rtl="0" eaLnBrk="1" fontAlgn="auto" latinLnBrk="0" hangingPunct="1">
              <a:lnSpc>
                <a:spcPct val="120000"/>
              </a:lnSpc>
              <a:spcBef>
                <a:spcPts val="0"/>
              </a:spcBef>
              <a:spcAft>
                <a:spcPts val="650"/>
              </a:spcAft>
              <a:buClrTx/>
              <a:buSzTx/>
              <a:buFont typeface="Monaco" pitchFamily="2" charset="77"/>
              <a:buChar char="⎼"/>
              <a:tabLst/>
              <a:defRPr>
                <a:solidFill>
                  <a:schemeClr val="tx2"/>
                </a:solidFill>
                <a:latin typeface="Arial" panose="020B0604020202020204" pitchFamily="34" charset="0"/>
                <a:cs typeface="Arial" panose="020B0604020202020204" pitchFamily="34" charset="0"/>
              </a:defRPr>
            </a:lvl3pPr>
            <a:lvl4pPr marL="350990" marR="0" indent="-116997" algn="l" defTabSz="742929" rtl="0" eaLnBrk="1" fontAlgn="auto" latinLnBrk="0" hangingPunct="1">
              <a:lnSpc>
                <a:spcPct val="120000"/>
              </a:lnSpc>
              <a:spcBef>
                <a:spcPts val="0"/>
              </a:spcBef>
              <a:spcAft>
                <a:spcPts val="650"/>
              </a:spcAft>
              <a:buClrTx/>
              <a:buSzTx/>
              <a:buFont typeface="System Font Regular"/>
              <a:buChar char="»"/>
              <a:tabLst/>
              <a:defRPr>
                <a:solidFill>
                  <a:schemeClr val="tx2"/>
                </a:solidFill>
                <a:latin typeface="Arial" panose="020B0604020202020204" pitchFamily="34" charset="0"/>
                <a:cs typeface="Arial" panose="020B0604020202020204" pitchFamily="34" charset="0"/>
              </a:defRPr>
            </a:lvl4pPr>
            <a:lvl5pPr>
              <a:defRPr>
                <a:solidFill>
                  <a:schemeClr val="tx2"/>
                </a:solidFill>
              </a:defRPr>
            </a:lvl5pPr>
          </a:lstStyle>
          <a:p>
            <a:pPr marL="0" marR="0" lvl="0" indent="0" algn="l" defTabSz="742929" rtl="0" eaLnBrk="1" fontAlgn="auto" latinLnBrk="0" hangingPunct="1">
              <a:lnSpc>
                <a:spcPct val="120000"/>
              </a:lnSpc>
              <a:spcBef>
                <a:spcPts val="0"/>
              </a:spcBef>
              <a:spcAft>
                <a:spcPts val="650"/>
              </a:spcAft>
              <a:buClrTx/>
              <a:buSzTx/>
              <a:buFont typeface="Arial" panose="020B0604020202020204" pitchFamily="34" charset="0"/>
              <a:buNone/>
              <a:tabLst/>
              <a:defRPr/>
            </a:pPr>
            <a:r>
              <a:rPr lang="en-US" dirty="0"/>
              <a:t>Arial</a:t>
            </a:r>
            <a:r>
              <a:rPr kumimoji="0" lang="en-US" sz="1138" b="0" i="0" u="none" strike="noStrike" kern="1200" cap="none" spc="0" normalizeH="0" baseline="0" noProof="0" dirty="0">
                <a:ln>
                  <a:noFill/>
                </a:ln>
                <a:solidFill>
                  <a:srgbClr val="000000"/>
                </a:solidFill>
                <a:effectLst/>
                <a:uLnTx/>
                <a:uFillTx/>
                <a:latin typeface="Montserrat Medium" pitchFamily="2" charset="77"/>
                <a:ea typeface="+mn-ea"/>
                <a:cs typeface="+mn-cs"/>
              </a:rPr>
              <a:t> Medium Point Size 14</a:t>
            </a:r>
          </a:p>
          <a:p>
            <a:pPr marL="116997" marR="0" lvl="1" indent="-116997" algn="l" defTabSz="742929" rtl="0" eaLnBrk="1" fontAlgn="auto" latinLnBrk="0" hangingPunct="1">
              <a:lnSpc>
                <a:spcPct val="120000"/>
              </a:lnSpc>
              <a:spcBef>
                <a:spcPts val="0"/>
              </a:spcBef>
              <a:spcAft>
                <a:spcPts val="650"/>
              </a:spcAft>
              <a:buClrTx/>
              <a:buSzTx/>
              <a:buFont typeface="Arial" panose="020B0604020202020204" pitchFamily="34" charset="0"/>
              <a:buChar char="•"/>
              <a:tabLst/>
              <a:defRPr/>
            </a:pPr>
            <a:r>
              <a:rPr lang="en-US" dirty="0"/>
              <a:t>Arial</a:t>
            </a:r>
            <a:r>
              <a:rPr kumimoji="0" lang="en-US" sz="1138" b="0" i="0" u="none" strike="noStrike" kern="1200" cap="none" spc="0" normalizeH="0" baseline="0" noProof="0" dirty="0">
                <a:ln>
                  <a:noFill/>
                </a:ln>
                <a:solidFill>
                  <a:srgbClr val="000000"/>
                </a:solidFill>
                <a:effectLst/>
                <a:uLnTx/>
                <a:uFillTx/>
                <a:latin typeface="Montserrat Medium" pitchFamily="2" charset="77"/>
                <a:ea typeface="+mn-ea"/>
                <a:cs typeface="+mn-cs"/>
              </a:rPr>
              <a:t> Medium Point Size 14</a:t>
            </a:r>
          </a:p>
          <a:p>
            <a:pPr marL="233993" marR="0" lvl="2" indent="-116997" algn="l" defTabSz="742929" rtl="0" eaLnBrk="1" fontAlgn="auto" latinLnBrk="0" hangingPunct="1">
              <a:lnSpc>
                <a:spcPct val="120000"/>
              </a:lnSpc>
              <a:spcBef>
                <a:spcPts val="0"/>
              </a:spcBef>
              <a:spcAft>
                <a:spcPts val="650"/>
              </a:spcAft>
              <a:buClrTx/>
              <a:buSzTx/>
              <a:buFont typeface="Monaco" pitchFamily="2" charset="77"/>
              <a:buChar char="⎼"/>
              <a:tabLst/>
              <a:defRPr/>
            </a:pPr>
            <a:r>
              <a:rPr lang="en-US" dirty="0"/>
              <a:t>Arial</a:t>
            </a:r>
            <a:r>
              <a:rPr kumimoji="0" lang="en-US" sz="975" b="0" i="0" u="none" strike="noStrike" kern="1200" cap="none" spc="0" normalizeH="0" baseline="0" noProof="0" dirty="0">
                <a:ln>
                  <a:noFill/>
                </a:ln>
                <a:solidFill>
                  <a:srgbClr val="000000"/>
                </a:solidFill>
                <a:effectLst/>
                <a:uLnTx/>
                <a:uFillTx/>
                <a:latin typeface="Montserrat Medium" pitchFamily="2" charset="77"/>
                <a:ea typeface="+mn-ea"/>
                <a:cs typeface="+mn-cs"/>
              </a:rPr>
              <a:t> Medium Point Size 12</a:t>
            </a:r>
          </a:p>
          <a:p>
            <a:pPr marL="350990" marR="0" lvl="3" indent="-116997" algn="l" defTabSz="742929" rtl="0" eaLnBrk="1" fontAlgn="auto" latinLnBrk="0" hangingPunct="1">
              <a:lnSpc>
                <a:spcPct val="120000"/>
              </a:lnSpc>
              <a:spcBef>
                <a:spcPts val="0"/>
              </a:spcBef>
              <a:spcAft>
                <a:spcPts val="650"/>
              </a:spcAft>
              <a:buClrTx/>
              <a:buSzTx/>
              <a:buFont typeface="System Font Regular"/>
              <a:buChar char="»"/>
              <a:tabLst/>
              <a:defRPr/>
            </a:pPr>
            <a:r>
              <a:rPr lang="en-US" dirty="0"/>
              <a:t>Arial </a:t>
            </a:r>
            <a:r>
              <a:rPr kumimoji="0" lang="en-US" sz="975" b="0" i="0" u="none" strike="noStrike" kern="1200" cap="none" spc="0" normalizeH="0" baseline="0" noProof="0" dirty="0">
                <a:ln>
                  <a:noFill/>
                </a:ln>
                <a:solidFill>
                  <a:srgbClr val="000000"/>
                </a:solidFill>
                <a:effectLst/>
                <a:uLnTx/>
                <a:uFillTx/>
                <a:latin typeface="Montserrat Light" pitchFamily="2" charset="77"/>
                <a:ea typeface="+mn-ea"/>
                <a:cs typeface="+mn-cs"/>
              </a:rPr>
              <a:t>Light Point Size 12</a:t>
            </a:r>
          </a:p>
        </p:txBody>
      </p:sp>
      <p:grpSp>
        <p:nvGrpSpPr>
          <p:cNvPr id="35" name="Group 34">
            <a:extLst>
              <a:ext uri="{FF2B5EF4-FFF2-40B4-BE49-F238E27FC236}">
                <a16:creationId xmlns:a16="http://schemas.microsoft.com/office/drawing/2014/main" id="{0C291F29-2F98-BD4D-B042-0C72D579864D}"/>
              </a:ext>
            </a:extLst>
          </p:cNvPr>
          <p:cNvGrpSpPr/>
          <p:nvPr userDrawn="1"/>
        </p:nvGrpSpPr>
        <p:grpSpPr>
          <a:xfrm>
            <a:off x="337063" y="365498"/>
            <a:ext cx="1673631" cy="150041"/>
            <a:chOff x="446350" y="402893"/>
            <a:chExt cx="1806395" cy="165392"/>
          </a:xfrm>
        </p:grpSpPr>
        <p:cxnSp>
          <p:nvCxnSpPr>
            <p:cNvPr id="36" name="Straight Connector 35">
              <a:extLst>
                <a:ext uri="{FF2B5EF4-FFF2-40B4-BE49-F238E27FC236}">
                  <a16:creationId xmlns:a16="http://schemas.microsoft.com/office/drawing/2014/main" id="{DEF174A2-A12A-574C-A29E-3FE1A83AA8A7}"/>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5A29AAED-C026-A74D-986A-D99794BFEDDD}"/>
                </a:ext>
              </a:extLst>
            </p:cNvPr>
            <p:cNvSpPr txBox="1"/>
            <p:nvPr userDrawn="1"/>
          </p:nvSpPr>
          <p:spPr>
            <a:xfrm>
              <a:off x="524310" y="402893"/>
              <a:ext cx="1728435" cy="165392"/>
            </a:xfrm>
            <a:prstGeom prst="rect">
              <a:avLst/>
            </a:prstGeom>
            <a:noFill/>
          </p:spPr>
          <p:txBody>
            <a:bodyPr wrap="none" lIns="0" tIns="0" rIns="0" bIns="0" rtlCol="0">
              <a:spAutoFit/>
            </a:bodyPr>
            <a:lstStyle/>
            <a:p>
              <a:r>
                <a:rPr lang="en-AU" sz="975" b="1" i="0" dirty="0">
                  <a:solidFill>
                    <a:schemeClr val="tx2"/>
                  </a:solidFill>
                  <a:latin typeface="Montserrat SemiBold" pitchFamily="2" charset="77"/>
                </a:rPr>
                <a:t>NSW Department of Education</a:t>
              </a:r>
            </a:p>
          </p:txBody>
        </p:sp>
      </p:grpSp>
      <p:pic>
        <p:nvPicPr>
          <p:cNvPr id="20" name="Picture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7200" y="6148455"/>
            <a:ext cx="3127222" cy="3087886"/>
          </a:xfrm>
          <a:prstGeom prst="rect">
            <a:avLst/>
          </a:prstGeom>
        </p:spPr>
      </p:pic>
      <p:pic>
        <p:nvPicPr>
          <p:cNvPr id="22" name="Picture 2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97608" y="-1960600"/>
            <a:ext cx="3188786" cy="2719736"/>
          </a:xfrm>
          <a:prstGeom prst="rect">
            <a:avLst/>
          </a:prstGeom>
        </p:spPr>
      </p:pic>
      <p:pic>
        <p:nvPicPr>
          <p:cNvPr id="23" name="Picture 2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2231658">
            <a:off x="11882841" y="813082"/>
            <a:ext cx="5359994" cy="5292039"/>
          </a:xfrm>
          <a:prstGeom prst="rect">
            <a:avLst/>
          </a:prstGeom>
        </p:spPr>
      </p:pic>
    </p:spTree>
    <p:extLst>
      <p:ext uri="{BB962C8B-B14F-4D97-AF65-F5344CB8AC3E}">
        <p14:creationId xmlns:p14="http://schemas.microsoft.com/office/powerpoint/2010/main" val="2050450080"/>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 Blue">
    <p:bg>
      <p:bgPr>
        <a:solidFill>
          <a:schemeClr val="tx2"/>
        </a:solidFill>
        <a:effectLst/>
      </p:bgPr>
    </p:bg>
    <p:spTree>
      <p:nvGrpSpPr>
        <p:cNvPr id="1" name=""/>
        <p:cNvGrpSpPr/>
        <p:nvPr/>
      </p:nvGrpSpPr>
      <p:grpSpPr>
        <a:xfrm>
          <a:off x="0" y="0"/>
          <a:ext cx="0" cy="0"/>
          <a:chOff x="0" y="0"/>
          <a:chExt cx="0" cy="0"/>
        </a:xfrm>
      </p:grpSpPr>
      <p:grpSp>
        <p:nvGrpSpPr>
          <p:cNvPr id="21" name="Group 4">
            <a:extLst>
              <a:ext uri="{FF2B5EF4-FFF2-40B4-BE49-F238E27FC236}">
                <a16:creationId xmlns:a16="http://schemas.microsoft.com/office/drawing/2014/main" id="{715C9443-4192-447A-B327-8C64E8A86FA8}"/>
              </a:ext>
            </a:extLst>
          </p:cNvPr>
          <p:cNvGrpSpPr>
            <a:grpSpLocks noChangeAspect="1"/>
          </p:cNvGrpSpPr>
          <p:nvPr userDrawn="1"/>
        </p:nvGrpSpPr>
        <p:grpSpPr bwMode="auto">
          <a:xfrm>
            <a:off x="316229" y="5920817"/>
            <a:ext cx="605979" cy="640512"/>
            <a:chOff x="1841" y="2"/>
            <a:chExt cx="4000" cy="4318"/>
          </a:xfrm>
          <a:solidFill>
            <a:schemeClr val="bg1"/>
          </a:solidFill>
        </p:grpSpPr>
        <p:sp>
          <p:nvSpPr>
            <p:cNvPr id="22" name="Freeform 5">
              <a:extLst>
                <a:ext uri="{FF2B5EF4-FFF2-40B4-BE49-F238E27FC236}">
                  <a16:creationId xmlns:a16="http://schemas.microsoft.com/office/drawing/2014/main" id="{75322274-FED5-4C13-95D1-786315FB0709}"/>
                </a:ext>
              </a:extLst>
            </p:cNvPr>
            <p:cNvSpPr>
              <a:spLocks noEditPoints="1"/>
            </p:cNvSpPr>
            <p:nvPr/>
          </p:nvSpPr>
          <p:spPr bwMode="auto">
            <a:xfrm>
              <a:off x="1972" y="2556"/>
              <a:ext cx="3779" cy="1764"/>
            </a:xfrm>
            <a:custGeom>
              <a:avLst/>
              <a:gdLst>
                <a:gd name="T0" fmla="*/ 1845 w 2181"/>
                <a:gd name="T1" fmla="*/ 700 h 1019"/>
                <a:gd name="T2" fmla="*/ 2181 w 2181"/>
                <a:gd name="T3" fmla="*/ 15 h 1019"/>
                <a:gd name="T4" fmla="*/ 1814 w 2181"/>
                <a:gd name="T5" fmla="*/ 15 h 1019"/>
                <a:gd name="T6" fmla="*/ 1459 w 2181"/>
                <a:gd name="T7" fmla="*/ 15 h 1019"/>
                <a:gd name="T8" fmla="*/ 1634 w 2181"/>
                <a:gd name="T9" fmla="*/ 700 h 1019"/>
                <a:gd name="T10" fmla="*/ 701 w 2181"/>
                <a:gd name="T11" fmla="*/ 700 h 1019"/>
                <a:gd name="T12" fmla="*/ 547 w 2181"/>
                <a:gd name="T13" fmla="*/ 453 h 1019"/>
                <a:gd name="T14" fmla="*/ 16 w 2181"/>
                <a:gd name="T15" fmla="*/ 700 h 1019"/>
                <a:gd name="T16" fmla="*/ 108 w 2181"/>
                <a:gd name="T17" fmla="*/ 929 h 1019"/>
                <a:gd name="T18" fmla="*/ 111 w 2181"/>
                <a:gd name="T19" fmla="*/ 985 h 1019"/>
                <a:gd name="T20" fmla="*/ 108 w 2181"/>
                <a:gd name="T21" fmla="*/ 834 h 1019"/>
                <a:gd name="T22" fmla="*/ 109 w 2181"/>
                <a:gd name="T23" fmla="*/ 800 h 1019"/>
                <a:gd name="T24" fmla="*/ 110 w 2181"/>
                <a:gd name="T25" fmla="*/ 1019 h 1019"/>
                <a:gd name="T26" fmla="*/ 108 w 2181"/>
                <a:gd name="T27" fmla="*/ 897 h 1019"/>
                <a:gd name="T28" fmla="*/ 221 w 2181"/>
                <a:gd name="T29" fmla="*/ 909 h 1019"/>
                <a:gd name="T30" fmla="*/ 442 w 2181"/>
                <a:gd name="T31" fmla="*/ 909 h 1019"/>
                <a:gd name="T32" fmla="*/ 403 w 2181"/>
                <a:gd name="T33" fmla="*/ 910 h 1019"/>
                <a:gd name="T34" fmla="*/ 260 w 2181"/>
                <a:gd name="T35" fmla="*/ 909 h 1019"/>
                <a:gd name="T36" fmla="*/ 403 w 2181"/>
                <a:gd name="T37" fmla="*/ 910 h 1019"/>
                <a:gd name="T38" fmla="*/ 440 w 2181"/>
                <a:gd name="T39" fmla="*/ 803 h 1019"/>
                <a:gd name="T40" fmla="*/ 649 w 2181"/>
                <a:gd name="T41" fmla="*/ 803 h 1019"/>
                <a:gd name="T42" fmla="*/ 711 w 2181"/>
                <a:gd name="T43" fmla="*/ 925 h 1019"/>
                <a:gd name="T44" fmla="*/ 711 w 2181"/>
                <a:gd name="T45" fmla="*/ 892 h 1019"/>
                <a:gd name="T46" fmla="*/ 831 w 2181"/>
                <a:gd name="T47" fmla="*/ 803 h 1019"/>
                <a:gd name="T48" fmla="*/ 833 w 2181"/>
                <a:gd name="T49" fmla="*/ 1015 h 1019"/>
                <a:gd name="T50" fmla="*/ 711 w 2181"/>
                <a:gd name="T51" fmla="*/ 925 h 1019"/>
                <a:gd name="T52" fmla="*/ 1024 w 2181"/>
                <a:gd name="T53" fmla="*/ 825 h 1019"/>
                <a:gd name="T54" fmla="*/ 869 w 2181"/>
                <a:gd name="T55" fmla="*/ 1015 h 1019"/>
                <a:gd name="T56" fmla="*/ 952 w 2181"/>
                <a:gd name="T57" fmla="*/ 942 h 1019"/>
                <a:gd name="T58" fmla="*/ 991 w 2181"/>
                <a:gd name="T59" fmla="*/ 935 h 1019"/>
                <a:gd name="T60" fmla="*/ 906 w 2181"/>
                <a:gd name="T61" fmla="*/ 837 h 1019"/>
                <a:gd name="T62" fmla="*/ 1004 w 2181"/>
                <a:gd name="T63" fmla="*/ 873 h 1019"/>
                <a:gd name="T64" fmla="*/ 1223 w 2181"/>
                <a:gd name="T65" fmla="*/ 950 h 1019"/>
                <a:gd name="T66" fmla="*/ 1075 w 2181"/>
                <a:gd name="T67" fmla="*/ 1015 h 1019"/>
                <a:gd name="T68" fmla="*/ 1228 w 2181"/>
                <a:gd name="T69" fmla="*/ 1015 h 1019"/>
                <a:gd name="T70" fmla="*/ 1223 w 2181"/>
                <a:gd name="T71" fmla="*/ 803 h 1019"/>
                <a:gd name="T72" fmla="*/ 1337 w 2181"/>
                <a:gd name="T73" fmla="*/ 803 h 1019"/>
                <a:gd name="T74" fmla="*/ 1334 w 2181"/>
                <a:gd name="T75" fmla="*/ 1015 h 1019"/>
                <a:gd name="T76" fmla="*/ 1401 w 2181"/>
                <a:gd name="T77" fmla="*/ 963 h 1019"/>
                <a:gd name="T78" fmla="*/ 1505 w 2181"/>
                <a:gd name="T79" fmla="*/ 1015 h 1019"/>
                <a:gd name="T80" fmla="*/ 1401 w 2181"/>
                <a:gd name="T81" fmla="*/ 904 h 1019"/>
                <a:gd name="T82" fmla="*/ 1684 w 2181"/>
                <a:gd name="T83" fmla="*/ 892 h 1019"/>
                <a:gd name="T84" fmla="*/ 1698 w 2181"/>
                <a:gd name="T85" fmla="*/ 837 h 1019"/>
                <a:gd name="T86" fmla="*/ 1541 w 2181"/>
                <a:gd name="T87" fmla="*/ 1015 h 1019"/>
                <a:gd name="T88" fmla="*/ 1578 w 2181"/>
                <a:gd name="T89" fmla="*/ 982 h 1019"/>
                <a:gd name="T90" fmla="*/ 1771 w 2181"/>
                <a:gd name="T91" fmla="*/ 803 h 1019"/>
                <a:gd name="T92" fmla="*/ 1773 w 2181"/>
                <a:gd name="T93" fmla="*/ 1015 h 1019"/>
                <a:gd name="T94" fmla="*/ 1921 w 2181"/>
                <a:gd name="T95" fmla="*/ 1015 h 1019"/>
                <a:gd name="T96" fmla="*/ 1884 w 2181"/>
                <a:gd name="T97" fmla="*/ 950 h 1019"/>
                <a:gd name="T98" fmla="*/ 2018 w 2181"/>
                <a:gd name="T99" fmla="*/ 1015 h 1019"/>
                <a:gd name="T100" fmla="*/ 2122 w 2181"/>
                <a:gd name="T101" fmla="*/ 838 h 1019"/>
                <a:gd name="T102" fmla="*/ 1950 w 2181"/>
                <a:gd name="T103" fmla="*/ 838 h 1019"/>
                <a:gd name="T104" fmla="*/ 923 w 2181"/>
                <a:gd name="T105" fmla="*/ 196 h 1019"/>
                <a:gd name="T106" fmla="*/ 1272 w 2181"/>
                <a:gd name="T107" fmla="*/ 89 h 1019"/>
                <a:gd name="T108" fmla="*/ 771 w 2181"/>
                <a:gd name="T109" fmla="*/ 212 h 1019"/>
                <a:gd name="T110" fmla="*/ 1141 w 2181"/>
                <a:gd name="T111" fmla="*/ 515 h 1019"/>
                <a:gd name="T112" fmla="*/ 743 w 2181"/>
                <a:gd name="T113" fmla="*/ 605 h 1019"/>
                <a:gd name="T114" fmla="*/ 1293 w 2181"/>
                <a:gd name="T115" fmla="*/ 498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1" h="1019">
                  <a:moveTo>
                    <a:pt x="1634" y="700"/>
                  </a:moveTo>
                  <a:cubicBezTo>
                    <a:pt x="1739" y="267"/>
                    <a:pt x="1739" y="267"/>
                    <a:pt x="1739" y="267"/>
                  </a:cubicBezTo>
                  <a:cubicBezTo>
                    <a:pt x="1845" y="700"/>
                    <a:pt x="1845" y="700"/>
                    <a:pt x="1845" y="700"/>
                  </a:cubicBezTo>
                  <a:cubicBezTo>
                    <a:pt x="2000" y="700"/>
                    <a:pt x="2000" y="700"/>
                    <a:pt x="2000" y="700"/>
                  </a:cubicBezTo>
                  <a:cubicBezTo>
                    <a:pt x="2002" y="694"/>
                    <a:pt x="2002" y="694"/>
                    <a:pt x="2002" y="694"/>
                  </a:cubicBezTo>
                  <a:cubicBezTo>
                    <a:pt x="2181" y="15"/>
                    <a:pt x="2181" y="15"/>
                    <a:pt x="2181" y="15"/>
                  </a:cubicBezTo>
                  <a:cubicBezTo>
                    <a:pt x="2023" y="15"/>
                    <a:pt x="2023" y="15"/>
                    <a:pt x="2023" y="15"/>
                  </a:cubicBezTo>
                  <a:cubicBezTo>
                    <a:pt x="1921" y="454"/>
                    <a:pt x="1921" y="454"/>
                    <a:pt x="1921" y="454"/>
                  </a:cubicBezTo>
                  <a:cubicBezTo>
                    <a:pt x="1814" y="15"/>
                    <a:pt x="1814" y="15"/>
                    <a:pt x="1814" y="15"/>
                  </a:cubicBezTo>
                  <a:cubicBezTo>
                    <a:pt x="1666" y="15"/>
                    <a:pt x="1666" y="15"/>
                    <a:pt x="1666" y="15"/>
                  </a:cubicBezTo>
                  <a:cubicBezTo>
                    <a:pt x="1558" y="449"/>
                    <a:pt x="1558" y="449"/>
                    <a:pt x="1558" y="449"/>
                  </a:cubicBezTo>
                  <a:cubicBezTo>
                    <a:pt x="1459" y="15"/>
                    <a:pt x="1459" y="15"/>
                    <a:pt x="1459" y="15"/>
                  </a:cubicBezTo>
                  <a:cubicBezTo>
                    <a:pt x="1298" y="15"/>
                    <a:pt x="1298" y="15"/>
                    <a:pt x="1298" y="15"/>
                  </a:cubicBezTo>
                  <a:cubicBezTo>
                    <a:pt x="1476" y="700"/>
                    <a:pt x="1476" y="700"/>
                    <a:pt x="1476" y="700"/>
                  </a:cubicBezTo>
                  <a:lnTo>
                    <a:pt x="1634" y="700"/>
                  </a:lnTo>
                  <a:close/>
                  <a:moveTo>
                    <a:pt x="170" y="263"/>
                  </a:moveTo>
                  <a:cubicBezTo>
                    <a:pt x="542" y="700"/>
                    <a:pt x="542" y="700"/>
                    <a:pt x="542" y="700"/>
                  </a:cubicBezTo>
                  <a:cubicBezTo>
                    <a:pt x="701" y="700"/>
                    <a:pt x="701" y="700"/>
                    <a:pt x="701" y="700"/>
                  </a:cubicBezTo>
                  <a:cubicBezTo>
                    <a:pt x="701" y="15"/>
                    <a:pt x="701" y="15"/>
                    <a:pt x="701" y="15"/>
                  </a:cubicBezTo>
                  <a:cubicBezTo>
                    <a:pt x="547" y="15"/>
                    <a:pt x="547" y="15"/>
                    <a:pt x="547" y="15"/>
                  </a:cubicBezTo>
                  <a:cubicBezTo>
                    <a:pt x="547" y="453"/>
                    <a:pt x="547" y="453"/>
                    <a:pt x="547" y="453"/>
                  </a:cubicBezTo>
                  <a:cubicBezTo>
                    <a:pt x="174" y="15"/>
                    <a:pt x="174" y="15"/>
                    <a:pt x="174" y="15"/>
                  </a:cubicBezTo>
                  <a:cubicBezTo>
                    <a:pt x="16" y="15"/>
                    <a:pt x="16" y="15"/>
                    <a:pt x="16" y="15"/>
                  </a:cubicBezTo>
                  <a:cubicBezTo>
                    <a:pt x="16" y="700"/>
                    <a:pt x="16" y="700"/>
                    <a:pt x="16" y="700"/>
                  </a:cubicBezTo>
                  <a:cubicBezTo>
                    <a:pt x="170" y="700"/>
                    <a:pt x="170" y="700"/>
                    <a:pt x="170" y="700"/>
                  </a:cubicBezTo>
                  <a:lnTo>
                    <a:pt x="170" y="263"/>
                  </a:lnTo>
                  <a:close/>
                  <a:moveTo>
                    <a:pt x="108" y="929"/>
                  </a:moveTo>
                  <a:cubicBezTo>
                    <a:pt x="162" y="929"/>
                    <a:pt x="162" y="929"/>
                    <a:pt x="162" y="929"/>
                  </a:cubicBezTo>
                  <a:cubicBezTo>
                    <a:pt x="162" y="969"/>
                    <a:pt x="162" y="969"/>
                    <a:pt x="162" y="969"/>
                  </a:cubicBezTo>
                  <a:cubicBezTo>
                    <a:pt x="149" y="979"/>
                    <a:pt x="131" y="985"/>
                    <a:pt x="111" y="985"/>
                  </a:cubicBezTo>
                  <a:cubicBezTo>
                    <a:pt x="68" y="985"/>
                    <a:pt x="39" y="953"/>
                    <a:pt x="39" y="909"/>
                  </a:cubicBezTo>
                  <a:cubicBezTo>
                    <a:pt x="39" y="909"/>
                    <a:pt x="39" y="909"/>
                    <a:pt x="39" y="909"/>
                  </a:cubicBezTo>
                  <a:cubicBezTo>
                    <a:pt x="39" y="868"/>
                    <a:pt x="69" y="834"/>
                    <a:pt x="108" y="834"/>
                  </a:cubicBezTo>
                  <a:cubicBezTo>
                    <a:pt x="135" y="834"/>
                    <a:pt x="151" y="843"/>
                    <a:pt x="167" y="857"/>
                  </a:cubicBezTo>
                  <a:cubicBezTo>
                    <a:pt x="191" y="829"/>
                    <a:pt x="191" y="829"/>
                    <a:pt x="191" y="829"/>
                  </a:cubicBezTo>
                  <a:cubicBezTo>
                    <a:pt x="169" y="810"/>
                    <a:pt x="146" y="800"/>
                    <a:pt x="109" y="800"/>
                  </a:cubicBezTo>
                  <a:cubicBezTo>
                    <a:pt x="45" y="800"/>
                    <a:pt x="0" y="850"/>
                    <a:pt x="0" y="909"/>
                  </a:cubicBezTo>
                  <a:cubicBezTo>
                    <a:pt x="0" y="910"/>
                    <a:pt x="0" y="910"/>
                    <a:pt x="0" y="910"/>
                  </a:cubicBezTo>
                  <a:cubicBezTo>
                    <a:pt x="0" y="972"/>
                    <a:pt x="44" y="1019"/>
                    <a:pt x="110" y="1019"/>
                  </a:cubicBezTo>
                  <a:cubicBezTo>
                    <a:pt x="148" y="1019"/>
                    <a:pt x="177" y="1004"/>
                    <a:pt x="198" y="986"/>
                  </a:cubicBezTo>
                  <a:cubicBezTo>
                    <a:pt x="198" y="897"/>
                    <a:pt x="198" y="897"/>
                    <a:pt x="198" y="897"/>
                  </a:cubicBezTo>
                  <a:cubicBezTo>
                    <a:pt x="108" y="897"/>
                    <a:pt x="108" y="897"/>
                    <a:pt x="108" y="897"/>
                  </a:cubicBezTo>
                  <a:lnTo>
                    <a:pt x="108" y="929"/>
                  </a:lnTo>
                  <a:close/>
                  <a:moveTo>
                    <a:pt x="332" y="800"/>
                  </a:moveTo>
                  <a:cubicBezTo>
                    <a:pt x="267" y="800"/>
                    <a:pt x="221" y="850"/>
                    <a:pt x="221" y="909"/>
                  </a:cubicBezTo>
                  <a:cubicBezTo>
                    <a:pt x="221" y="910"/>
                    <a:pt x="221" y="910"/>
                    <a:pt x="221" y="910"/>
                  </a:cubicBezTo>
                  <a:cubicBezTo>
                    <a:pt x="221" y="970"/>
                    <a:pt x="266" y="1019"/>
                    <a:pt x="331" y="1019"/>
                  </a:cubicBezTo>
                  <a:cubicBezTo>
                    <a:pt x="396" y="1019"/>
                    <a:pt x="442" y="969"/>
                    <a:pt x="442" y="909"/>
                  </a:cubicBezTo>
                  <a:cubicBezTo>
                    <a:pt x="442" y="909"/>
                    <a:pt x="442" y="909"/>
                    <a:pt x="442" y="909"/>
                  </a:cubicBezTo>
                  <a:cubicBezTo>
                    <a:pt x="442" y="849"/>
                    <a:pt x="397" y="800"/>
                    <a:pt x="332" y="800"/>
                  </a:cubicBezTo>
                  <a:close/>
                  <a:moveTo>
                    <a:pt x="403" y="910"/>
                  </a:moveTo>
                  <a:cubicBezTo>
                    <a:pt x="403" y="951"/>
                    <a:pt x="374" y="985"/>
                    <a:pt x="332" y="985"/>
                  </a:cubicBezTo>
                  <a:cubicBezTo>
                    <a:pt x="290" y="985"/>
                    <a:pt x="260" y="950"/>
                    <a:pt x="260" y="909"/>
                  </a:cubicBezTo>
                  <a:cubicBezTo>
                    <a:pt x="260" y="909"/>
                    <a:pt x="260" y="909"/>
                    <a:pt x="260" y="909"/>
                  </a:cubicBezTo>
                  <a:cubicBezTo>
                    <a:pt x="260" y="867"/>
                    <a:pt x="289" y="834"/>
                    <a:pt x="331" y="834"/>
                  </a:cubicBezTo>
                  <a:cubicBezTo>
                    <a:pt x="373" y="834"/>
                    <a:pt x="403" y="868"/>
                    <a:pt x="403" y="909"/>
                  </a:cubicBezTo>
                  <a:lnTo>
                    <a:pt x="403" y="910"/>
                  </a:lnTo>
                  <a:close/>
                  <a:moveTo>
                    <a:pt x="545" y="966"/>
                  </a:moveTo>
                  <a:cubicBezTo>
                    <a:pt x="481" y="803"/>
                    <a:pt x="481" y="803"/>
                    <a:pt x="481" y="803"/>
                  </a:cubicBezTo>
                  <a:cubicBezTo>
                    <a:pt x="440" y="803"/>
                    <a:pt x="440" y="803"/>
                    <a:pt x="440" y="803"/>
                  </a:cubicBezTo>
                  <a:cubicBezTo>
                    <a:pt x="528" y="1017"/>
                    <a:pt x="528" y="1017"/>
                    <a:pt x="528" y="1017"/>
                  </a:cubicBezTo>
                  <a:cubicBezTo>
                    <a:pt x="560" y="1017"/>
                    <a:pt x="560" y="1017"/>
                    <a:pt x="560" y="1017"/>
                  </a:cubicBezTo>
                  <a:cubicBezTo>
                    <a:pt x="649" y="803"/>
                    <a:pt x="649" y="803"/>
                    <a:pt x="649" y="803"/>
                  </a:cubicBezTo>
                  <a:cubicBezTo>
                    <a:pt x="608" y="803"/>
                    <a:pt x="608" y="803"/>
                    <a:pt x="608" y="803"/>
                  </a:cubicBezTo>
                  <a:lnTo>
                    <a:pt x="545" y="966"/>
                  </a:lnTo>
                  <a:close/>
                  <a:moveTo>
                    <a:pt x="711" y="925"/>
                  </a:moveTo>
                  <a:cubicBezTo>
                    <a:pt x="817" y="925"/>
                    <a:pt x="817" y="925"/>
                    <a:pt x="817" y="925"/>
                  </a:cubicBezTo>
                  <a:cubicBezTo>
                    <a:pt x="817" y="892"/>
                    <a:pt x="817" y="892"/>
                    <a:pt x="817" y="892"/>
                  </a:cubicBezTo>
                  <a:cubicBezTo>
                    <a:pt x="711" y="892"/>
                    <a:pt x="711" y="892"/>
                    <a:pt x="711" y="892"/>
                  </a:cubicBezTo>
                  <a:cubicBezTo>
                    <a:pt x="711" y="837"/>
                    <a:pt x="711" y="837"/>
                    <a:pt x="711" y="837"/>
                  </a:cubicBezTo>
                  <a:cubicBezTo>
                    <a:pt x="831" y="837"/>
                    <a:pt x="831" y="837"/>
                    <a:pt x="831" y="837"/>
                  </a:cubicBezTo>
                  <a:cubicBezTo>
                    <a:pt x="831" y="803"/>
                    <a:pt x="831" y="803"/>
                    <a:pt x="831" y="803"/>
                  </a:cubicBezTo>
                  <a:cubicBezTo>
                    <a:pt x="674" y="803"/>
                    <a:pt x="674" y="803"/>
                    <a:pt x="674" y="803"/>
                  </a:cubicBezTo>
                  <a:cubicBezTo>
                    <a:pt x="674" y="1015"/>
                    <a:pt x="674" y="1015"/>
                    <a:pt x="674" y="1015"/>
                  </a:cubicBezTo>
                  <a:cubicBezTo>
                    <a:pt x="833" y="1015"/>
                    <a:pt x="833" y="1015"/>
                    <a:pt x="833" y="1015"/>
                  </a:cubicBezTo>
                  <a:cubicBezTo>
                    <a:pt x="833" y="982"/>
                    <a:pt x="833" y="982"/>
                    <a:pt x="833" y="982"/>
                  </a:cubicBezTo>
                  <a:cubicBezTo>
                    <a:pt x="711" y="982"/>
                    <a:pt x="711" y="982"/>
                    <a:pt x="711" y="982"/>
                  </a:cubicBezTo>
                  <a:lnTo>
                    <a:pt x="711" y="925"/>
                  </a:lnTo>
                  <a:close/>
                  <a:moveTo>
                    <a:pt x="1042" y="871"/>
                  </a:moveTo>
                  <a:cubicBezTo>
                    <a:pt x="1042" y="870"/>
                    <a:pt x="1042" y="870"/>
                    <a:pt x="1042" y="870"/>
                  </a:cubicBezTo>
                  <a:cubicBezTo>
                    <a:pt x="1042" y="852"/>
                    <a:pt x="1035" y="836"/>
                    <a:pt x="1024" y="825"/>
                  </a:cubicBezTo>
                  <a:cubicBezTo>
                    <a:pt x="1011" y="811"/>
                    <a:pt x="990" y="803"/>
                    <a:pt x="963" y="803"/>
                  </a:cubicBezTo>
                  <a:cubicBezTo>
                    <a:pt x="869" y="803"/>
                    <a:pt x="869" y="803"/>
                    <a:pt x="869" y="803"/>
                  </a:cubicBezTo>
                  <a:cubicBezTo>
                    <a:pt x="869" y="1015"/>
                    <a:pt x="869" y="1015"/>
                    <a:pt x="869" y="1015"/>
                  </a:cubicBezTo>
                  <a:cubicBezTo>
                    <a:pt x="906" y="1015"/>
                    <a:pt x="906" y="1015"/>
                    <a:pt x="906" y="1015"/>
                  </a:cubicBezTo>
                  <a:cubicBezTo>
                    <a:pt x="906" y="942"/>
                    <a:pt x="906" y="942"/>
                    <a:pt x="906" y="942"/>
                  </a:cubicBezTo>
                  <a:cubicBezTo>
                    <a:pt x="952" y="942"/>
                    <a:pt x="952" y="942"/>
                    <a:pt x="952" y="942"/>
                  </a:cubicBezTo>
                  <a:cubicBezTo>
                    <a:pt x="1005" y="1015"/>
                    <a:pt x="1005" y="1015"/>
                    <a:pt x="1005" y="1015"/>
                  </a:cubicBezTo>
                  <a:cubicBezTo>
                    <a:pt x="1048" y="1015"/>
                    <a:pt x="1048" y="1015"/>
                    <a:pt x="1048" y="1015"/>
                  </a:cubicBezTo>
                  <a:cubicBezTo>
                    <a:pt x="991" y="935"/>
                    <a:pt x="991" y="935"/>
                    <a:pt x="991" y="935"/>
                  </a:cubicBezTo>
                  <a:cubicBezTo>
                    <a:pt x="1021" y="927"/>
                    <a:pt x="1042" y="906"/>
                    <a:pt x="1042" y="871"/>
                  </a:cubicBezTo>
                  <a:close/>
                  <a:moveTo>
                    <a:pt x="906" y="908"/>
                  </a:moveTo>
                  <a:cubicBezTo>
                    <a:pt x="906" y="837"/>
                    <a:pt x="906" y="837"/>
                    <a:pt x="906" y="837"/>
                  </a:cubicBezTo>
                  <a:cubicBezTo>
                    <a:pt x="960" y="837"/>
                    <a:pt x="960" y="837"/>
                    <a:pt x="960" y="837"/>
                  </a:cubicBezTo>
                  <a:cubicBezTo>
                    <a:pt x="988" y="837"/>
                    <a:pt x="1004" y="850"/>
                    <a:pt x="1004" y="872"/>
                  </a:cubicBezTo>
                  <a:cubicBezTo>
                    <a:pt x="1004" y="873"/>
                    <a:pt x="1004" y="873"/>
                    <a:pt x="1004" y="873"/>
                  </a:cubicBezTo>
                  <a:cubicBezTo>
                    <a:pt x="1004" y="894"/>
                    <a:pt x="987" y="908"/>
                    <a:pt x="960" y="908"/>
                  </a:cubicBezTo>
                  <a:lnTo>
                    <a:pt x="906" y="908"/>
                  </a:lnTo>
                  <a:close/>
                  <a:moveTo>
                    <a:pt x="1223" y="950"/>
                  </a:moveTo>
                  <a:cubicBezTo>
                    <a:pt x="1109" y="803"/>
                    <a:pt x="1109" y="803"/>
                    <a:pt x="1109" y="803"/>
                  </a:cubicBezTo>
                  <a:cubicBezTo>
                    <a:pt x="1075" y="803"/>
                    <a:pt x="1075" y="803"/>
                    <a:pt x="1075" y="803"/>
                  </a:cubicBezTo>
                  <a:cubicBezTo>
                    <a:pt x="1075" y="1015"/>
                    <a:pt x="1075" y="1015"/>
                    <a:pt x="1075" y="1015"/>
                  </a:cubicBezTo>
                  <a:cubicBezTo>
                    <a:pt x="1111" y="1015"/>
                    <a:pt x="1111" y="1015"/>
                    <a:pt x="1111" y="1015"/>
                  </a:cubicBezTo>
                  <a:cubicBezTo>
                    <a:pt x="1111" y="864"/>
                    <a:pt x="1111" y="864"/>
                    <a:pt x="1111" y="864"/>
                  </a:cubicBezTo>
                  <a:cubicBezTo>
                    <a:pt x="1228" y="1015"/>
                    <a:pt x="1228" y="1015"/>
                    <a:pt x="1228" y="1015"/>
                  </a:cubicBezTo>
                  <a:cubicBezTo>
                    <a:pt x="1259" y="1015"/>
                    <a:pt x="1259" y="1015"/>
                    <a:pt x="1259" y="1015"/>
                  </a:cubicBezTo>
                  <a:cubicBezTo>
                    <a:pt x="1259" y="803"/>
                    <a:pt x="1259" y="803"/>
                    <a:pt x="1259" y="803"/>
                  </a:cubicBezTo>
                  <a:cubicBezTo>
                    <a:pt x="1223" y="803"/>
                    <a:pt x="1223" y="803"/>
                    <a:pt x="1223" y="803"/>
                  </a:cubicBezTo>
                  <a:lnTo>
                    <a:pt x="1223" y="950"/>
                  </a:lnTo>
                  <a:close/>
                  <a:moveTo>
                    <a:pt x="1401" y="904"/>
                  </a:moveTo>
                  <a:cubicBezTo>
                    <a:pt x="1337" y="803"/>
                    <a:pt x="1337" y="803"/>
                    <a:pt x="1337" y="803"/>
                  </a:cubicBezTo>
                  <a:cubicBezTo>
                    <a:pt x="1297" y="803"/>
                    <a:pt x="1297" y="803"/>
                    <a:pt x="1297" y="803"/>
                  </a:cubicBezTo>
                  <a:cubicBezTo>
                    <a:pt x="1297" y="1015"/>
                    <a:pt x="1297" y="1015"/>
                    <a:pt x="1297" y="1015"/>
                  </a:cubicBezTo>
                  <a:cubicBezTo>
                    <a:pt x="1334" y="1015"/>
                    <a:pt x="1334" y="1015"/>
                    <a:pt x="1334" y="1015"/>
                  </a:cubicBezTo>
                  <a:cubicBezTo>
                    <a:pt x="1334" y="864"/>
                    <a:pt x="1334" y="864"/>
                    <a:pt x="1334" y="864"/>
                  </a:cubicBezTo>
                  <a:cubicBezTo>
                    <a:pt x="1400" y="963"/>
                    <a:pt x="1400" y="963"/>
                    <a:pt x="1400" y="963"/>
                  </a:cubicBezTo>
                  <a:cubicBezTo>
                    <a:pt x="1401" y="963"/>
                    <a:pt x="1401" y="963"/>
                    <a:pt x="1401" y="963"/>
                  </a:cubicBezTo>
                  <a:cubicBezTo>
                    <a:pt x="1468" y="863"/>
                    <a:pt x="1468" y="863"/>
                    <a:pt x="1468" y="863"/>
                  </a:cubicBezTo>
                  <a:cubicBezTo>
                    <a:pt x="1468" y="1015"/>
                    <a:pt x="1468" y="1015"/>
                    <a:pt x="1468" y="1015"/>
                  </a:cubicBezTo>
                  <a:cubicBezTo>
                    <a:pt x="1505" y="1015"/>
                    <a:pt x="1505" y="1015"/>
                    <a:pt x="1505" y="1015"/>
                  </a:cubicBezTo>
                  <a:cubicBezTo>
                    <a:pt x="1505" y="803"/>
                    <a:pt x="1505" y="803"/>
                    <a:pt x="1505" y="803"/>
                  </a:cubicBezTo>
                  <a:cubicBezTo>
                    <a:pt x="1466" y="803"/>
                    <a:pt x="1466" y="803"/>
                    <a:pt x="1466" y="803"/>
                  </a:cubicBezTo>
                  <a:lnTo>
                    <a:pt x="1401" y="904"/>
                  </a:lnTo>
                  <a:close/>
                  <a:moveTo>
                    <a:pt x="1578" y="925"/>
                  </a:moveTo>
                  <a:cubicBezTo>
                    <a:pt x="1684" y="925"/>
                    <a:pt x="1684" y="925"/>
                    <a:pt x="1684" y="925"/>
                  </a:cubicBezTo>
                  <a:cubicBezTo>
                    <a:pt x="1684" y="892"/>
                    <a:pt x="1684" y="892"/>
                    <a:pt x="1684" y="892"/>
                  </a:cubicBezTo>
                  <a:cubicBezTo>
                    <a:pt x="1578" y="892"/>
                    <a:pt x="1578" y="892"/>
                    <a:pt x="1578" y="892"/>
                  </a:cubicBezTo>
                  <a:cubicBezTo>
                    <a:pt x="1578" y="837"/>
                    <a:pt x="1578" y="837"/>
                    <a:pt x="1578" y="837"/>
                  </a:cubicBezTo>
                  <a:cubicBezTo>
                    <a:pt x="1698" y="837"/>
                    <a:pt x="1698" y="837"/>
                    <a:pt x="1698" y="837"/>
                  </a:cubicBezTo>
                  <a:cubicBezTo>
                    <a:pt x="1698" y="803"/>
                    <a:pt x="1698" y="803"/>
                    <a:pt x="1698" y="803"/>
                  </a:cubicBezTo>
                  <a:cubicBezTo>
                    <a:pt x="1541" y="803"/>
                    <a:pt x="1541" y="803"/>
                    <a:pt x="1541" y="803"/>
                  </a:cubicBezTo>
                  <a:cubicBezTo>
                    <a:pt x="1541" y="1015"/>
                    <a:pt x="1541" y="1015"/>
                    <a:pt x="1541" y="1015"/>
                  </a:cubicBezTo>
                  <a:cubicBezTo>
                    <a:pt x="1700" y="1015"/>
                    <a:pt x="1700" y="1015"/>
                    <a:pt x="1700" y="1015"/>
                  </a:cubicBezTo>
                  <a:cubicBezTo>
                    <a:pt x="1700" y="982"/>
                    <a:pt x="1700" y="982"/>
                    <a:pt x="1700" y="982"/>
                  </a:cubicBezTo>
                  <a:cubicBezTo>
                    <a:pt x="1578" y="982"/>
                    <a:pt x="1578" y="982"/>
                    <a:pt x="1578" y="982"/>
                  </a:cubicBezTo>
                  <a:lnTo>
                    <a:pt x="1578" y="925"/>
                  </a:lnTo>
                  <a:close/>
                  <a:moveTo>
                    <a:pt x="1884" y="950"/>
                  </a:moveTo>
                  <a:cubicBezTo>
                    <a:pt x="1771" y="803"/>
                    <a:pt x="1771" y="803"/>
                    <a:pt x="1771" y="803"/>
                  </a:cubicBezTo>
                  <a:cubicBezTo>
                    <a:pt x="1736" y="803"/>
                    <a:pt x="1736" y="803"/>
                    <a:pt x="1736" y="803"/>
                  </a:cubicBezTo>
                  <a:cubicBezTo>
                    <a:pt x="1736" y="1015"/>
                    <a:pt x="1736" y="1015"/>
                    <a:pt x="1736" y="1015"/>
                  </a:cubicBezTo>
                  <a:cubicBezTo>
                    <a:pt x="1773" y="1015"/>
                    <a:pt x="1773" y="1015"/>
                    <a:pt x="1773" y="1015"/>
                  </a:cubicBezTo>
                  <a:cubicBezTo>
                    <a:pt x="1773" y="864"/>
                    <a:pt x="1773" y="864"/>
                    <a:pt x="1773" y="864"/>
                  </a:cubicBezTo>
                  <a:cubicBezTo>
                    <a:pt x="1890" y="1015"/>
                    <a:pt x="1890" y="1015"/>
                    <a:pt x="1890" y="1015"/>
                  </a:cubicBezTo>
                  <a:cubicBezTo>
                    <a:pt x="1921" y="1015"/>
                    <a:pt x="1921" y="1015"/>
                    <a:pt x="1921" y="1015"/>
                  </a:cubicBezTo>
                  <a:cubicBezTo>
                    <a:pt x="1921" y="803"/>
                    <a:pt x="1921" y="803"/>
                    <a:pt x="1921" y="803"/>
                  </a:cubicBezTo>
                  <a:cubicBezTo>
                    <a:pt x="1884" y="803"/>
                    <a:pt x="1884" y="803"/>
                    <a:pt x="1884" y="803"/>
                  </a:cubicBezTo>
                  <a:lnTo>
                    <a:pt x="1884" y="950"/>
                  </a:lnTo>
                  <a:close/>
                  <a:moveTo>
                    <a:pt x="1950" y="838"/>
                  </a:moveTo>
                  <a:cubicBezTo>
                    <a:pt x="2018" y="838"/>
                    <a:pt x="2018" y="838"/>
                    <a:pt x="2018" y="838"/>
                  </a:cubicBezTo>
                  <a:cubicBezTo>
                    <a:pt x="2018" y="1015"/>
                    <a:pt x="2018" y="1015"/>
                    <a:pt x="2018" y="1015"/>
                  </a:cubicBezTo>
                  <a:cubicBezTo>
                    <a:pt x="2055" y="1015"/>
                    <a:pt x="2055" y="1015"/>
                    <a:pt x="2055" y="1015"/>
                  </a:cubicBezTo>
                  <a:cubicBezTo>
                    <a:pt x="2055" y="838"/>
                    <a:pt x="2055" y="838"/>
                    <a:pt x="2055" y="838"/>
                  </a:cubicBezTo>
                  <a:cubicBezTo>
                    <a:pt x="2122" y="838"/>
                    <a:pt x="2122" y="838"/>
                    <a:pt x="2122" y="838"/>
                  </a:cubicBezTo>
                  <a:cubicBezTo>
                    <a:pt x="2122" y="803"/>
                    <a:pt x="2122" y="803"/>
                    <a:pt x="2122" y="803"/>
                  </a:cubicBezTo>
                  <a:cubicBezTo>
                    <a:pt x="1950" y="803"/>
                    <a:pt x="1950" y="803"/>
                    <a:pt x="1950" y="803"/>
                  </a:cubicBezTo>
                  <a:lnTo>
                    <a:pt x="1950" y="838"/>
                  </a:lnTo>
                  <a:close/>
                  <a:moveTo>
                    <a:pt x="1073" y="290"/>
                  </a:moveTo>
                  <a:cubicBezTo>
                    <a:pt x="952" y="259"/>
                    <a:pt x="923" y="244"/>
                    <a:pt x="923" y="198"/>
                  </a:cubicBezTo>
                  <a:cubicBezTo>
                    <a:pt x="923" y="196"/>
                    <a:pt x="923" y="196"/>
                    <a:pt x="923" y="196"/>
                  </a:cubicBezTo>
                  <a:cubicBezTo>
                    <a:pt x="923" y="162"/>
                    <a:pt x="953" y="136"/>
                    <a:pt x="1012" y="136"/>
                  </a:cubicBezTo>
                  <a:cubicBezTo>
                    <a:pt x="1071" y="136"/>
                    <a:pt x="1131" y="161"/>
                    <a:pt x="1193" y="204"/>
                  </a:cubicBezTo>
                  <a:cubicBezTo>
                    <a:pt x="1272" y="89"/>
                    <a:pt x="1272" y="89"/>
                    <a:pt x="1272" y="89"/>
                  </a:cubicBezTo>
                  <a:cubicBezTo>
                    <a:pt x="1202" y="32"/>
                    <a:pt x="1115" y="0"/>
                    <a:pt x="1014" y="0"/>
                  </a:cubicBezTo>
                  <a:cubicBezTo>
                    <a:pt x="872" y="0"/>
                    <a:pt x="771" y="84"/>
                    <a:pt x="771" y="210"/>
                  </a:cubicBezTo>
                  <a:cubicBezTo>
                    <a:pt x="771" y="212"/>
                    <a:pt x="771" y="212"/>
                    <a:pt x="771" y="212"/>
                  </a:cubicBezTo>
                  <a:cubicBezTo>
                    <a:pt x="771" y="350"/>
                    <a:pt x="861" y="389"/>
                    <a:pt x="1001" y="425"/>
                  </a:cubicBezTo>
                  <a:cubicBezTo>
                    <a:pt x="1118" y="455"/>
                    <a:pt x="1141" y="474"/>
                    <a:pt x="1141" y="513"/>
                  </a:cubicBezTo>
                  <a:cubicBezTo>
                    <a:pt x="1141" y="515"/>
                    <a:pt x="1141" y="515"/>
                    <a:pt x="1141" y="515"/>
                  </a:cubicBezTo>
                  <a:cubicBezTo>
                    <a:pt x="1141" y="556"/>
                    <a:pt x="1104" y="581"/>
                    <a:pt x="1041" y="581"/>
                  </a:cubicBezTo>
                  <a:cubicBezTo>
                    <a:pt x="961" y="581"/>
                    <a:pt x="896" y="548"/>
                    <a:pt x="833" y="496"/>
                  </a:cubicBezTo>
                  <a:cubicBezTo>
                    <a:pt x="743" y="605"/>
                    <a:pt x="743" y="605"/>
                    <a:pt x="743" y="605"/>
                  </a:cubicBezTo>
                  <a:cubicBezTo>
                    <a:pt x="826" y="679"/>
                    <a:pt x="933" y="716"/>
                    <a:pt x="1038" y="716"/>
                  </a:cubicBezTo>
                  <a:cubicBezTo>
                    <a:pt x="1188" y="716"/>
                    <a:pt x="1293" y="638"/>
                    <a:pt x="1293" y="500"/>
                  </a:cubicBezTo>
                  <a:cubicBezTo>
                    <a:pt x="1293" y="498"/>
                    <a:pt x="1293" y="498"/>
                    <a:pt x="1293" y="498"/>
                  </a:cubicBezTo>
                  <a:cubicBezTo>
                    <a:pt x="1293" y="377"/>
                    <a:pt x="1214" y="326"/>
                    <a:pt x="1073"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sp>
          <p:nvSpPr>
            <p:cNvPr id="23" name="Freeform 6">
              <a:extLst>
                <a:ext uri="{FF2B5EF4-FFF2-40B4-BE49-F238E27FC236}">
                  <a16:creationId xmlns:a16="http://schemas.microsoft.com/office/drawing/2014/main" id="{23A865D7-16EB-4A1C-9C6C-B2FB593CFD98}"/>
                </a:ext>
              </a:extLst>
            </p:cNvPr>
            <p:cNvSpPr>
              <a:spLocks noEditPoints="1"/>
            </p:cNvSpPr>
            <p:nvPr/>
          </p:nvSpPr>
          <p:spPr bwMode="auto">
            <a:xfrm>
              <a:off x="1841" y="2"/>
              <a:ext cx="4000" cy="2416"/>
            </a:xfrm>
            <a:custGeom>
              <a:avLst/>
              <a:gdLst>
                <a:gd name="T0" fmla="*/ 675 w 2309"/>
                <a:gd name="T1" fmla="*/ 743 h 1396"/>
                <a:gd name="T2" fmla="*/ 748 w 2309"/>
                <a:gd name="T3" fmla="*/ 341 h 1396"/>
                <a:gd name="T4" fmla="*/ 472 w 2309"/>
                <a:gd name="T5" fmla="*/ 195 h 1396"/>
                <a:gd name="T6" fmla="*/ 432 w 2309"/>
                <a:gd name="T7" fmla="*/ 217 h 1396"/>
                <a:gd name="T8" fmla="*/ 541 w 2309"/>
                <a:gd name="T9" fmla="*/ 1037 h 1396"/>
                <a:gd name="T10" fmla="*/ 1264 w 2309"/>
                <a:gd name="T11" fmla="*/ 1279 h 1396"/>
                <a:gd name="T12" fmla="*/ 1555 w 2309"/>
                <a:gd name="T13" fmla="*/ 429 h 1396"/>
                <a:gd name="T14" fmla="*/ 1526 w 2309"/>
                <a:gd name="T15" fmla="*/ 389 h 1396"/>
                <a:gd name="T16" fmla="*/ 1380 w 2309"/>
                <a:gd name="T17" fmla="*/ 527 h 1396"/>
                <a:gd name="T18" fmla="*/ 1152 w 2309"/>
                <a:gd name="T19" fmla="*/ 1207 h 1396"/>
                <a:gd name="T20" fmla="*/ 1131 w 2309"/>
                <a:gd name="T21" fmla="*/ 838 h 1396"/>
                <a:gd name="T22" fmla="*/ 786 w 2309"/>
                <a:gd name="T23" fmla="*/ 389 h 1396"/>
                <a:gd name="T24" fmla="*/ 755 w 2309"/>
                <a:gd name="T25" fmla="*/ 429 h 1396"/>
                <a:gd name="T26" fmla="*/ 766 w 2309"/>
                <a:gd name="T27" fmla="*/ 1046 h 1396"/>
                <a:gd name="T28" fmla="*/ 1103 w 2309"/>
                <a:gd name="T29" fmla="*/ 1270 h 1396"/>
                <a:gd name="T30" fmla="*/ 1081 w 2309"/>
                <a:gd name="T31" fmla="*/ 1095 h 1396"/>
                <a:gd name="T32" fmla="*/ 1159 w 2309"/>
                <a:gd name="T33" fmla="*/ 766 h 1396"/>
                <a:gd name="T34" fmla="*/ 1170 w 2309"/>
                <a:gd name="T35" fmla="*/ 12 h 1396"/>
                <a:gd name="T36" fmla="*/ 1127 w 2309"/>
                <a:gd name="T37" fmla="*/ 31 h 1396"/>
                <a:gd name="T38" fmla="*/ 932 w 2309"/>
                <a:gd name="T39" fmla="*/ 453 h 1396"/>
                <a:gd name="T40" fmla="*/ 1598 w 2309"/>
                <a:gd name="T41" fmla="*/ 392 h 1396"/>
                <a:gd name="T42" fmla="*/ 1592 w 2309"/>
                <a:gd name="T43" fmla="*/ 1061 h 1396"/>
                <a:gd name="T44" fmla="*/ 1892 w 2309"/>
                <a:gd name="T45" fmla="*/ 458 h 1396"/>
                <a:gd name="T46" fmla="*/ 1850 w 2309"/>
                <a:gd name="T47" fmla="*/ 192 h 1396"/>
                <a:gd name="T48" fmla="*/ 1837 w 2309"/>
                <a:gd name="T49" fmla="*/ 195 h 1396"/>
                <a:gd name="T50" fmla="*/ 1762 w 2309"/>
                <a:gd name="T51" fmla="*/ 228 h 1396"/>
                <a:gd name="T52" fmla="*/ 1586 w 2309"/>
                <a:gd name="T53" fmla="*/ 267 h 1396"/>
                <a:gd name="T54" fmla="*/ 1511 w 2309"/>
                <a:gd name="T55" fmla="*/ 52 h 1396"/>
                <a:gd name="T56" fmla="*/ 1506 w 2309"/>
                <a:gd name="T57" fmla="*/ 53 h 1396"/>
                <a:gd name="T58" fmla="*/ 1494 w 2309"/>
                <a:gd name="T59" fmla="*/ 58 h 1396"/>
                <a:gd name="T60" fmla="*/ 1408 w 2309"/>
                <a:gd name="T61" fmla="*/ 389 h 1396"/>
                <a:gd name="T62" fmla="*/ 884 w 2309"/>
                <a:gd name="T63" fmla="*/ 104 h 1396"/>
                <a:gd name="T64" fmla="*/ 815 w 2309"/>
                <a:gd name="T65" fmla="*/ 57 h 1396"/>
                <a:gd name="T66" fmla="*/ 803 w 2309"/>
                <a:gd name="T67" fmla="*/ 53 h 1396"/>
                <a:gd name="T68" fmla="*/ 772 w 2309"/>
                <a:gd name="T69" fmla="*/ 75 h 1396"/>
                <a:gd name="T70" fmla="*/ 988 w 2309"/>
                <a:gd name="T71" fmla="*/ 185 h 1396"/>
                <a:gd name="T72" fmla="*/ 219 w 2309"/>
                <a:gd name="T73" fmla="*/ 498 h 1396"/>
                <a:gd name="T74" fmla="*/ 107 w 2309"/>
                <a:gd name="T75" fmla="*/ 520 h 1396"/>
                <a:gd name="T76" fmla="*/ 388 w 2309"/>
                <a:gd name="T77" fmla="*/ 725 h 1396"/>
                <a:gd name="T78" fmla="*/ 2167 w 2309"/>
                <a:gd name="T79" fmla="*/ 499 h 1396"/>
                <a:gd name="T80" fmla="*/ 1941 w 2309"/>
                <a:gd name="T81" fmla="*/ 506 h 1396"/>
                <a:gd name="T82" fmla="*/ 2210 w 2309"/>
                <a:gd name="T83" fmla="*/ 546 h 1396"/>
                <a:gd name="T84" fmla="*/ 2274 w 2309"/>
                <a:gd name="T85" fmla="*/ 966 h 1396"/>
                <a:gd name="T86" fmla="*/ 2227 w 2309"/>
                <a:gd name="T87" fmla="*/ 935 h 1396"/>
                <a:gd name="T88" fmla="*/ 1811 w 2309"/>
                <a:gd name="T89" fmla="*/ 1061 h 1396"/>
                <a:gd name="T90" fmla="*/ 2301 w 2309"/>
                <a:gd name="T91" fmla="*/ 1040 h 1396"/>
                <a:gd name="T92" fmla="*/ 499 w 2309"/>
                <a:gd name="T93" fmla="*/ 1061 h 1396"/>
                <a:gd name="T94" fmla="*/ 18 w 2309"/>
                <a:gd name="T95" fmla="*/ 978 h 1396"/>
                <a:gd name="T96" fmla="*/ 9 w 2309"/>
                <a:gd name="T97" fmla="*/ 1041 h 1396"/>
                <a:gd name="T98" fmla="*/ 39 w 2309"/>
                <a:gd name="T99" fmla="*/ 1070 h 1396"/>
                <a:gd name="T100" fmla="*/ 499 w 2309"/>
                <a:gd name="T101" fmla="*/ 1061 h 1396"/>
                <a:gd name="T102" fmla="*/ 1699 w 2309"/>
                <a:gd name="T103" fmla="*/ 1305 h 1396"/>
                <a:gd name="T104" fmla="*/ 1519 w 2309"/>
                <a:gd name="T105" fmla="*/ 1309 h 1396"/>
                <a:gd name="T106" fmla="*/ 1212 w 2309"/>
                <a:gd name="T107" fmla="*/ 1337 h 1396"/>
                <a:gd name="T108" fmla="*/ 1305 w 2309"/>
                <a:gd name="T109" fmla="*/ 1337 h 1396"/>
                <a:gd name="T110" fmla="*/ 1881 w 2309"/>
                <a:gd name="T111" fmla="*/ 1351 h 1396"/>
                <a:gd name="T112" fmla="*/ 1091 w 2309"/>
                <a:gd name="T113" fmla="*/ 1330 h 1396"/>
                <a:gd name="T114" fmla="*/ 791 w 2309"/>
                <a:gd name="T115" fmla="*/ 1309 h 1396"/>
                <a:gd name="T116" fmla="*/ 611 w 2309"/>
                <a:gd name="T117" fmla="*/ 1305 h 1396"/>
                <a:gd name="T118" fmla="*/ 416 w 2309"/>
                <a:gd name="T119" fmla="*/ 1319 h 1396"/>
                <a:gd name="T120" fmla="*/ 787 w 2309"/>
                <a:gd name="T121" fmla="*/ 1368 h 1396"/>
                <a:gd name="T122" fmla="*/ 1088 w 2309"/>
                <a:gd name="T123" fmla="*/ 1341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9" h="1396">
                  <a:moveTo>
                    <a:pt x="855" y="1255"/>
                  </a:moveTo>
                  <a:cubicBezTo>
                    <a:pt x="807" y="1218"/>
                    <a:pt x="749" y="1157"/>
                    <a:pt x="719" y="1061"/>
                  </a:cubicBezTo>
                  <a:cubicBezTo>
                    <a:pt x="690" y="971"/>
                    <a:pt x="675" y="863"/>
                    <a:pt x="675" y="743"/>
                  </a:cubicBezTo>
                  <a:cubicBezTo>
                    <a:pt x="675" y="576"/>
                    <a:pt x="703" y="434"/>
                    <a:pt x="712" y="394"/>
                  </a:cubicBezTo>
                  <a:cubicBezTo>
                    <a:pt x="712" y="393"/>
                    <a:pt x="712" y="392"/>
                    <a:pt x="712" y="392"/>
                  </a:cubicBezTo>
                  <a:cubicBezTo>
                    <a:pt x="717" y="369"/>
                    <a:pt x="731" y="350"/>
                    <a:pt x="748" y="341"/>
                  </a:cubicBezTo>
                  <a:cubicBezTo>
                    <a:pt x="622" y="260"/>
                    <a:pt x="513" y="212"/>
                    <a:pt x="492" y="203"/>
                  </a:cubicBezTo>
                  <a:cubicBezTo>
                    <a:pt x="479" y="197"/>
                    <a:pt x="473" y="195"/>
                    <a:pt x="472" y="195"/>
                  </a:cubicBezTo>
                  <a:cubicBezTo>
                    <a:pt x="472" y="195"/>
                    <a:pt x="472" y="195"/>
                    <a:pt x="472" y="195"/>
                  </a:cubicBezTo>
                  <a:cubicBezTo>
                    <a:pt x="472" y="195"/>
                    <a:pt x="472" y="195"/>
                    <a:pt x="472" y="195"/>
                  </a:cubicBezTo>
                  <a:cubicBezTo>
                    <a:pt x="467" y="193"/>
                    <a:pt x="463" y="192"/>
                    <a:pt x="458" y="192"/>
                  </a:cubicBezTo>
                  <a:cubicBezTo>
                    <a:pt x="444" y="192"/>
                    <a:pt x="436" y="201"/>
                    <a:pt x="432" y="217"/>
                  </a:cubicBezTo>
                  <a:cubicBezTo>
                    <a:pt x="432" y="217"/>
                    <a:pt x="429" y="242"/>
                    <a:pt x="425" y="285"/>
                  </a:cubicBezTo>
                  <a:cubicBezTo>
                    <a:pt x="421" y="323"/>
                    <a:pt x="417" y="385"/>
                    <a:pt x="417" y="458"/>
                  </a:cubicBezTo>
                  <a:cubicBezTo>
                    <a:pt x="417" y="623"/>
                    <a:pt x="439" y="857"/>
                    <a:pt x="541" y="1037"/>
                  </a:cubicBezTo>
                  <a:cubicBezTo>
                    <a:pt x="620" y="1174"/>
                    <a:pt x="731" y="1251"/>
                    <a:pt x="855" y="1255"/>
                  </a:cubicBezTo>
                  <a:close/>
                  <a:moveTo>
                    <a:pt x="1263" y="1279"/>
                  </a:moveTo>
                  <a:cubicBezTo>
                    <a:pt x="1264" y="1279"/>
                    <a:pt x="1264" y="1279"/>
                    <a:pt x="1264" y="1279"/>
                  </a:cubicBezTo>
                  <a:cubicBezTo>
                    <a:pt x="1350" y="1279"/>
                    <a:pt x="1495" y="1207"/>
                    <a:pt x="1545" y="1046"/>
                  </a:cubicBezTo>
                  <a:cubicBezTo>
                    <a:pt x="1571" y="960"/>
                    <a:pt x="1585" y="858"/>
                    <a:pt x="1585" y="743"/>
                  </a:cubicBezTo>
                  <a:cubicBezTo>
                    <a:pt x="1585" y="600"/>
                    <a:pt x="1564" y="476"/>
                    <a:pt x="1555" y="429"/>
                  </a:cubicBezTo>
                  <a:cubicBezTo>
                    <a:pt x="1552" y="412"/>
                    <a:pt x="1550" y="402"/>
                    <a:pt x="1550" y="402"/>
                  </a:cubicBezTo>
                  <a:cubicBezTo>
                    <a:pt x="1548" y="394"/>
                    <a:pt x="1544" y="384"/>
                    <a:pt x="1536" y="384"/>
                  </a:cubicBezTo>
                  <a:cubicBezTo>
                    <a:pt x="1533" y="384"/>
                    <a:pt x="1530" y="386"/>
                    <a:pt x="1526" y="389"/>
                  </a:cubicBezTo>
                  <a:cubicBezTo>
                    <a:pt x="1526" y="389"/>
                    <a:pt x="1522" y="392"/>
                    <a:pt x="1515" y="398"/>
                  </a:cubicBezTo>
                  <a:cubicBezTo>
                    <a:pt x="1508" y="404"/>
                    <a:pt x="1497" y="412"/>
                    <a:pt x="1483" y="425"/>
                  </a:cubicBezTo>
                  <a:cubicBezTo>
                    <a:pt x="1464" y="442"/>
                    <a:pt x="1425" y="478"/>
                    <a:pt x="1380" y="527"/>
                  </a:cubicBezTo>
                  <a:cubicBezTo>
                    <a:pt x="1309" y="607"/>
                    <a:pt x="1214" y="732"/>
                    <a:pt x="1169" y="877"/>
                  </a:cubicBezTo>
                  <a:cubicBezTo>
                    <a:pt x="1144" y="962"/>
                    <a:pt x="1131" y="1035"/>
                    <a:pt x="1131" y="1095"/>
                  </a:cubicBezTo>
                  <a:cubicBezTo>
                    <a:pt x="1131" y="1139"/>
                    <a:pt x="1138" y="1177"/>
                    <a:pt x="1152" y="1207"/>
                  </a:cubicBezTo>
                  <a:cubicBezTo>
                    <a:pt x="1166" y="1237"/>
                    <a:pt x="1187" y="1257"/>
                    <a:pt x="1216" y="1271"/>
                  </a:cubicBezTo>
                  <a:cubicBezTo>
                    <a:pt x="1229" y="1276"/>
                    <a:pt x="1244" y="1279"/>
                    <a:pt x="1263" y="1279"/>
                  </a:cubicBezTo>
                  <a:close/>
                  <a:moveTo>
                    <a:pt x="1131" y="838"/>
                  </a:moveTo>
                  <a:cubicBezTo>
                    <a:pt x="1131" y="835"/>
                    <a:pt x="1133" y="832"/>
                    <a:pt x="1134" y="829"/>
                  </a:cubicBezTo>
                  <a:cubicBezTo>
                    <a:pt x="1039" y="594"/>
                    <a:pt x="822" y="418"/>
                    <a:pt x="798" y="398"/>
                  </a:cubicBezTo>
                  <a:cubicBezTo>
                    <a:pt x="790" y="392"/>
                    <a:pt x="786" y="389"/>
                    <a:pt x="786" y="389"/>
                  </a:cubicBezTo>
                  <a:cubicBezTo>
                    <a:pt x="782" y="386"/>
                    <a:pt x="778" y="384"/>
                    <a:pt x="775" y="384"/>
                  </a:cubicBezTo>
                  <a:cubicBezTo>
                    <a:pt x="767" y="384"/>
                    <a:pt x="763" y="394"/>
                    <a:pt x="760" y="403"/>
                  </a:cubicBezTo>
                  <a:cubicBezTo>
                    <a:pt x="760" y="404"/>
                    <a:pt x="758" y="414"/>
                    <a:pt x="755" y="429"/>
                  </a:cubicBezTo>
                  <a:cubicBezTo>
                    <a:pt x="752" y="441"/>
                    <a:pt x="748" y="467"/>
                    <a:pt x="743" y="503"/>
                  </a:cubicBezTo>
                  <a:cubicBezTo>
                    <a:pt x="734" y="559"/>
                    <a:pt x="725" y="647"/>
                    <a:pt x="725" y="743"/>
                  </a:cubicBezTo>
                  <a:cubicBezTo>
                    <a:pt x="725" y="860"/>
                    <a:pt x="738" y="962"/>
                    <a:pt x="766" y="1046"/>
                  </a:cubicBezTo>
                  <a:cubicBezTo>
                    <a:pt x="816" y="1207"/>
                    <a:pt x="964" y="1279"/>
                    <a:pt x="1053" y="1279"/>
                  </a:cubicBezTo>
                  <a:cubicBezTo>
                    <a:pt x="1054" y="1279"/>
                    <a:pt x="1054" y="1279"/>
                    <a:pt x="1054" y="1279"/>
                  </a:cubicBezTo>
                  <a:cubicBezTo>
                    <a:pt x="1073" y="1279"/>
                    <a:pt x="1089" y="1276"/>
                    <a:pt x="1103" y="1270"/>
                  </a:cubicBezTo>
                  <a:cubicBezTo>
                    <a:pt x="1110" y="1267"/>
                    <a:pt x="1117" y="1264"/>
                    <a:pt x="1125" y="1258"/>
                  </a:cubicBezTo>
                  <a:cubicBezTo>
                    <a:pt x="1119" y="1250"/>
                    <a:pt x="1113" y="1240"/>
                    <a:pt x="1108" y="1228"/>
                  </a:cubicBezTo>
                  <a:cubicBezTo>
                    <a:pt x="1090" y="1193"/>
                    <a:pt x="1082" y="1149"/>
                    <a:pt x="1081" y="1095"/>
                  </a:cubicBezTo>
                  <a:cubicBezTo>
                    <a:pt x="1082" y="1028"/>
                    <a:pt x="1095" y="950"/>
                    <a:pt x="1123" y="862"/>
                  </a:cubicBezTo>
                  <a:cubicBezTo>
                    <a:pt x="1125" y="855"/>
                    <a:pt x="1128" y="846"/>
                    <a:pt x="1131" y="838"/>
                  </a:cubicBezTo>
                  <a:close/>
                  <a:moveTo>
                    <a:pt x="1159" y="766"/>
                  </a:moveTo>
                  <a:cubicBezTo>
                    <a:pt x="1208" y="661"/>
                    <a:pt x="1281" y="558"/>
                    <a:pt x="1378" y="457"/>
                  </a:cubicBezTo>
                  <a:cubicBezTo>
                    <a:pt x="1312" y="256"/>
                    <a:pt x="1219" y="92"/>
                    <a:pt x="1182" y="31"/>
                  </a:cubicBezTo>
                  <a:cubicBezTo>
                    <a:pt x="1174" y="19"/>
                    <a:pt x="1170" y="12"/>
                    <a:pt x="1170" y="12"/>
                  </a:cubicBezTo>
                  <a:cubicBezTo>
                    <a:pt x="1163" y="1"/>
                    <a:pt x="1157" y="0"/>
                    <a:pt x="1155" y="0"/>
                  </a:cubicBezTo>
                  <a:cubicBezTo>
                    <a:pt x="1150" y="0"/>
                    <a:pt x="1144" y="4"/>
                    <a:pt x="1139" y="13"/>
                  </a:cubicBezTo>
                  <a:cubicBezTo>
                    <a:pt x="1139" y="13"/>
                    <a:pt x="1134" y="19"/>
                    <a:pt x="1127" y="31"/>
                  </a:cubicBezTo>
                  <a:cubicBezTo>
                    <a:pt x="1116" y="49"/>
                    <a:pt x="1106" y="67"/>
                    <a:pt x="1095" y="85"/>
                  </a:cubicBezTo>
                  <a:cubicBezTo>
                    <a:pt x="1072" y="127"/>
                    <a:pt x="1036" y="193"/>
                    <a:pt x="1000" y="277"/>
                  </a:cubicBezTo>
                  <a:cubicBezTo>
                    <a:pt x="975" y="334"/>
                    <a:pt x="952" y="393"/>
                    <a:pt x="932" y="453"/>
                  </a:cubicBezTo>
                  <a:cubicBezTo>
                    <a:pt x="1002" y="523"/>
                    <a:pt x="1097" y="633"/>
                    <a:pt x="1159" y="766"/>
                  </a:cubicBezTo>
                  <a:close/>
                  <a:moveTo>
                    <a:pt x="1562" y="341"/>
                  </a:moveTo>
                  <a:cubicBezTo>
                    <a:pt x="1580" y="350"/>
                    <a:pt x="1593" y="368"/>
                    <a:pt x="1598" y="392"/>
                  </a:cubicBezTo>
                  <a:cubicBezTo>
                    <a:pt x="1598" y="392"/>
                    <a:pt x="1599" y="393"/>
                    <a:pt x="1599" y="394"/>
                  </a:cubicBezTo>
                  <a:cubicBezTo>
                    <a:pt x="1607" y="434"/>
                    <a:pt x="1635" y="577"/>
                    <a:pt x="1635" y="743"/>
                  </a:cubicBezTo>
                  <a:cubicBezTo>
                    <a:pt x="1635" y="863"/>
                    <a:pt x="1620" y="970"/>
                    <a:pt x="1592" y="1061"/>
                  </a:cubicBezTo>
                  <a:cubicBezTo>
                    <a:pt x="1562" y="1157"/>
                    <a:pt x="1506" y="1218"/>
                    <a:pt x="1458" y="1255"/>
                  </a:cubicBezTo>
                  <a:cubicBezTo>
                    <a:pt x="1581" y="1249"/>
                    <a:pt x="1690" y="1172"/>
                    <a:pt x="1768" y="1037"/>
                  </a:cubicBezTo>
                  <a:cubicBezTo>
                    <a:pt x="1871" y="857"/>
                    <a:pt x="1892" y="623"/>
                    <a:pt x="1892" y="458"/>
                  </a:cubicBezTo>
                  <a:cubicBezTo>
                    <a:pt x="1892" y="400"/>
                    <a:pt x="1890" y="341"/>
                    <a:pt x="1884" y="284"/>
                  </a:cubicBezTo>
                  <a:cubicBezTo>
                    <a:pt x="1880" y="242"/>
                    <a:pt x="1877" y="217"/>
                    <a:pt x="1877" y="217"/>
                  </a:cubicBezTo>
                  <a:cubicBezTo>
                    <a:pt x="1874" y="201"/>
                    <a:pt x="1865" y="192"/>
                    <a:pt x="1850" y="192"/>
                  </a:cubicBezTo>
                  <a:cubicBezTo>
                    <a:pt x="1848" y="192"/>
                    <a:pt x="1843" y="192"/>
                    <a:pt x="1837" y="195"/>
                  </a:cubicBezTo>
                  <a:cubicBezTo>
                    <a:pt x="1837" y="195"/>
                    <a:pt x="1837" y="195"/>
                    <a:pt x="1837" y="195"/>
                  </a:cubicBezTo>
                  <a:cubicBezTo>
                    <a:pt x="1837" y="195"/>
                    <a:pt x="1837" y="195"/>
                    <a:pt x="1837" y="195"/>
                  </a:cubicBezTo>
                  <a:cubicBezTo>
                    <a:pt x="1837" y="195"/>
                    <a:pt x="1830" y="197"/>
                    <a:pt x="1818" y="203"/>
                  </a:cubicBezTo>
                  <a:cubicBezTo>
                    <a:pt x="1806" y="208"/>
                    <a:pt x="1790" y="215"/>
                    <a:pt x="1769" y="225"/>
                  </a:cubicBezTo>
                  <a:cubicBezTo>
                    <a:pt x="1762" y="228"/>
                    <a:pt x="1762" y="228"/>
                    <a:pt x="1762" y="228"/>
                  </a:cubicBezTo>
                  <a:cubicBezTo>
                    <a:pt x="1700" y="258"/>
                    <a:pt x="1639" y="292"/>
                    <a:pt x="1581" y="328"/>
                  </a:cubicBezTo>
                  <a:cubicBezTo>
                    <a:pt x="1575" y="332"/>
                    <a:pt x="1568" y="336"/>
                    <a:pt x="1562" y="341"/>
                  </a:cubicBezTo>
                  <a:close/>
                  <a:moveTo>
                    <a:pt x="1586" y="267"/>
                  </a:moveTo>
                  <a:cubicBezTo>
                    <a:pt x="1567" y="172"/>
                    <a:pt x="1546" y="101"/>
                    <a:pt x="1537" y="75"/>
                  </a:cubicBezTo>
                  <a:cubicBezTo>
                    <a:pt x="1537" y="74"/>
                    <a:pt x="1537" y="73"/>
                    <a:pt x="1536" y="73"/>
                  </a:cubicBezTo>
                  <a:cubicBezTo>
                    <a:pt x="1531" y="59"/>
                    <a:pt x="1523" y="52"/>
                    <a:pt x="1511" y="52"/>
                  </a:cubicBezTo>
                  <a:cubicBezTo>
                    <a:pt x="1510" y="52"/>
                    <a:pt x="1508" y="52"/>
                    <a:pt x="1506" y="53"/>
                  </a:cubicBezTo>
                  <a:cubicBezTo>
                    <a:pt x="1506" y="53"/>
                    <a:pt x="1506" y="53"/>
                    <a:pt x="1506" y="53"/>
                  </a:cubicBezTo>
                  <a:cubicBezTo>
                    <a:pt x="1506" y="53"/>
                    <a:pt x="1506" y="53"/>
                    <a:pt x="1506" y="53"/>
                  </a:cubicBezTo>
                  <a:cubicBezTo>
                    <a:pt x="1502" y="53"/>
                    <a:pt x="1498" y="55"/>
                    <a:pt x="1494" y="57"/>
                  </a:cubicBezTo>
                  <a:cubicBezTo>
                    <a:pt x="1494" y="57"/>
                    <a:pt x="1494" y="57"/>
                    <a:pt x="1494" y="57"/>
                  </a:cubicBezTo>
                  <a:cubicBezTo>
                    <a:pt x="1494" y="58"/>
                    <a:pt x="1494" y="58"/>
                    <a:pt x="1494" y="58"/>
                  </a:cubicBezTo>
                  <a:cubicBezTo>
                    <a:pt x="1494" y="58"/>
                    <a:pt x="1467" y="74"/>
                    <a:pt x="1425" y="104"/>
                  </a:cubicBezTo>
                  <a:cubicBezTo>
                    <a:pt x="1402" y="121"/>
                    <a:pt x="1366" y="148"/>
                    <a:pt x="1321" y="185"/>
                  </a:cubicBezTo>
                  <a:cubicBezTo>
                    <a:pt x="1354" y="252"/>
                    <a:pt x="1383" y="321"/>
                    <a:pt x="1408" y="389"/>
                  </a:cubicBezTo>
                  <a:cubicBezTo>
                    <a:pt x="1461" y="347"/>
                    <a:pt x="1519" y="307"/>
                    <a:pt x="1586" y="267"/>
                  </a:cubicBezTo>
                  <a:close/>
                  <a:moveTo>
                    <a:pt x="988" y="185"/>
                  </a:moveTo>
                  <a:cubicBezTo>
                    <a:pt x="953" y="156"/>
                    <a:pt x="918" y="128"/>
                    <a:pt x="884" y="104"/>
                  </a:cubicBezTo>
                  <a:cubicBezTo>
                    <a:pt x="843" y="74"/>
                    <a:pt x="816" y="58"/>
                    <a:pt x="815" y="58"/>
                  </a:cubicBezTo>
                  <a:cubicBezTo>
                    <a:pt x="815" y="57"/>
                    <a:pt x="815" y="57"/>
                    <a:pt x="815" y="57"/>
                  </a:cubicBezTo>
                  <a:cubicBezTo>
                    <a:pt x="815" y="57"/>
                    <a:pt x="815" y="57"/>
                    <a:pt x="815" y="57"/>
                  </a:cubicBezTo>
                  <a:cubicBezTo>
                    <a:pt x="811" y="55"/>
                    <a:pt x="807" y="53"/>
                    <a:pt x="804" y="53"/>
                  </a:cubicBezTo>
                  <a:cubicBezTo>
                    <a:pt x="803" y="53"/>
                    <a:pt x="803" y="53"/>
                    <a:pt x="803" y="53"/>
                  </a:cubicBezTo>
                  <a:cubicBezTo>
                    <a:pt x="803" y="53"/>
                    <a:pt x="803" y="53"/>
                    <a:pt x="803" y="53"/>
                  </a:cubicBezTo>
                  <a:cubicBezTo>
                    <a:pt x="801" y="52"/>
                    <a:pt x="800" y="52"/>
                    <a:pt x="798" y="52"/>
                  </a:cubicBezTo>
                  <a:cubicBezTo>
                    <a:pt x="787" y="52"/>
                    <a:pt x="778" y="59"/>
                    <a:pt x="773" y="73"/>
                  </a:cubicBezTo>
                  <a:cubicBezTo>
                    <a:pt x="773" y="73"/>
                    <a:pt x="773" y="74"/>
                    <a:pt x="772" y="75"/>
                  </a:cubicBezTo>
                  <a:cubicBezTo>
                    <a:pt x="764" y="101"/>
                    <a:pt x="742" y="172"/>
                    <a:pt x="724" y="267"/>
                  </a:cubicBezTo>
                  <a:cubicBezTo>
                    <a:pt x="790" y="307"/>
                    <a:pt x="848" y="347"/>
                    <a:pt x="902" y="389"/>
                  </a:cubicBezTo>
                  <a:cubicBezTo>
                    <a:pt x="925" y="323"/>
                    <a:pt x="954" y="254"/>
                    <a:pt x="988" y="185"/>
                  </a:cubicBezTo>
                  <a:close/>
                  <a:moveTo>
                    <a:pt x="388" y="725"/>
                  </a:moveTo>
                  <a:cubicBezTo>
                    <a:pt x="377" y="657"/>
                    <a:pt x="370" y="584"/>
                    <a:pt x="368" y="506"/>
                  </a:cubicBezTo>
                  <a:cubicBezTo>
                    <a:pt x="303" y="500"/>
                    <a:pt x="251" y="498"/>
                    <a:pt x="219" y="498"/>
                  </a:cubicBezTo>
                  <a:cubicBezTo>
                    <a:pt x="212" y="498"/>
                    <a:pt x="206" y="498"/>
                    <a:pt x="200" y="498"/>
                  </a:cubicBezTo>
                  <a:cubicBezTo>
                    <a:pt x="164" y="498"/>
                    <a:pt x="143" y="499"/>
                    <a:pt x="143" y="499"/>
                  </a:cubicBezTo>
                  <a:cubicBezTo>
                    <a:pt x="129" y="500"/>
                    <a:pt x="116" y="507"/>
                    <a:pt x="107" y="520"/>
                  </a:cubicBezTo>
                  <a:cubicBezTo>
                    <a:pt x="102" y="528"/>
                    <a:pt x="99" y="537"/>
                    <a:pt x="100" y="546"/>
                  </a:cubicBezTo>
                  <a:cubicBezTo>
                    <a:pt x="102" y="571"/>
                    <a:pt x="119" y="661"/>
                    <a:pt x="226" y="796"/>
                  </a:cubicBezTo>
                  <a:cubicBezTo>
                    <a:pt x="280" y="769"/>
                    <a:pt x="335" y="745"/>
                    <a:pt x="388" y="725"/>
                  </a:cubicBezTo>
                  <a:close/>
                  <a:moveTo>
                    <a:pt x="2210" y="546"/>
                  </a:moveTo>
                  <a:cubicBezTo>
                    <a:pt x="2211" y="538"/>
                    <a:pt x="2206" y="525"/>
                    <a:pt x="2203" y="520"/>
                  </a:cubicBezTo>
                  <a:cubicBezTo>
                    <a:pt x="2194" y="507"/>
                    <a:pt x="2181" y="500"/>
                    <a:pt x="2167" y="499"/>
                  </a:cubicBezTo>
                  <a:cubicBezTo>
                    <a:pt x="2166" y="499"/>
                    <a:pt x="2145" y="498"/>
                    <a:pt x="2110" y="498"/>
                  </a:cubicBezTo>
                  <a:cubicBezTo>
                    <a:pt x="2104" y="498"/>
                    <a:pt x="2097" y="498"/>
                    <a:pt x="2090" y="498"/>
                  </a:cubicBezTo>
                  <a:cubicBezTo>
                    <a:pt x="2058" y="498"/>
                    <a:pt x="2006" y="500"/>
                    <a:pt x="1941" y="506"/>
                  </a:cubicBezTo>
                  <a:cubicBezTo>
                    <a:pt x="1939" y="581"/>
                    <a:pt x="1933" y="654"/>
                    <a:pt x="1922" y="725"/>
                  </a:cubicBezTo>
                  <a:cubicBezTo>
                    <a:pt x="1974" y="745"/>
                    <a:pt x="2029" y="769"/>
                    <a:pt x="2084" y="796"/>
                  </a:cubicBezTo>
                  <a:cubicBezTo>
                    <a:pt x="2191" y="660"/>
                    <a:pt x="2207" y="571"/>
                    <a:pt x="2210" y="546"/>
                  </a:cubicBezTo>
                  <a:close/>
                  <a:moveTo>
                    <a:pt x="2291" y="978"/>
                  </a:moveTo>
                  <a:cubicBezTo>
                    <a:pt x="2291" y="978"/>
                    <a:pt x="2285" y="974"/>
                    <a:pt x="2274" y="966"/>
                  </a:cubicBezTo>
                  <a:cubicBezTo>
                    <a:pt x="2274" y="966"/>
                    <a:pt x="2274" y="966"/>
                    <a:pt x="2274" y="966"/>
                  </a:cubicBezTo>
                  <a:cubicBezTo>
                    <a:pt x="2274" y="966"/>
                    <a:pt x="2274" y="966"/>
                    <a:pt x="2274" y="966"/>
                  </a:cubicBezTo>
                  <a:cubicBezTo>
                    <a:pt x="2266" y="960"/>
                    <a:pt x="2254" y="952"/>
                    <a:pt x="2239" y="943"/>
                  </a:cubicBezTo>
                  <a:cubicBezTo>
                    <a:pt x="2236" y="940"/>
                    <a:pt x="2231" y="938"/>
                    <a:pt x="2227" y="935"/>
                  </a:cubicBezTo>
                  <a:cubicBezTo>
                    <a:pt x="2191" y="911"/>
                    <a:pt x="2132" y="876"/>
                    <a:pt x="2060" y="840"/>
                  </a:cubicBezTo>
                  <a:cubicBezTo>
                    <a:pt x="2011" y="815"/>
                    <a:pt x="1961" y="793"/>
                    <a:pt x="1913" y="775"/>
                  </a:cubicBezTo>
                  <a:cubicBezTo>
                    <a:pt x="1891" y="885"/>
                    <a:pt x="1857" y="981"/>
                    <a:pt x="1811" y="1061"/>
                  </a:cubicBezTo>
                  <a:cubicBezTo>
                    <a:pt x="1763" y="1145"/>
                    <a:pt x="1704" y="1209"/>
                    <a:pt x="1633" y="1251"/>
                  </a:cubicBezTo>
                  <a:cubicBezTo>
                    <a:pt x="2143" y="1223"/>
                    <a:pt x="2286" y="1059"/>
                    <a:pt x="2301" y="1040"/>
                  </a:cubicBezTo>
                  <a:cubicBezTo>
                    <a:pt x="2301" y="1040"/>
                    <a:pt x="2301" y="1040"/>
                    <a:pt x="2301" y="1040"/>
                  </a:cubicBezTo>
                  <a:cubicBezTo>
                    <a:pt x="2306" y="1032"/>
                    <a:pt x="2309" y="1024"/>
                    <a:pt x="2309" y="1015"/>
                  </a:cubicBezTo>
                  <a:cubicBezTo>
                    <a:pt x="2309" y="1000"/>
                    <a:pt x="2302" y="986"/>
                    <a:pt x="2291" y="978"/>
                  </a:cubicBezTo>
                  <a:close/>
                  <a:moveTo>
                    <a:pt x="499" y="1061"/>
                  </a:moveTo>
                  <a:cubicBezTo>
                    <a:pt x="453" y="981"/>
                    <a:pt x="419" y="885"/>
                    <a:pt x="397" y="775"/>
                  </a:cubicBezTo>
                  <a:cubicBezTo>
                    <a:pt x="225" y="840"/>
                    <a:pt x="87" y="930"/>
                    <a:pt x="35" y="966"/>
                  </a:cubicBezTo>
                  <a:cubicBezTo>
                    <a:pt x="24" y="974"/>
                    <a:pt x="19" y="978"/>
                    <a:pt x="18" y="978"/>
                  </a:cubicBezTo>
                  <a:cubicBezTo>
                    <a:pt x="7" y="986"/>
                    <a:pt x="0" y="1000"/>
                    <a:pt x="0" y="1015"/>
                  </a:cubicBezTo>
                  <a:cubicBezTo>
                    <a:pt x="0" y="1024"/>
                    <a:pt x="3" y="1032"/>
                    <a:pt x="8" y="1040"/>
                  </a:cubicBezTo>
                  <a:cubicBezTo>
                    <a:pt x="8" y="1040"/>
                    <a:pt x="9" y="1041"/>
                    <a:pt x="9" y="1041"/>
                  </a:cubicBezTo>
                  <a:cubicBezTo>
                    <a:pt x="10" y="1042"/>
                    <a:pt x="11" y="1044"/>
                    <a:pt x="12" y="1045"/>
                  </a:cubicBezTo>
                  <a:cubicBezTo>
                    <a:pt x="13" y="1046"/>
                    <a:pt x="13" y="1047"/>
                    <a:pt x="14" y="1048"/>
                  </a:cubicBezTo>
                  <a:cubicBezTo>
                    <a:pt x="18" y="1051"/>
                    <a:pt x="26" y="1060"/>
                    <a:pt x="39" y="1070"/>
                  </a:cubicBezTo>
                  <a:cubicBezTo>
                    <a:pt x="60" y="1089"/>
                    <a:pt x="99" y="1117"/>
                    <a:pt x="161" y="1144"/>
                  </a:cubicBezTo>
                  <a:cubicBezTo>
                    <a:pt x="289" y="1202"/>
                    <a:pt x="467" y="1239"/>
                    <a:pt x="676" y="1251"/>
                  </a:cubicBezTo>
                  <a:cubicBezTo>
                    <a:pt x="607" y="1209"/>
                    <a:pt x="546" y="1144"/>
                    <a:pt x="499" y="1061"/>
                  </a:cubicBezTo>
                  <a:close/>
                  <a:moveTo>
                    <a:pt x="1849" y="1288"/>
                  </a:moveTo>
                  <a:cubicBezTo>
                    <a:pt x="1823" y="1288"/>
                    <a:pt x="1784" y="1293"/>
                    <a:pt x="1726" y="1301"/>
                  </a:cubicBezTo>
                  <a:cubicBezTo>
                    <a:pt x="1717" y="1302"/>
                    <a:pt x="1708" y="1304"/>
                    <a:pt x="1699" y="1305"/>
                  </a:cubicBezTo>
                  <a:cubicBezTo>
                    <a:pt x="1673" y="1308"/>
                    <a:pt x="1642" y="1310"/>
                    <a:pt x="1601" y="1310"/>
                  </a:cubicBezTo>
                  <a:cubicBezTo>
                    <a:pt x="1575" y="1310"/>
                    <a:pt x="1549" y="1310"/>
                    <a:pt x="1521" y="1309"/>
                  </a:cubicBezTo>
                  <a:cubicBezTo>
                    <a:pt x="1519" y="1309"/>
                    <a:pt x="1519" y="1309"/>
                    <a:pt x="1519" y="1309"/>
                  </a:cubicBezTo>
                  <a:cubicBezTo>
                    <a:pt x="1492" y="1308"/>
                    <a:pt x="1462" y="1308"/>
                    <a:pt x="1432" y="1308"/>
                  </a:cubicBezTo>
                  <a:cubicBezTo>
                    <a:pt x="1370" y="1308"/>
                    <a:pt x="1289" y="1310"/>
                    <a:pt x="1218" y="1330"/>
                  </a:cubicBezTo>
                  <a:cubicBezTo>
                    <a:pt x="1215" y="1331"/>
                    <a:pt x="1212" y="1335"/>
                    <a:pt x="1212" y="1337"/>
                  </a:cubicBezTo>
                  <a:cubicBezTo>
                    <a:pt x="1213" y="1340"/>
                    <a:pt x="1217" y="1341"/>
                    <a:pt x="1221" y="1341"/>
                  </a:cubicBezTo>
                  <a:cubicBezTo>
                    <a:pt x="1222" y="1341"/>
                    <a:pt x="1223" y="1340"/>
                    <a:pt x="1224" y="1340"/>
                  </a:cubicBezTo>
                  <a:cubicBezTo>
                    <a:pt x="1253" y="1338"/>
                    <a:pt x="1280" y="1337"/>
                    <a:pt x="1305" y="1337"/>
                  </a:cubicBezTo>
                  <a:cubicBezTo>
                    <a:pt x="1398" y="1337"/>
                    <a:pt x="1462" y="1353"/>
                    <a:pt x="1523" y="1368"/>
                  </a:cubicBezTo>
                  <a:cubicBezTo>
                    <a:pt x="1580" y="1383"/>
                    <a:pt x="1635" y="1396"/>
                    <a:pt x="1711" y="1396"/>
                  </a:cubicBezTo>
                  <a:cubicBezTo>
                    <a:pt x="1791" y="1396"/>
                    <a:pt x="1855" y="1379"/>
                    <a:pt x="1881" y="1351"/>
                  </a:cubicBezTo>
                  <a:cubicBezTo>
                    <a:pt x="1890" y="1341"/>
                    <a:pt x="1894" y="1330"/>
                    <a:pt x="1893" y="1319"/>
                  </a:cubicBezTo>
                  <a:cubicBezTo>
                    <a:pt x="1891" y="1297"/>
                    <a:pt x="1884" y="1288"/>
                    <a:pt x="1849" y="1288"/>
                  </a:cubicBezTo>
                  <a:close/>
                  <a:moveTo>
                    <a:pt x="1091" y="1330"/>
                  </a:moveTo>
                  <a:cubicBezTo>
                    <a:pt x="1020" y="1310"/>
                    <a:pt x="939" y="1308"/>
                    <a:pt x="877" y="1308"/>
                  </a:cubicBezTo>
                  <a:cubicBezTo>
                    <a:pt x="877" y="1308"/>
                    <a:pt x="877" y="1308"/>
                    <a:pt x="877" y="1308"/>
                  </a:cubicBezTo>
                  <a:cubicBezTo>
                    <a:pt x="847" y="1308"/>
                    <a:pt x="817" y="1308"/>
                    <a:pt x="791" y="1309"/>
                  </a:cubicBezTo>
                  <a:cubicBezTo>
                    <a:pt x="788" y="1309"/>
                    <a:pt x="788" y="1309"/>
                    <a:pt x="788" y="1309"/>
                  </a:cubicBezTo>
                  <a:cubicBezTo>
                    <a:pt x="760" y="1310"/>
                    <a:pt x="734" y="1310"/>
                    <a:pt x="709" y="1310"/>
                  </a:cubicBezTo>
                  <a:cubicBezTo>
                    <a:pt x="667" y="1310"/>
                    <a:pt x="636" y="1308"/>
                    <a:pt x="611" y="1305"/>
                  </a:cubicBezTo>
                  <a:cubicBezTo>
                    <a:pt x="601" y="1304"/>
                    <a:pt x="592" y="1302"/>
                    <a:pt x="583" y="1301"/>
                  </a:cubicBezTo>
                  <a:cubicBezTo>
                    <a:pt x="525" y="1293"/>
                    <a:pt x="486" y="1288"/>
                    <a:pt x="460" y="1288"/>
                  </a:cubicBezTo>
                  <a:cubicBezTo>
                    <a:pt x="425" y="1288"/>
                    <a:pt x="418" y="1297"/>
                    <a:pt x="416" y="1319"/>
                  </a:cubicBezTo>
                  <a:cubicBezTo>
                    <a:pt x="415" y="1330"/>
                    <a:pt x="419" y="1341"/>
                    <a:pt x="428" y="1350"/>
                  </a:cubicBezTo>
                  <a:cubicBezTo>
                    <a:pt x="453" y="1379"/>
                    <a:pt x="519" y="1396"/>
                    <a:pt x="599" y="1396"/>
                  </a:cubicBezTo>
                  <a:cubicBezTo>
                    <a:pt x="675" y="1396"/>
                    <a:pt x="729" y="1383"/>
                    <a:pt x="787" y="1368"/>
                  </a:cubicBezTo>
                  <a:cubicBezTo>
                    <a:pt x="848" y="1353"/>
                    <a:pt x="911" y="1337"/>
                    <a:pt x="1004" y="1337"/>
                  </a:cubicBezTo>
                  <a:cubicBezTo>
                    <a:pt x="1030" y="1337"/>
                    <a:pt x="1057" y="1338"/>
                    <a:pt x="1085" y="1340"/>
                  </a:cubicBezTo>
                  <a:cubicBezTo>
                    <a:pt x="1086" y="1340"/>
                    <a:pt x="1087" y="1341"/>
                    <a:pt x="1088" y="1341"/>
                  </a:cubicBezTo>
                  <a:cubicBezTo>
                    <a:pt x="1092" y="1341"/>
                    <a:pt x="1097" y="1340"/>
                    <a:pt x="1097" y="1337"/>
                  </a:cubicBezTo>
                  <a:cubicBezTo>
                    <a:pt x="1097" y="1335"/>
                    <a:pt x="1095" y="1331"/>
                    <a:pt x="1091" y="13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grpSp>
      <p:sp>
        <p:nvSpPr>
          <p:cNvPr id="17" name="Title 8">
            <a:extLst>
              <a:ext uri="{FF2B5EF4-FFF2-40B4-BE49-F238E27FC236}">
                <a16:creationId xmlns:a16="http://schemas.microsoft.com/office/drawing/2014/main" id="{4C77762C-D1E8-41D0-BDF5-16B2E2FB0FDA}"/>
              </a:ext>
            </a:extLst>
          </p:cNvPr>
          <p:cNvSpPr>
            <a:spLocks noGrp="1"/>
          </p:cNvSpPr>
          <p:nvPr>
            <p:ph type="title" hasCustomPrompt="1"/>
          </p:nvPr>
        </p:nvSpPr>
        <p:spPr>
          <a:xfrm>
            <a:off x="316229" y="2823581"/>
            <a:ext cx="4636033" cy="1107996"/>
          </a:xfrm>
        </p:spPr>
        <p:txBody>
          <a:bodyPr anchor="b">
            <a:noAutofit/>
          </a:bodyPr>
          <a:lstStyle>
            <a:lvl1pPr>
              <a:lnSpc>
                <a:spcPct val="90000"/>
              </a:lnSpc>
              <a:defRPr sz="4000">
                <a:solidFill>
                  <a:schemeClr val="bg1"/>
                </a:solidFill>
              </a:defRPr>
            </a:lvl1pPr>
          </a:lstStyle>
          <a:p>
            <a:r>
              <a:rPr lang="en-US"/>
              <a:t>Divider title goes here</a:t>
            </a:r>
            <a:endParaRPr lang="en-AU"/>
          </a:p>
        </p:txBody>
      </p:sp>
      <p:sp>
        <p:nvSpPr>
          <p:cNvPr id="28" name="Text Placeholder 2078">
            <a:extLst>
              <a:ext uri="{FF2B5EF4-FFF2-40B4-BE49-F238E27FC236}">
                <a16:creationId xmlns:a16="http://schemas.microsoft.com/office/drawing/2014/main" id="{D3261B0B-59AF-AC42-8E88-1F4183CADE4A}"/>
              </a:ext>
            </a:extLst>
          </p:cNvPr>
          <p:cNvSpPr>
            <a:spLocks noGrp="1"/>
          </p:cNvSpPr>
          <p:nvPr>
            <p:ph type="body" sz="quarter" idx="15" hasCustomPrompt="1"/>
          </p:nvPr>
        </p:nvSpPr>
        <p:spPr>
          <a:xfrm>
            <a:off x="316229" y="4048755"/>
            <a:ext cx="4636034" cy="276999"/>
          </a:xfrm>
        </p:spPr>
        <p:txBody>
          <a:bodyPr wrap="square">
            <a:noAutofit/>
          </a:bodyPr>
          <a:lstStyle>
            <a:lvl1pPr>
              <a:defRPr sz="1800" b="0" i="0">
                <a:solidFill>
                  <a:schemeClr val="bg1"/>
                </a:solidFill>
                <a:latin typeface="Montserrat SemiBold" pitchFamily="2" charset="77"/>
              </a:defRPr>
            </a:lvl1pPr>
            <a:lvl2pPr marL="0" indent="0">
              <a:buNone/>
              <a:defRPr/>
            </a:lvl2pPr>
          </a:lstStyle>
          <a:p>
            <a:pPr lvl="0"/>
            <a:r>
              <a:rPr lang="en-US"/>
              <a:t>Subtitle goes here</a:t>
            </a:r>
          </a:p>
        </p:txBody>
      </p:sp>
      <p:grpSp>
        <p:nvGrpSpPr>
          <p:cNvPr id="18" name="Group 17">
            <a:extLst>
              <a:ext uri="{FF2B5EF4-FFF2-40B4-BE49-F238E27FC236}">
                <a16:creationId xmlns:a16="http://schemas.microsoft.com/office/drawing/2014/main" id="{36487694-BCE5-40E5-957D-41D10B21C04A}"/>
              </a:ext>
            </a:extLst>
          </p:cNvPr>
          <p:cNvGrpSpPr/>
          <p:nvPr userDrawn="1"/>
        </p:nvGrpSpPr>
        <p:grpSpPr>
          <a:xfrm>
            <a:off x="337062" y="365496"/>
            <a:ext cx="2576121" cy="184666"/>
            <a:chOff x="446350" y="402893"/>
            <a:chExt cx="2780477" cy="203560"/>
          </a:xfrm>
        </p:grpSpPr>
        <p:cxnSp>
          <p:nvCxnSpPr>
            <p:cNvPr id="19" name="Straight Connector 18">
              <a:extLst>
                <a:ext uri="{FF2B5EF4-FFF2-40B4-BE49-F238E27FC236}">
                  <a16:creationId xmlns:a16="http://schemas.microsoft.com/office/drawing/2014/main" id="{00741CFD-7DEE-490C-8563-C8C4EF3060AD}"/>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875D8F5-C831-4AC7-AE09-4DA65EE17051}"/>
                </a:ext>
              </a:extLst>
            </p:cNvPr>
            <p:cNvSpPr txBox="1"/>
            <p:nvPr userDrawn="1"/>
          </p:nvSpPr>
          <p:spPr>
            <a:xfrm>
              <a:off x="524310" y="402893"/>
              <a:ext cx="2702517" cy="203560"/>
            </a:xfrm>
            <a:prstGeom prst="rect">
              <a:avLst/>
            </a:prstGeom>
            <a:noFill/>
          </p:spPr>
          <p:txBody>
            <a:bodyPr wrap="none" lIns="0" tIns="0" rIns="0" bIns="0" rtlCol="0">
              <a:spAutoFit/>
            </a:bodyPr>
            <a:lstStyle/>
            <a:p>
              <a:r>
                <a:rPr lang="en-AU" sz="1200" b="1" i="0">
                  <a:solidFill>
                    <a:schemeClr val="bg1"/>
                  </a:solidFill>
                  <a:latin typeface="Montserrat SemiBold" pitchFamily="2" charset="77"/>
                </a:rPr>
                <a:t>NSW Department of Education</a:t>
              </a:r>
            </a:p>
          </p:txBody>
        </p:sp>
      </p:gr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231658">
            <a:off x="8420312" y="3970808"/>
            <a:ext cx="5359994" cy="5292039"/>
          </a:xfrm>
          <a:prstGeom prst="rect">
            <a:avLst/>
          </a:prstGeom>
        </p:spPr>
      </p:pic>
      <p:pic>
        <p:nvPicPr>
          <p:cNvPr id="5" name="Picture 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00309" y="-494504"/>
            <a:ext cx="2507194" cy="2476431"/>
          </a:xfrm>
          <a:prstGeom prst="rect">
            <a:avLst/>
          </a:prstGeom>
        </p:spPr>
      </p:pic>
      <p:pic>
        <p:nvPicPr>
          <p:cNvPr id="6" name="Picture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298591" y="5750759"/>
            <a:ext cx="2776797" cy="2741869"/>
          </a:xfrm>
          <a:prstGeom prst="rect">
            <a:avLst/>
          </a:prstGeom>
        </p:spPr>
      </p:pic>
      <p:pic>
        <p:nvPicPr>
          <p:cNvPr id="7" name="Picture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686990" y="-2681427"/>
            <a:ext cx="4904299" cy="4842121"/>
          </a:xfrm>
          <a:prstGeom prst="rect">
            <a:avLst/>
          </a:prstGeom>
        </p:spPr>
      </p:pic>
    </p:spTree>
    <p:extLst>
      <p:ext uri="{BB962C8B-B14F-4D97-AF65-F5344CB8AC3E}">
        <p14:creationId xmlns:p14="http://schemas.microsoft.com/office/powerpoint/2010/main" val="4196305201"/>
      </p:ext>
    </p:extLst>
  </p:cSld>
  <p:clrMapOvr>
    <a:masterClrMapping/>
  </p:clrMapOvr>
  <p:transition>
    <p:fade/>
  </p:transition>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19233E"/>
        </a:solidFill>
        <a:effectLst/>
      </p:bgPr>
    </p:bg>
    <p:spTree>
      <p:nvGrpSpPr>
        <p:cNvPr id="1" name=""/>
        <p:cNvGrpSpPr/>
        <p:nvPr/>
      </p:nvGrpSpPr>
      <p:grpSpPr>
        <a:xfrm>
          <a:off x="0" y="0"/>
          <a:ext cx="0" cy="0"/>
          <a:chOff x="0" y="0"/>
          <a:chExt cx="0" cy="0"/>
        </a:xfrm>
      </p:grpSpPr>
      <p:grpSp>
        <p:nvGrpSpPr>
          <p:cNvPr id="23" name="Group 4">
            <a:extLst>
              <a:ext uri="{FF2B5EF4-FFF2-40B4-BE49-F238E27FC236}">
                <a16:creationId xmlns:a16="http://schemas.microsoft.com/office/drawing/2014/main" id="{6F608F73-741F-6946-B641-D8427799D994}"/>
              </a:ext>
            </a:extLst>
          </p:cNvPr>
          <p:cNvGrpSpPr>
            <a:grpSpLocks noChangeAspect="1"/>
          </p:cNvGrpSpPr>
          <p:nvPr userDrawn="1"/>
        </p:nvGrpSpPr>
        <p:grpSpPr bwMode="auto">
          <a:xfrm>
            <a:off x="11454912" y="6124026"/>
            <a:ext cx="407671" cy="430903"/>
            <a:chOff x="1841" y="2"/>
            <a:chExt cx="4000" cy="4318"/>
          </a:xfrm>
          <a:solidFill>
            <a:schemeClr val="bg1"/>
          </a:solidFill>
        </p:grpSpPr>
        <p:sp>
          <p:nvSpPr>
            <p:cNvPr id="24" name="Freeform 5">
              <a:extLst>
                <a:ext uri="{FF2B5EF4-FFF2-40B4-BE49-F238E27FC236}">
                  <a16:creationId xmlns:a16="http://schemas.microsoft.com/office/drawing/2014/main" id="{EEF63556-136D-FA42-BB5B-3B1E035D183A}"/>
                </a:ext>
              </a:extLst>
            </p:cNvPr>
            <p:cNvSpPr>
              <a:spLocks noEditPoints="1"/>
            </p:cNvSpPr>
            <p:nvPr/>
          </p:nvSpPr>
          <p:spPr bwMode="auto">
            <a:xfrm>
              <a:off x="1972" y="2556"/>
              <a:ext cx="3779" cy="1764"/>
            </a:xfrm>
            <a:custGeom>
              <a:avLst/>
              <a:gdLst>
                <a:gd name="T0" fmla="*/ 1845 w 2181"/>
                <a:gd name="T1" fmla="*/ 700 h 1019"/>
                <a:gd name="T2" fmla="*/ 2181 w 2181"/>
                <a:gd name="T3" fmla="*/ 15 h 1019"/>
                <a:gd name="T4" fmla="*/ 1814 w 2181"/>
                <a:gd name="T5" fmla="*/ 15 h 1019"/>
                <a:gd name="T6" fmla="*/ 1459 w 2181"/>
                <a:gd name="T7" fmla="*/ 15 h 1019"/>
                <a:gd name="T8" fmla="*/ 1634 w 2181"/>
                <a:gd name="T9" fmla="*/ 700 h 1019"/>
                <a:gd name="T10" fmla="*/ 701 w 2181"/>
                <a:gd name="T11" fmla="*/ 700 h 1019"/>
                <a:gd name="T12" fmla="*/ 547 w 2181"/>
                <a:gd name="T13" fmla="*/ 453 h 1019"/>
                <a:gd name="T14" fmla="*/ 16 w 2181"/>
                <a:gd name="T15" fmla="*/ 700 h 1019"/>
                <a:gd name="T16" fmla="*/ 108 w 2181"/>
                <a:gd name="T17" fmla="*/ 929 h 1019"/>
                <a:gd name="T18" fmla="*/ 111 w 2181"/>
                <a:gd name="T19" fmla="*/ 985 h 1019"/>
                <a:gd name="T20" fmla="*/ 108 w 2181"/>
                <a:gd name="T21" fmla="*/ 834 h 1019"/>
                <a:gd name="T22" fmla="*/ 109 w 2181"/>
                <a:gd name="T23" fmla="*/ 800 h 1019"/>
                <a:gd name="T24" fmla="*/ 110 w 2181"/>
                <a:gd name="T25" fmla="*/ 1019 h 1019"/>
                <a:gd name="T26" fmla="*/ 108 w 2181"/>
                <a:gd name="T27" fmla="*/ 897 h 1019"/>
                <a:gd name="T28" fmla="*/ 221 w 2181"/>
                <a:gd name="T29" fmla="*/ 909 h 1019"/>
                <a:gd name="T30" fmla="*/ 442 w 2181"/>
                <a:gd name="T31" fmla="*/ 909 h 1019"/>
                <a:gd name="T32" fmla="*/ 403 w 2181"/>
                <a:gd name="T33" fmla="*/ 910 h 1019"/>
                <a:gd name="T34" fmla="*/ 260 w 2181"/>
                <a:gd name="T35" fmla="*/ 909 h 1019"/>
                <a:gd name="T36" fmla="*/ 403 w 2181"/>
                <a:gd name="T37" fmla="*/ 910 h 1019"/>
                <a:gd name="T38" fmla="*/ 440 w 2181"/>
                <a:gd name="T39" fmla="*/ 803 h 1019"/>
                <a:gd name="T40" fmla="*/ 649 w 2181"/>
                <a:gd name="T41" fmla="*/ 803 h 1019"/>
                <a:gd name="T42" fmla="*/ 711 w 2181"/>
                <a:gd name="T43" fmla="*/ 925 h 1019"/>
                <a:gd name="T44" fmla="*/ 711 w 2181"/>
                <a:gd name="T45" fmla="*/ 892 h 1019"/>
                <a:gd name="T46" fmla="*/ 831 w 2181"/>
                <a:gd name="T47" fmla="*/ 803 h 1019"/>
                <a:gd name="T48" fmla="*/ 833 w 2181"/>
                <a:gd name="T49" fmla="*/ 1015 h 1019"/>
                <a:gd name="T50" fmla="*/ 711 w 2181"/>
                <a:gd name="T51" fmla="*/ 925 h 1019"/>
                <a:gd name="T52" fmla="*/ 1024 w 2181"/>
                <a:gd name="T53" fmla="*/ 825 h 1019"/>
                <a:gd name="T54" fmla="*/ 869 w 2181"/>
                <a:gd name="T55" fmla="*/ 1015 h 1019"/>
                <a:gd name="T56" fmla="*/ 952 w 2181"/>
                <a:gd name="T57" fmla="*/ 942 h 1019"/>
                <a:gd name="T58" fmla="*/ 991 w 2181"/>
                <a:gd name="T59" fmla="*/ 935 h 1019"/>
                <a:gd name="T60" fmla="*/ 906 w 2181"/>
                <a:gd name="T61" fmla="*/ 837 h 1019"/>
                <a:gd name="T62" fmla="*/ 1004 w 2181"/>
                <a:gd name="T63" fmla="*/ 873 h 1019"/>
                <a:gd name="T64" fmla="*/ 1223 w 2181"/>
                <a:gd name="T65" fmla="*/ 950 h 1019"/>
                <a:gd name="T66" fmla="*/ 1075 w 2181"/>
                <a:gd name="T67" fmla="*/ 1015 h 1019"/>
                <a:gd name="T68" fmla="*/ 1228 w 2181"/>
                <a:gd name="T69" fmla="*/ 1015 h 1019"/>
                <a:gd name="T70" fmla="*/ 1223 w 2181"/>
                <a:gd name="T71" fmla="*/ 803 h 1019"/>
                <a:gd name="T72" fmla="*/ 1337 w 2181"/>
                <a:gd name="T73" fmla="*/ 803 h 1019"/>
                <a:gd name="T74" fmla="*/ 1334 w 2181"/>
                <a:gd name="T75" fmla="*/ 1015 h 1019"/>
                <a:gd name="T76" fmla="*/ 1401 w 2181"/>
                <a:gd name="T77" fmla="*/ 963 h 1019"/>
                <a:gd name="T78" fmla="*/ 1505 w 2181"/>
                <a:gd name="T79" fmla="*/ 1015 h 1019"/>
                <a:gd name="T80" fmla="*/ 1401 w 2181"/>
                <a:gd name="T81" fmla="*/ 904 h 1019"/>
                <a:gd name="T82" fmla="*/ 1684 w 2181"/>
                <a:gd name="T83" fmla="*/ 892 h 1019"/>
                <a:gd name="T84" fmla="*/ 1698 w 2181"/>
                <a:gd name="T85" fmla="*/ 837 h 1019"/>
                <a:gd name="T86" fmla="*/ 1541 w 2181"/>
                <a:gd name="T87" fmla="*/ 1015 h 1019"/>
                <a:gd name="T88" fmla="*/ 1578 w 2181"/>
                <a:gd name="T89" fmla="*/ 982 h 1019"/>
                <a:gd name="T90" fmla="*/ 1771 w 2181"/>
                <a:gd name="T91" fmla="*/ 803 h 1019"/>
                <a:gd name="T92" fmla="*/ 1773 w 2181"/>
                <a:gd name="T93" fmla="*/ 1015 h 1019"/>
                <a:gd name="T94" fmla="*/ 1921 w 2181"/>
                <a:gd name="T95" fmla="*/ 1015 h 1019"/>
                <a:gd name="T96" fmla="*/ 1884 w 2181"/>
                <a:gd name="T97" fmla="*/ 950 h 1019"/>
                <a:gd name="T98" fmla="*/ 2018 w 2181"/>
                <a:gd name="T99" fmla="*/ 1015 h 1019"/>
                <a:gd name="T100" fmla="*/ 2122 w 2181"/>
                <a:gd name="T101" fmla="*/ 838 h 1019"/>
                <a:gd name="T102" fmla="*/ 1950 w 2181"/>
                <a:gd name="T103" fmla="*/ 838 h 1019"/>
                <a:gd name="T104" fmla="*/ 923 w 2181"/>
                <a:gd name="T105" fmla="*/ 196 h 1019"/>
                <a:gd name="T106" fmla="*/ 1272 w 2181"/>
                <a:gd name="T107" fmla="*/ 89 h 1019"/>
                <a:gd name="T108" fmla="*/ 771 w 2181"/>
                <a:gd name="T109" fmla="*/ 212 h 1019"/>
                <a:gd name="T110" fmla="*/ 1141 w 2181"/>
                <a:gd name="T111" fmla="*/ 515 h 1019"/>
                <a:gd name="T112" fmla="*/ 743 w 2181"/>
                <a:gd name="T113" fmla="*/ 605 h 1019"/>
                <a:gd name="T114" fmla="*/ 1293 w 2181"/>
                <a:gd name="T115" fmla="*/ 498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1" h="1019">
                  <a:moveTo>
                    <a:pt x="1634" y="700"/>
                  </a:moveTo>
                  <a:cubicBezTo>
                    <a:pt x="1739" y="267"/>
                    <a:pt x="1739" y="267"/>
                    <a:pt x="1739" y="267"/>
                  </a:cubicBezTo>
                  <a:cubicBezTo>
                    <a:pt x="1845" y="700"/>
                    <a:pt x="1845" y="700"/>
                    <a:pt x="1845" y="700"/>
                  </a:cubicBezTo>
                  <a:cubicBezTo>
                    <a:pt x="2000" y="700"/>
                    <a:pt x="2000" y="700"/>
                    <a:pt x="2000" y="700"/>
                  </a:cubicBezTo>
                  <a:cubicBezTo>
                    <a:pt x="2002" y="694"/>
                    <a:pt x="2002" y="694"/>
                    <a:pt x="2002" y="694"/>
                  </a:cubicBezTo>
                  <a:cubicBezTo>
                    <a:pt x="2181" y="15"/>
                    <a:pt x="2181" y="15"/>
                    <a:pt x="2181" y="15"/>
                  </a:cubicBezTo>
                  <a:cubicBezTo>
                    <a:pt x="2023" y="15"/>
                    <a:pt x="2023" y="15"/>
                    <a:pt x="2023" y="15"/>
                  </a:cubicBezTo>
                  <a:cubicBezTo>
                    <a:pt x="1921" y="454"/>
                    <a:pt x="1921" y="454"/>
                    <a:pt x="1921" y="454"/>
                  </a:cubicBezTo>
                  <a:cubicBezTo>
                    <a:pt x="1814" y="15"/>
                    <a:pt x="1814" y="15"/>
                    <a:pt x="1814" y="15"/>
                  </a:cubicBezTo>
                  <a:cubicBezTo>
                    <a:pt x="1666" y="15"/>
                    <a:pt x="1666" y="15"/>
                    <a:pt x="1666" y="15"/>
                  </a:cubicBezTo>
                  <a:cubicBezTo>
                    <a:pt x="1558" y="449"/>
                    <a:pt x="1558" y="449"/>
                    <a:pt x="1558" y="449"/>
                  </a:cubicBezTo>
                  <a:cubicBezTo>
                    <a:pt x="1459" y="15"/>
                    <a:pt x="1459" y="15"/>
                    <a:pt x="1459" y="15"/>
                  </a:cubicBezTo>
                  <a:cubicBezTo>
                    <a:pt x="1298" y="15"/>
                    <a:pt x="1298" y="15"/>
                    <a:pt x="1298" y="15"/>
                  </a:cubicBezTo>
                  <a:cubicBezTo>
                    <a:pt x="1476" y="700"/>
                    <a:pt x="1476" y="700"/>
                    <a:pt x="1476" y="700"/>
                  </a:cubicBezTo>
                  <a:lnTo>
                    <a:pt x="1634" y="700"/>
                  </a:lnTo>
                  <a:close/>
                  <a:moveTo>
                    <a:pt x="170" y="263"/>
                  </a:moveTo>
                  <a:cubicBezTo>
                    <a:pt x="542" y="700"/>
                    <a:pt x="542" y="700"/>
                    <a:pt x="542" y="700"/>
                  </a:cubicBezTo>
                  <a:cubicBezTo>
                    <a:pt x="701" y="700"/>
                    <a:pt x="701" y="700"/>
                    <a:pt x="701" y="700"/>
                  </a:cubicBezTo>
                  <a:cubicBezTo>
                    <a:pt x="701" y="15"/>
                    <a:pt x="701" y="15"/>
                    <a:pt x="701" y="15"/>
                  </a:cubicBezTo>
                  <a:cubicBezTo>
                    <a:pt x="547" y="15"/>
                    <a:pt x="547" y="15"/>
                    <a:pt x="547" y="15"/>
                  </a:cubicBezTo>
                  <a:cubicBezTo>
                    <a:pt x="547" y="453"/>
                    <a:pt x="547" y="453"/>
                    <a:pt x="547" y="453"/>
                  </a:cubicBezTo>
                  <a:cubicBezTo>
                    <a:pt x="174" y="15"/>
                    <a:pt x="174" y="15"/>
                    <a:pt x="174" y="15"/>
                  </a:cubicBezTo>
                  <a:cubicBezTo>
                    <a:pt x="16" y="15"/>
                    <a:pt x="16" y="15"/>
                    <a:pt x="16" y="15"/>
                  </a:cubicBezTo>
                  <a:cubicBezTo>
                    <a:pt x="16" y="700"/>
                    <a:pt x="16" y="700"/>
                    <a:pt x="16" y="700"/>
                  </a:cubicBezTo>
                  <a:cubicBezTo>
                    <a:pt x="170" y="700"/>
                    <a:pt x="170" y="700"/>
                    <a:pt x="170" y="700"/>
                  </a:cubicBezTo>
                  <a:lnTo>
                    <a:pt x="170" y="263"/>
                  </a:lnTo>
                  <a:close/>
                  <a:moveTo>
                    <a:pt x="108" y="929"/>
                  </a:moveTo>
                  <a:cubicBezTo>
                    <a:pt x="162" y="929"/>
                    <a:pt x="162" y="929"/>
                    <a:pt x="162" y="929"/>
                  </a:cubicBezTo>
                  <a:cubicBezTo>
                    <a:pt x="162" y="969"/>
                    <a:pt x="162" y="969"/>
                    <a:pt x="162" y="969"/>
                  </a:cubicBezTo>
                  <a:cubicBezTo>
                    <a:pt x="149" y="979"/>
                    <a:pt x="131" y="985"/>
                    <a:pt x="111" y="985"/>
                  </a:cubicBezTo>
                  <a:cubicBezTo>
                    <a:pt x="68" y="985"/>
                    <a:pt x="39" y="953"/>
                    <a:pt x="39" y="909"/>
                  </a:cubicBezTo>
                  <a:cubicBezTo>
                    <a:pt x="39" y="909"/>
                    <a:pt x="39" y="909"/>
                    <a:pt x="39" y="909"/>
                  </a:cubicBezTo>
                  <a:cubicBezTo>
                    <a:pt x="39" y="868"/>
                    <a:pt x="69" y="834"/>
                    <a:pt x="108" y="834"/>
                  </a:cubicBezTo>
                  <a:cubicBezTo>
                    <a:pt x="135" y="834"/>
                    <a:pt x="151" y="843"/>
                    <a:pt x="167" y="857"/>
                  </a:cubicBezTo>
                  <a:cubicBezTo>
                    <a:pt x="191" y="829"/>
                    <a:pt x="191" y="829"/>
                    <a:pt x="191" y="829"/>
                  </a:cubicBezTo>
                  <a:cubicBezTo>
                    <a:pt x="169" y="810"/>
                    <a:pt x="146" y="800"/>
                    <a:pt x="109" y="800"/>
                  </a:cubicBezTo>
                  <a:cubicBezTo>
                    <a:pt x="45" y="800"/>
                    <a:pt x="0" y="850"/>
                    <a:pt x="0" y="909"/>
                  </a:cubicBezTo>
                  <a:cubicBezTo>
                    <a:pt x="0" y="910"/>
                    <a:pt x="0" y="910"/>
                    <a:pt x="0" y="910"/>
                  </a:cubicBezTo>
                  <a:cubicBezTo>
                    <a:pt x="0" y="972"/>
                    <a:pt x="44" y="1019"/>
                    <a:pt x="110" y="1019"/>
                  </a:cubicBezTo>
                  <a:cubicBezTo>
                    <a:pt x="148" y="1019"/>
                    <a:pt x="177" y="1004"/>
                    <a:pt x="198" y="986"/>
                  </a:cubicBezTo>
                  <a:cubicBezTo>
                    <a:pt x="198" y="897"/>
                    <a:pt x="198" y="897"/>
                    <a:pt x="198" y="897"/>
                  </a:cubicBezTo>
                  <a:cubicBezTo>
                    <a:pt x="108" y="897"/>
                    <a:pt x="108" y="897"/>
                    <a:pt x="108" y="897"/>
                  </a:cubicBezTo>
                  <a:lnTo>
                    <a:pt x="108" y="929"/>
                  </a:lnTo>
                  <a:close/>
                  <a:moveTo>
                    <a:pt x="332" y="800"/>
                  </a:moveTo>
                  <a:cubicBezTo>
                    <a:pt x="267" y="800"/>
                    <a:pt x="221" y="850"/>
                    <a:pt x="221" y="909"/>
                  </a:cubicBezTo>
                  <a:cubicBezTo>
                    <a:pt x="221" y="910"/>
                    <a:pt x="221" y="910"/>
                    <a:pt x="221" y="910"/>
                  </a:cubicBezTo>
                  <a:cubicBezTo>
                    <a:pt x="221" y="970"/>
                    <a:pt x="266" y="1019"/>
                    <a:pt x="331" y="1019"/>
                  </a:cubicBezTo>
                  <a:cubicBezTo>
                    <a:pt x="396" y="1019"/>
                    <a:pt x="442" y="969"/>
                    <a:pt x="442" y="909"/>
                  </a:cubicBezTo>
                  <a:cubicBezTo>
                    <a:pt x="442" y="909"/>
                    <a:pt x="442" y="909"/>
                    <a:pt x="442" y="909"/>
                  </a:cubicBezTo>
                  <a:cubicBezTo>
                    <a:pt x="442" y="849"/>
                    <a:pt x="397" y="800"/>
                    <a:pt x="332" y="800"/>
                  </a:cubicBezTo>
                  <a:close/>
                  <a:moveTo>
                    <a:pt x="403" y="910"/>
                  </a:moveTo>
                  <a:cubicBezTo>
                    <a:pt x="403" y="951"/>
                    <a:pt x="374" y="985"/>
                    <a:pt x="332" y="985"/>
                  </a:cubicBezTo>
                  <a:cubicBezTo>
                    <a:pt x="290" y="985"/>
                    <a:pt x="260" y="950"/>
                    <a:pt x="260" y="909"/>
                  </a:cubicBezTo>
                  <a:cubicBezTo>
                    <a:pt x="260" y="909"/>
                    <a:pt x="260" y="909"/>
                    <a:pt x="260" y="909"/>
                  </a:cubicBezTo>
                  <a:cubicBezTo>
                    <a:pt x="260" y="867"/>
                    <a:pt x="289" y="834"/>
                    <a:pt x="331" y="834"/>
                  </a:cubicBezTo>
                  <a:cubicBezTo>
                    <a:pt x="373" y="834"/>
                    <a:pt x="403" y="868"/>
                    <a:pt x="403" y="909"/>
                  </a:cubicBezTo>
                  <a:lnTo>
                    <a:pt x="403" y="910"/>
                  </a:lnTo>
                  <a:close/>
                  <a:moveTo>
                    <a:pt x="545" y="966"/>
                  </a:moveTo>
                  <a:cubicBezTo>
                    <a:pt x="481" y="803"/>
                    <a:pt x="481" y="803"/>
                    <a:pt x="481" y="803"/>
                  </a:cubicBezTo>
                  <a:cubicBezTo>
                    <a:pt x="440" y="803"/>
                    <a:pt x="440" y="803"/>
                    <a:pt x="440" y="803"/>
                  </a:cubicBezTo>
                  <a:cubicBezTo>
                    <a:pt x="528" y="1017"/>
                    <a:pt x="528" y="1017"/>
                    <a:pt x="528" y="1017"/>
                  </a:cubicBezTo>
                  <a:cubicBezTo>
                    <a:pt x="560" y="1017"/>
                    <a:pt x="560" y="1017"/>
                    <a:pt x="560" y="1017"/>
                  </a:cubicBezTo>
                  <a:cubicBezTo>
                    <a:pt x="649" y="803"/>
                    <a:pt x="649" y="803"/>
                    <a:pt x="649" y="803"/>
                  </a:cubicBezTo>
                  <a:cubicBezTo>
                    <a:pt x="608" y="803"/>
                    <a:pt x="608" y="803"/>
                    <a:pt x="608" y="803"/>
                  </a:cubicBezTo>
                  <a:lnTo>
                    <a:pt x="545" y="966"/>
                  </a:lnTo>
                  <a:close/>
                  <a:moveTo>
                    <a:pt x="711" y="925"/>
                  </a:moveTo>
                  <a:cubicBezTo>
                    <a:pt x="817" y="925"/>
                    <a:pt x="817" y="925"/>
                    <a:pt x="817" y="925"/>
                  </a:cubicBezTo>
                  <a:cubicBezTo>
                    <a:pt x="817" y="892"/>
                    <a:pt x="817" y="892"/>
                    <a:pt x="817" y="892"/>
                  </a:cubicBezTo>
                  <a:cubicBezTo>
                    <a:pt x="711" y="892"/>
                    <a:pt x="711" y="892"/>
                    <a:pt x="711" y="892"/>
                  </a:cubicBezTo>
                  <a:cubicBezTo>
                    <a:pt x="711" y="837"/>
                    <a:pt x="711" y="837"/>
                    <a:pt x="711" y="837"/>
                  </a:cubicBezTo>
                  <a:cubicBezTo>
                    <a:pt x="831" y="837"/>
                    <a:pt x="831" y="837"/>
                    <a:pt x="831" y="837"/>
                  </a:cubicBezTo>
                  <a:cubicBezTo>
                    <a:pt x="831" y="803"/>
                    <a:pt x="831" y="803"/>
                    <a:pt x="831" y="803"/>
                  </a:cubicBezTo>
                  <a:cubicBezTo>
                    <a:pt x="674" y="803"/>
                    <a:pt x="674" y="803"/>
                    <a:pt x="674" y="803"/>
                  </a:cubicBezTo>
                  <a:cubicBezTo>
                    <a:pt x="674" y="1015"/>
                    <a:pt x="674" y="1015"/>
                    <a:pt x="674" y="1015"/>
                  </a:cubicBezTo>
                  <a:cubicBezTo>
                    <a:pt x="833" y="1015"/>
                    <a:pt x="833" y="1015"/>
                    <a:pt x="833" y="1015"/>
                  </a:cubicBezTo>
                  <a:cubicBezTo>
                    <a:pt x="833" y="982"/>
                    <a:pt x="833" y="982"/>
                    <a:pt x="833" y="982"/>
                  </a:cubicBezTo>
                  <a:cubicBezTo>
                    <a:pt x="711" y="982"/>
                    <a:pt x="711" y="982"/>
                    <a:pt x="711" y="982"/>
                  </a:cubicBezTo>
                  <a:lnTo>
                    <a:pt x="711" y="925"/>
                  </a:lnTo>
                  <a:close/>
                  <a:moveTo>
                    <a:pt x="1042" y="871"/>
                  </a:moveTo>
                  <a:cubicBezTo>
                    <a:pt x="1042" y="870"/>
                    <a:pt x="1042" y="870"/>
                    <a:pt x="1042" y="870"/>
                  </a:cubicBezTo>
                  <a:cubicBezTo>
                    <a:pt x="1042" y="852"/>
                    <a:pt x="1035" y="836"/>
                    <a:pt x="1024" y="825"/>
                  </a:cubicBezTo>
                  <a:cubicBezTo>
                    <a:pt x="1011" y="811"/>
                    <a:pt x="990" y="803"/>
                    <a:pt x="963" y="803"/>
                  </a:cubicBezTo>
                  <a:cubicBezTo>
                    <a:pt x="869" y="803"/>
                    <a:pt x="869" y="803"/>
                    <a:pt x="869" y="803"/>
                  </a:cubicBezTo>
                  <a:cubicBezTo>
                    <a:pt x="869" y="1015"/>
                    <a:pt x="869" y="1015"/>
                    <a:pt x="869" y="1015"/>
                  </a:cubicBezTo>
                  <a:cubicBezTo>
                    <a:pt x="906" y="1015"/>
                    <a:pt x="906" y="1015"/>
                    <a:pt x="906" y="1015"/>
                  </a:cubicBezTo>
                  <a:cubicBezTo>
                    <a:pt x="906" y="942"/>
                    <a:pt x="906" y="942"/>
                    <a:pt x="906" y="942"/>
                  </a:cubicBezTo>
                  <a:cubicBezTo>
                    <a:pt x="952" y="942"/>
                    <a:pt x="952" y="942"/>
                    <a:pt x="952" y="942"/>
                  </a:cubicBezTo>
                  <a:cubicBezTo>
                    <a:pt x="1005" y="1015"/>
                    <a:pt x="1005" y="1015"/>
                    <a:pt x="1005" y="1015"/>
                  </a:cubicBezTo>
                  <a:cubicBezTo>
                    <a:pt x="1048" y="1015"/>
                    <a:pt x="1048" y="1015"/>
                    <a:pt x="1048" y="1015"/>
                  </a:cubicBezTo>
                  <a:cubicBezTo>
                    <a:pt x="991" y="935"/>
                    <a:pt x="991" y="935"/>
                    <a:pt x="991" y="935"/>
                  </a:cubicBezTo>
                  <a:cubicBezTo>
                    <a:pt x="1021" y="927"/>
                    <a:pt x="1042" y="906"/>
                    <a:pt x="1042" y="871"/>
                  </a:cubicBezTo>
                  <a:close/>
                  <a:moveTo>
                    <a:pt x="906" y="908"/>
                  </a:moveTo>
                  <a:cubicBezTo>
                    <a:pt x="906" y="837"/>
                    <a:pt x="906" y="837"/>
                    <a:pt x="906" y="837"/>
                  </a:cubicBezTo>
                  <a:cubicBezTo>
                    <a:pt x="960" y="837"/>
                    <a:pt x="960" y="837"/>
                    <a:pt x="960" y="837"/>
                  </a:cubicBezTo>
                  <a:cubicBezTo>
                    <a:pt x="988" y="837"/>
                    <a:pt x="1004" y="850"/>
                    <a:pt x="1004" y="872"/>
                  </a:cubicBezTo>
                  <a:cubicBezTo>
                    <a:pt x="1004" y="873"/>
                    <a:pt x="1004" y="873"/>
                    <a:pt x="1004" y="873"/>
                  </a:cubicBezTo>
                  <a:cubicBezTo>
                    <a:pt x="1004" y="894"/>
                    <a:pt x="987" y="908"/>
                    <a:pt x="960" y="908"/>
                  </a:cubicBezTo>
                  <a:lnTo>
                    <a:pt x="906" y="908"/>
                  </a:lnTo>
                  <a:close/>
                  <a:moveTo>
                    <a:pt x="1223" y="950"/>
                  </a:moveTo>
                  <a:cubicBezTo>
                    <a:pt x="1109" y="803"/>
                    <a:pt x="1109" y="803"/>
                    <a:pt x="1109" y="803"/>
                  </a:cubicBezTo>
                  <a:cubicBezTo>
                    <a:pt x="1075" y="803"/>
                    <a:pt x="1075" y="803"/>
                    <a:pt x="1075" y="803"/>
                  </a:cubicBezTo>
                  <a:cubicBezTo>
                    <a:pt x="1075" y="1015"/>
                    <a:pt x="1075" y="1015"/>
                    <a:pt x="1075" y="1015"/>
                  </a:cubicBezTo>
                  <a:cubicBezTo>
                    <a:pt x="1111" y="1015"/>
                    <a:pt x="1111" y="1015"/>
                    <a:pt x="1111" y="1015"/>
                  </a:cubicBezTo>
                  <a:cubicBezTo>
                    <a:pt x="1111" y="864"/>
                    <a:pt x="1111" y="864"/>
                    <a:pt x="1111" y="864"/>
                  </a:cubicBezTo>
                  <a:cubicBezTo>
                    <a:pt x="1228" y="1015"/>
                    <a:pt x="1228" y="1015"/>
                    <a:pt x="1228" y="1015"/>
                  </a:cubicBezTo>
                  <a:cubicBezTo>
                    <a:pt x="1259" y="1015"/>
                    <a:pt x="1259" y="1015"/>
                    <a:pt x="1259" y="1015"/>
                  </a:cubicBezTo>
                  <a:cubicBezTo>
                    <a:pt x="1259" y="803"/>
                    <a:pt x="1259" y="803"/>
                    <a:pt x="1259" y="803"/>
                  </a:cubicBezTo>
                  <a:cubicBezTo>
                    <a:pt x="1223" y="803"/>
                    <a:pt x="1223" y="803"/>
                    <a:pt x="1223" y="803"/>
                  </a:cubicBezTo>
                  <a:lnTo>
                    <a:pt x="1223" y="950"/>
                  </a:lnTo>
                  <a:close/>
                  <a:moveTo>
                    <a:pt x="1401" y="904"/>
                  </a:moveTo>
                  <a:cubicBezTo>
                    <a:pt x="1337" y="803"/>
                    <a:pt x="1337" y="803"/>
                    <a:pt x="1337" y="803"/>
                  </a:cubicBezTo>
                  <a:cubicBezTo>
                    <a:pt x="1297" y="803"/>
                    <a:pt x="1297" y="803"/>
                    <a:pt x="1297" y="803"/>
                  </a:cubicBezTo>
                  <a:cubicBezTo>
                    <a:pt x="1297" y="1015"/>
                    <a:pt x="1297" y="1015"/>
                    <a:pt x="1297" y="1015"/>
                  </a:cubicBezTo>
                  <a:cubicBezTo>
                    <a:pt x="1334" y="1015"/>
                    <a:pt x="1334" y="1015"/>
                    <a:pt x="1334" y="1015"/>
                  </a:cubicBezTo>
                  <a:cubicBezTo>
                    <a:pt x="1334" y="864"/>
                    <a:pt x="1334" y="864"/>
                    <a:pt x="1334" y="864"/>
                  </a:cubicBezTo>
                  <a:cubicBezTo>
                    <a:pt x="1400" y="963"/>
                    <a:pt x="1400" y="963"/>
                    <a:pt x="1400" y="963"/>
                  </a:cubicBezTo>
                  <a:cubicBezTo>
                    <a:pt x="1401" y="963"/>
                    <a:pt x="1401" y="963"/>
                    <a:pt x="1401" y="963"/>
                  </a:cubicBezTo>
                  <a:cubicBezTo>
                    <a:pt x="1468" y="863"/>
                    <a:pt x="1468" y="863"/>
                    <a:pt x="1468" y="863"/>
                  </a:cubicBezTo>
                  <a:cubicBezTo>
                    <a:pt x="1468" y="1015"/>
                    <a:pt x="1468" y="1015"/>
                    <a:pt x="1468" y="1015"/>
                  </a:cubicBezTo>
                  <a:cubicBezTo>
                    <a:pt x="1505" y="1015"/>
                    <a:pt x="1505" y="1015"/>
                    <a:pt x="1505" y="1015"/>
                  </a:cubicBezTo>
                  <a:cubicBezTo>
                    <a:pt x="1505" y="803"/>
                    <a:pt x="1505" y="803"/>
                    <a:pt x="1505" y="803"/>
                  </a:cubicBezTo>
                  <a:cubicBezTo>
                    <a:pt x="1466" y="803"/>
                    <a:pt x="1466" y="803"/>
                    <a:pt x="1466" y="803"/>
                  </a:cubicBezTo>
                  <a:lnTo>
                    <a:pt x="1401" y="904"/>
                  </a:lnTo>
                  <a:close/>
                  <a:moveTo>
                    <a:pt x="1578" y="925"/>
                  </a:moveTo>
                  <a:cubicBezTo>
                    <a:pt x="1684" y="925"/>
                    <a:pt x="1684" y="925"/>
                    <a:pt x="1684" y="925"/>
                  </a:cubicBezTo>
                  <a:cubicBezTo>
                    <a:pt x="1684" y="892"/>
                    <a:pt x="1684" y="892"/>
                    <a:pt x="1684" y="892"/>
                  </a:cubicBezTo>
                  <a:cubicBezTo>
                    <a:pt x="1578" y="892"/>
                    <a:pt x="1578" y="892"/>
                    <a:pt x="1578" y="892"/>
                  </a:cubicBezTo>
                  <a:cubicBezTo>
                    <a:pt x="1578" y="837"/>
                    <a:pt x="1578" y="837"/>
                    <a:pt x="1578" y="837"/>
                  </a:cubicBezTo>
                  <a:cubicBezTo>
                    <a:pt x="1698" y="837"/>
                    <a:pt x="1698" y="837"/>
                    <a:pt x="1698" y="837"/>
                  </a:cubicBezTo>
                  <a:cubicBezTo>
                    <a:pt x="1698" y="803"/>
                    <a:pt x="1698" y="803"/>
                    <a:pt x="1698" y="803"/>
                  </a:cubicBezTo>
                  <a:cubicBezTo>
                    <a:pt x="1541" y="803"/>
                    <a:pt x="1541" y="803"/>
                    <a:pt x="1541" y="803"/>
                  </a:cubicBezTo>
                  <a:cubicBezTo>
                    <a:pt x="1541" y="1015"/>
                    <a:pt x="1541" y="1015"/>
                    <a:pt x="1541" y="1015"/>
                  </a:cubicBezTo>
                  <a:cubicBezTo>
                    <a:pt x="1700" y="1015"/>
                    <a:pt x="1700" y="1015"/>
                    <a:pt x="1700" y="1015"/>
                  </a:cubicBezTo>
                  <a:cubicBezTo>
                    <a:pt x="1700" y="982"/>
                    <a:pt x="1700" y="982"/>
                    <a:pt x="1700" y="982"/>
                  </a:cubicBezTo>
                  <a:cubicBezTo>
                    <a:pt x="1578" y="982"/>
                    <a:pt x="1578" y="982"/>
                    <a:pt x="1578" y="982"/>
                  </a:cubicBezTo>
                  <a:lnTo>
                    <a:pt x="1578" y="925"/>
                  </a:lnTo>
                  <a:close/>
                  <a:moveTo>
                    <a:pt x="1884" y="950"/>
                  </a:moveTo>
                  <a:cubicBezTo>
                    <a:pt x="1771" y="803"/>
                    <a:pt x="1771" y="803"/>
                    <a:pt x="1771" y="803"/>
                  </a:cubicBezTo>
                  <a:cubicBezTo>
                    <a:pt x="1736" y="803"/>
                    <a:pt x="1736" y="803"/>
                    <a:pt x="1736" y="803"/>
                  </a:cubicBezTo>
                  <a:cubicBezTo>
                    <a:pt x="1736" y="1015"/>
                    <a:pt x="1736" y="1015"/>
                    <a:pt x="1736" y="1015"/>
                  </a:cubicBezTo>
                  <a:cubicBezTo>
                    <a:pt x="1773" y="1015"/>
                    <a:pt x="1773" y="1015"/>
                    <a:pt x="1773" y="1015"/>
                  </a:cubicBezTo>
                  <a:cubicBezTo>
                    <a:pt x="1773" y="864"/>
                    <a:pt x="1773" y="864"/>
                    <a:pt x="1773" y="864"/>
                  </a:cubicBezTo>
                  <a:cubicBezTo>
                    <a:pt x="1890" y="1015"/>
                    <a:pt x="1890" y="1015"/>
                    <a:pt x="1890" y="1015"/>
                  </a:cubicBezTo>
                  <a:cubicBezTo>
                    <a:pt x="1921" y="1015"/>
                    <a:pt x="1921" y="1015"/>
                    <a:pt x="1921" y="1015"/>
                  </a:cubicBezTo>
                  <a:cubicBezTo>
                    <a:pt x="1921" y="803"/>
                    <a:pt x="1921" y="803"/>
                    <a:pt x="1921" y="803"/>
                  </a:cubicBezTo>
                  <a:cubicBezTo>
                    <a:pt x="1884" y="803"/>
                    <a:pt x="1884" y="803"/>
                    <a:pt x="1884" y="803"/>
                  </a:cubicBezTo>
                  <a:lnTo>
                    <a:pt x="1884" y="950"/>
                  </a:lnTo>
                  <a:close/>
                  <a:moveTo>
                    <a:pt x="1950" y="838"/>
                  </a:moveTo>
                  <a:cubicBezTo>
                    <a:pt x="2018" y="838"/>
                    <a:pt x="2018" y="838"/>
                    <a:pt x="2018" y="838"/>
                  </a:cubicBezTo>
                  <a:cubicBezTo>
                    <a:pt x="2018" y="1015"/>
                    <a:pt x="2018" y="1015"/>
                    <a:pt x="2018" y="1015"/>
                  </a:cubicBezTo>
                  <a:cubicBezTo>
                    <a:pt x="2055" y="1015"/>
                    <a:pt x="2055" y="1015"/>
                    <a:pt x="2055" y="1015"/>
                  </a:cubicBezTo>
                  <a:cubicBezTo>
                    <a:pt x="2055" y="838"/>
                    <a:pt x="2055" y="838"/>
                    <a:pt x="2055" y="838"/>
                  </a:cubicBezTo>
                  <a:cubicBezTo>
                    <a:pt x="2122" y="838"/>
                    <a:pt x="2122" y="838"/>
                    <a:pt x="2122" y="838"/>
                  </a:cubicBezTo>
                  <a:cubicBezTo>
                    <a:pt x="2122" y="803"/>
                    <a:pt x="2122" y="803"/>
                    <a:pt x="2122" y="803"/>
                  </a:cubicBezTo>
                  <a:cubicBezTo>
                    <a:pt x="1950" y="803"/>
                    <a:pt x="1950" y="803"/>
                    <a:pt x="1950" y="803"/>
                  </a:cubicBezTo>
                  <a:lnTo>
                    <a:pt x="1950" y="838"/>
                  </a:lnTo>
                  <a:close/>
                  <a:moveTo>
                    <a:pt x="1073" y="290"/>
                  </a:moveTo>
                  <a:cubicBezTo>
                    <a:pt x="952" y="259"/>
                    <a:pt x="923" y="244"/>
                    <a:pt x="923" y="198"/>
                  </a:cubicBezTo>
                  <a:cubicBezTo>
                    <a:pt x="923" y="196"/>
                    <a:pt x="923" y="196"/>
                    <a:pt x="923" y="196"/>
                  </a:cubicBezTo>
                  <a:cubicBezTo>
                    <a:pt x="923" y="162"/>
                    <a:pt x="953" y="136"/>
                    <a:pt x="1012" y="136"/>
                  </a:cubicBezTo>
                  <a:cubicBezTo>
                    <a:pt x="1071" y="136"/>
                    <a:pt x="1131" y="161"/>
                    <a:pt x="1193" y="204"/>
                  </a:cubicBezTo>
                  <a:cubicBezTo>
                    <a:pt x="1272" y="89"/>
                    <a:pt x="1272" y="89"/>
                    <a:pt x="1272" y="89"/>
                  </a:cubicBezTo>
                  <a:cubicBezTo>
                    <a:pt x="1202" y="32"/>
                    <a:pt x="1115" y="0"/>
                    <a:pt x="1014" y="0"/>
                  </a:cubicBezTo>
                  <a:cubicBezTo>
                    <a:pt x="872" y="0"/>
                    <a:pt x="771" y="84"/>
                    <a:pt x="771" y="210"/>
                  </a:cubicBezTo>
                  <a:cubicBezTo>
                    <a:pt x="771" y="212"/>
                    <a:pt x="771" y="212"/>
                    <a:pt x="771" y="212"/>
                  </a:cubicBezTo>
                  <a:cubicBezTo>
                    <a:pt x="771" y="350"/>
                    <a:pt x="861" y="389"/>
                    <a:pt x="1001" y="425"/>
                  </a:cubicBezTo>
                  <a:cubicBezTo>
                    <a:pt x="1118" y="455"/>
                    <a:pt x="1141" y="474"/>
                    <a:pt x="1141" y="513"/>
                  </a:cubicBezTo>
                  <a:cubicBezTo>
                    <a:pt x="1141" y="515"/>
                    <a:pt x="1141" y="515"/>
                    <a:pt x="1141" y="515"/>
                  </a:cubicBezTo>
                  <a:cubicBezTo>
                    <a:pt x="1141" y="556"/>
                    <a:pt x="1104" y="581"/>
                    <a:pt x="1041" y="581"/>
                  </a:cubicBezTo>
                  <a:cubicBezTo>
                    <a:pt x="961" y="581"/>
                    <a:pt x="896" y="548"/>
                    <a:pt x="833" y="496"/>
                  </a:cubicBezTo>
                  <a:cubicBezTo>
                    <a:pt x="743" y="605"/>
                    <a:pt x="743" y="605"/>
                    <a:pt x="743" y="605"/>
                  </a:cubicBezTo>
                  <a:cubicBezTo>
                    <a:pt x="826" y="679"/>
                    <a:pt x="933" y="716"/>
                    <a:pt x="1038" y="716"/>
                  </a:cubicBezTo>
                  <a:cubicBezTo>
                    <a:pt x="1188" y="716"/>
                    <a:pt x="1293" y="638"/>
                    <a:pt x="1293" y="500"/>
                  </a:cubicBezTo>
                  <a:cubicBezTo>
                    <a:pt x="1293" y="498"/>
                    <a:pt x="1293" y="498"/>
                    <a:pt x="1293" y="498"/>
                  </a:cubicBezTo>
                  <a:cubicBezTo>
                    <a:pt x="1293" y="377"/>
                    <a:pt x="1214" y="326"/>
                    <a:pt x="1073"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sp>
          <p:nvSpPr>
            <p:cNvPr id="25" name="Freeform 6">
              <a:extLst>
                <a:ext uri="{FF2B5EF4-FFF2-40B4-BE49-F238E27FC236}">
                  <a16:creationId xmlns:a16="http://schemas.microsoft.com/office/drawing/2014/main" id="{DDD716A6-8BCF-6848-84E2-A6A085F33216}"/>
                </a:ext>
              </a:extLst>
            </p:cNvPr>
            <p:cNvSpPr>
              <a:spLocks noEditPoints="1"/>
            </p:cNvSpPr>
            <p:nvPr/>
          </p:nvSpPr>
          <p:spPr bwMode="auto">
            <a:xfrm>
              <a:off x="1841" y="2"/>
              <a:ext cx="4000" cy="2416"/>
            </a:xfrm>
            <a:custGeom>
              <a:avLst/>
              <a:gdLst>
                <a:gd name="T0" fmla="*/ 675 w 2309"/>
                <a:gd name="T1" fmla="*/ 743 h 1396"/>
                <a:gd name="T2" fmla="*/ 748 w 2309"/>
                <a:gd name="T3" fmla="*/ 341 h 1396"/>
                <a:gd name="T4" fmla="*/ 472 w 2309"/>
                <a:gd name="T5" fmla="*/ 195 h 1396"/>
                <a:gd name="T6" fmla="*/ 432 w 2309"/>
                <a:gd name="T7" fmla="*/ 217 h 1396"/>
                <a:gd name="T8" fmla="*/ 541 w 2309"/>
                <a:gd name="T9" fmla="*/ 1037 h 1396"/>
                <a:gd name="T10" fmla="*/ 1264 w 2309"/>
                <a:gd name="T11" fmla="*/ 1279 h 1396"/>
                <a:gd name="T12" fmla="*/ 1555 w 2309"/>
                <a:gd name="T13" fmla="*/ 429 h 1396"/>
                <a:gd name="T14" fmla="*/ 1526 w 2309"/>
                <a:gd name="T15" fmla="*/ 389 h 1396"/>
                <a:gd name="T16" fmla="*/ 1380 w 2309"/>
                <a:gd name="T17" fmla="*/ 527 h 1396"/>
                <a:gd name="T18" fmla="*/ 1152 w 2309"/>
                <a:gd name="T19" fmla="*/ 1207 h 1396"/>
                <a:gd name="T20" fmla="*/ 1131 w 2309"/>
                <a:gd name="T21" fmla="*/ 838 h 1396"/>
                <a:gd name="T22" fmla="*/ 786 w 2309"/>
                <a:gd name="T23" fmla="*/ 389 h 1396"/>
                <a:gd name="T24" fmla="*/ 755 w 2309"/>
                <a:gd name="T25" fmla="*/ 429 h 1396"/>
                <a:gd name="T26" fmla="*/ 766 w 2309"/>
                <a:gd name="T27" fmla="*/ 1046 h 1396"/>
                <a:gd name="T28" fmla="*/ 1103 w 2309"/>
                <a:gd name="T29" fmla="*/ 1270 h 1396"/>
                <a:gd name="T30" fmla="*/ 1081 w 2309"/>
                <a:gd name="T31" fmla="*/ 1095 h 1396"/>
                <a:gd name="T32" fmla="*/ 1159 w 2309"/>
                <a:gd name="T33" fmla="*/ 766 h 1396"/>
                <a:gd name="T34" fmla="*/ 1170 w 2309"/>
                <a:gd name="T35" fmla="*/ 12 h 1396"/>
                <a:gd name="T36" fmla="*/ 1127 w 2309"/>
                <a:gd name="T37" fmla="*/ 31 h 1396"/>
                <a:gd name="T38" fmla="*/ 932 w 2309"/>
                <a:gd name="T39" fmla="*/ 453 h 1396"/>
                <a:gd name="T40" fmla="*/ 1598 w 2309"/>
                <a:gd name="T41" fmla="*/ 392 h 1396"/>
                <a:gd name="T42" fmla="*/ 1592 w 2309"/>
                <a:gd name="T43" fmla="*/ 1061 h 1396"/>
                <a:gd name="T44" fmla="*/ 1892 w 2309"/>
                <a:gd name="T45" fmla="*/ 458 h 1396"/>
                <a:gd name="T46" fmla="*/ 1850 w 2309"/>
                <a:gd name="T47" fmla="*/ 192 h 1396"/>
                <a:gd name="T48" fmla="*/ 1837 w 2309"/>
                <a:gd name="T49" fmla="*/ 195 h 1396"/>
                <a:gd name="T50" fmla="*/ 1762 w 2309"/>
                <a:gd name="T51" fmla="*/ 228 h 1396"/>
                <a:gd name="T52" fmla="*/ 1586 w 2309"/>
                <a:gd name="T53" fmla="*/ 267 h 1396"/>
                <a:gd name="T54" fmla="*/ 1511 w 2309"/>
                <a:gd name="T55" fmla="*/ 52 h 1396"/>
                <a:gd name="T56" fmla="*/ 1506 w 2309"/>
                <a:gd name="T57" fmla="*/ 53 h 1396"/>
                <a:gd name="T58" fmla="*/ 1494 w 2309"/>
                <a:gd name="T59" fmla="*/ 58 h 1396"/>
                <a:gd name="T60" fmla="*/ 1408 w 2309"/>
                <a:gd name="T61" fmla="*/ 389 h 1396"/>
                <a:gd name="T62" fmla="*/ 884 w 2309"/>
                <a:gd name="T63" fmla="*/ 104 h 1396"/>
                <a:gd name="T64" fmla="*/ 815 w 2309"/>
                <a:gd name="T65" fmla="*/ 57 h 1396"/>
                <a:gd name="T66" fmla="*/ 803 w 2309"/>
                <a:gd name="T67" fmla="*/ 53 h 1396"/>
                <a:gd name="T68" fmla="*/ 772 w 2309"/>
                <a:gd name="T69" fmla="*/ 75 h 1396"/>
                <a:gd name="T70" fmla="*/ 988 w 2309"/>
                <a:gd name="T71" fmla="*/ 185 h 1396"/>
                <a:gd name="T72" fmla="*/ 219 w 2309"/>
                <a:gd name="T73" fmla="*/ 498 h 1396"/>
                <a:gd name="T74" fmla="*/ 107 w 2309"/>
                <a:gd name="T75" fmla="*/ 520 h 1396"/>
                <a:gd name="T76" fmla="*/ 388 w 2309"/>
                <a:gd name="T77" fmla="*/ 725 h 1396"/>
                <a:gd name="T78" fmla="*/ 2167 w 2309"/>
                <a:gd name="T79" fmla="*/ 499 h 1396"/>
                <a:gd name="T80" fmla="*/ 1941 w 2309"/>
                <a:gd name="T81" fmla="*/ 506 h 1396"/>
                <a:gd name="T82" fmla="*/ 2210 w 2309"/>
                <a:gd name="T83" fmla="*/ 546 h 1396"/>
                <a:gd name="T84" fmla="*/ 2274 w 2309"/>
                <a:gd name="T85" fmla="*/ 966 h 1396"/>
                <a:gd name="T86" fmla="*/ 2227 w 2309"/>
                <a:gd name="T87" fmla="*/ 935 h 1396"/>
                <a:gd name="T88" fmla="*/ 1811 w 2309"/>
                <a:gd name="T89" fmla="*/ 1061 h 1396"/>
                <a:gd name="T90" fmla="*/ 2301 w 2309"/>
                <a:gd name="T91" fmla="*/ 1040 h 1396"/>
                <a:gd name="T92" fmla="*/ 499 w 2309"/>
                <a:gd name="T93" fmla="*/ 1061 h 1396"/>
                <a:gd name="T94" fmla="*/ 18 w 2309"/>
                <a:gd name="T95" fmla="*/ 978 h 1396"/>
                <a:gd name="T96" fmla="*/ 9 w 2309"/>
                <a:gd name="T97" fmla="*/ 1041 h 1396"/>
                <a:gd name="T98" fmla="*/ 39 w 2309"/>
                <a:gd name="T99" fmla="*/ 1070 h 1396"/>
                <a:gd name="T100" fmla="*/ 499 w 2309"/>
                <a:gd name="T101" fmla="*/ 1061 h 1396"/>
                <a:gd name="T102" fmla="*/ 1699 w 2309"/>
                <a:gd name="T103" fmla="*/ 1305 h 1396"/>
                <a:gd name="T104" fmla="*/ 1519 w 2309"/>
                <a:gd name="T105" fmla="*/ 1309 h 1396"/>
                <a:gd name="T106" fmla="*/ 1212 w 2309"/>
                <a:gd name="T107" fmla="*/ 1337 h 1396"/>
                <a:gd name="T108" fmla="*/ 1305 w 2309"/>
                <a:gd name="T109" fmla="*/ 1337 h 1396"/>
                <a:gd name="T110" fmla="*/ 1881 w 2309"/>
                <a:gd name="T111" fmla="*/ 1351 h 1396"/>
                <a:gd name="T112" fmla="*/ 1091 w 2309"/>
                <a:gd name="T113" fmla="*/ 1330 h 1396"/>
                <a:gd name="T114" fmla="*/ 791 w 2309"/>
                <a:gd name="T115" fmla="*/ 1309 h 1396"/>
                <a:gd name="T116" fmla="*/ 611 w 2309"/>
                <a:gd name="T117" fmla="*/ 1305 h 1396"/>
                <a:gd name="T118" fmla="*/ 416 w 2309"/>
                <a:gd name="T119" fmla="*/ 1319 h 1396"/>
                <a:gd name="T120" fmla="*/ 787 w 2309"/>
                <a:gd name="T121" fmla="*/ 1368 h 1396"/>
                <a:gd name="T122" fmla="*/ 1088 w 2309"/>
                <a:gd name="T123" fmla="*/ 1341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9" h="1396">
                  <a:moveTo>
                    <a:pt x="855" y="1255"/>
                  </a:moveTo>
                  <a:cubicBezTo>
                    <a:pt x="807" y="1218"/>
                    <a:pt x="749" y="1157"/>
                    <a:pt x="719" y="1061"/>
                  </a:cubicBezTo>
                  <a:cubicBezTo>
                    <a:pt x="690" y="971"/>
                    <a:pt x="675" y="863"/>
                    <a:pt x="675" y="743"/>
                  </a:cubicBezTo>
                  <a:cubicBezTo>
                    <a:pt x="675" y="576"/>
                    <a:pt x="703" y="434"/>
                    <a:pt x="712" y="394"/>
                  </a:cubicBezTo>
                  <a:cubicBezTo>
                    <a:pt x="712" y="393"/>
                    <a:pt x="712" y="392"/>
                    <a:pt x="712" y="392"/>
                  </a:cubicBezTo>
                  <a:cubicBezTo>
                    <a:pt x="717" y="369"/>
                    <a:pt x="731" y="350"/>
                    <a:pt x="748" y="341"/>
                  </a:cubicBezTo>
                  <a:cubicBezTo>
                    <a:pt x="622" y="260"/>
                    <a:pt x="513" y="212"/>
                    <a:pt x="492" y="203"/>
                  </a:cubicBezTo>
                  <a:cubicBezTo>
                    <a:pt x="479" y="197"/>
                    <a:pt x="473" y="195"/>
                    <a:pt x="472" y="195"/>
                  </a:cubicBezTo>
                  <a:cubicBezTo>
                    <a:pt x="472" y="195"/>
                    <a:pt x="472" y="195"/>
                    <a:pt x="472" y="195"/>
                  </a:cubicBezTo>
                  <a:cubicBezTo>
                    <a:pt x="472" y="195"/>
                    <a:pt x="472" y="195"/>
                    <a:pt x="472" y="195"/>
                  </a:cubicBezTo>
                  <a:cubicBezTo>
                    <a:pt x="467" y="193"/>
                    <a:pt x="463" y="192"/>
                    <a:pt x="458" y="192"/>
                  </a:cubicBezTo>
                  <a:cubicBezTo>
                    <a:pt x="444" y="192"/>
                    <a:pt x="436" y="201"/>
                    <a:pt x="432" y="217"/>
                  </a:cubicBezTo>
                  <a:cubicBezTo>
                    <a:pt x="432" y="217"/>
                    <a:pt x="429" y="242"/>
                    <a:pt x="425" y="285"/>
                  </a:cubicBezTo>
                  <a:cubicBezTo>
                    <a:pt x="421" y="323"/>
                    <a:pt x="417" y="385"/>
                    <a:pt x="417" y="458"/>
                  </a:cubicBezTo>
                  <a:cubicBezTo>
                    <a:pt x="417" y="623"/>
                    <a:pt x="439" y="857"/>
                    <a:pt x="541" y="1037"/>
                  </a:cubicBezTo>
                  <a:cubicBezTo>
                    <a:pt x="620" y="1174"/>
                    <a:pt x="731" y="1251"/>
                    <a:pt x="855" y="1255"/>
                  </a:cubicBezTo>
                  <a:close/>
                  <a:moveTo>
                    <a:pt x="1263" y="1279"/>
                  </a:moveTo>
                  <a:cubicBezTo>
                    <a:pt x="1264" y="1279"/>
                    <a:pt x="1264" y="1279"/>
                    <a:pt x="1264" y="1279"/>
                  </a:cubicBezTo>
                  <a:cubicBezTo>
                    <a:pt x="1350" y="1279"/>
                    <a:pt x="1495" y="1207"/>
                    <a:pt x="1545" y="1046"/>
                  </a:cubicBezTo>
                  <a:cubicBezTo>
                    <a:pt x="1571" y="960"/>
                    <a:pt x="1585" y="858"/>
                    <a:pt x="1585" y="743"/>
                  </a:cubicBezTo>
                  <a:cubicBezTo>
                    <a:pt x="1585" y="600"/>
                    <a:pt x="1564" y="476"/>
                    <a:pt x="1555" y="429"/>
                  </a:cubicBezTo>
                  <a:cubicBezTo>
                    <a:pt x="1552" y="412"/>
                    <a:pt x="1550" y="402"/>
                    <a:pt x="1550" y="402"/>
                  </a:cubicBezTo>
                  <a:cubicBezTo>
                    <a:pt x="1548" y="394"/>
                    <a:pt x="1544" y="384"/>
                    <a:pt x="1536" y="384"/>
                  </a:cubicBezTo>
                  <a:cubicBezTo>
                    <a:pt x="1533" y="384"/>
                    <a:pt x="1530" y="386"/>
                    <a:pt x="1526" y="389"/>
                  </a:cubicBezTo>
                  <a:cubicBezTo>
                    <a:pt x="1526" y="389"/>
                    <a:pt x="1522" y="392"/>
                    <a:pt x="1515" y="398"/>
                  </a:cubicBezTo>
                  <a:cubicBezTo>
                    <a:pt x="1508" y="404"/>
                    <a:pt x="1497" y="412"/>
                    <a:pt x="1483" y="425"/>
                  </a:cubicBezTo>
                  <a:cubicBezTo>
                    <a:pt x="1464" y="442"/>
                    <a:pt x="1425" y="478"/>
                    <a:pt x="1380" y="527"/>
                  </a:cubicBezTo>
                  <a:cubicBezTo>
                    <a:pt x="1309" y="607"/>
                    <a:pt x="1214" y="732"/>
                    <a:pt x="1169" y="877"/>
                  </a:cubicBezTo>
                  <a:cubicBezTo>
                    <a:pt x="1144" y="962"/>
                    <a:pt x="1131" y="1035"/>
                    <a:pt x="1131" y="1095"/>
                  </a:cubicBezTo>
                  <a:cubicBezTo>
                    <a:pt x="1131" y="1139"/>
                    <a:pt x="1138" y="1177"/>
                    <a:pt x="1152" y="1207"/>
                  </a:cubicBezTo>
                  <a:cubicBezTo>
                    <a:pt x="1166" y="1237"/>
                    <a:pt x="1187" y="1257"/>
                    <a:pt x="1216" y="1271"/>
                  </a:cubicBezTo>
                  <a:cubicBezTo>
                    <a:pt x="1229" y="1276"/>
                    <a:pt x="1244" y="1279"/>
                    <a:pt x="1263" y="1279"/>
                  </a:cubicBezTo>
                  <a:close/>
                  <a:moveTo>
                    <a:pt x="1131" y="838"/>
                  </a:moveTo>
                  <a:cubicBezTo>
                    <a:pt x="1131" y="835"/>
                    <a:pt x="1133" y="832"/>
                    <a:pt x="1134" y="829"/>
                  </a:cubicBezTo>
                  <a:cubicBezTo>
                    <a:pt x="1039" y="594"/>
                    <a:pt x="822" y="418"/>
                    <a:pt x="798" y="398"/>
                  </a:cubicBezTo>
                  <a:cubicBezTo>
                    <a:pt x="790" y="392"/>
                    <a:pt x="786" y="389"/>
                    <a:pt x="786" y="389"/>
                  </a:cubicBezTo>
                  <a:cubicBezTo>
                    <a:pt x="782" y="386"/>
                    <a:pt x="778" y="384"/>
                    <a:pt x="775" y="384"/>
                  </a:cubicBezTo>
                  <a:cubicBezTo>
                    <a:pt x="767" y="384"/>
                    <a:pt x="763" y="394"/>
                    <a:pt x="760" y="403"/>
                  </a:cubicBezTo>
                  <a:cubicBezTo>
                    <a:pt x="760" y="404"/>
                    <a:pt x="758" y="414"/>
                    <a:pt x="755" y="429"/>
                  </a:cubicBezTo>
                  <a:cubicBezTo>
                    <a:pt x="752" y="441"/>
                    <a:pt x="748" y="467"/>
                    <a:pt x="743" y="503"/>
                  </a:cubicBezTo>
                  <a:cubicBezTo>
                    <a:pt x="734" y="559"/>
                    <a:pt x="725" y="647"/>
                    <a:pt x="725" y="743"/>
                  </a:cubicBezTo>
                  <a:cubicBezTo>
                    <a:pt x="725" y="860"/>
                    <a:pt x="738" y="962"/>
                    <a:pt x="766" y="1046"/>
                  </a:cubicBezTo>
                  <a:cubicBezTo>
                    <a:pt x="816" y="1207"/>
                    <a:pt x="964" y="1279"/>
                    <a:pt x="1053" y="1279"/>
                  </a:cubicBezTo>
                  <a:cubicBezTo>
                    <a:pt x="1054" y="1279"/>
                    <a:pt x="1054" y="1279"/>
                    <a:pt x="1054" y="1279"/>
                  </a:cubicBezTo>
                  <a:cubicBezTo>
                    <a:pt x="1073" y="1279"/>
                    <a:pt x="1089" y="1276"/>
                    <a:pt x="1103" y="1270"/>
                  </a:cubicBezTo>
                  <a:cubicBezTo>
                    <a:pt x="1110" y="1267"/>
                    <a:pt x="1117" y="1264"/>
                    <a:pt x="1125" y="1258"/>
                  </a:cubicBezTo>
                  <a:cubicBezTo>
                    <a:pt x="1119" y="1250"/>
                    <a:pt x="1113" y="1240"/>
                    <a:pt x="1108" y="1228"/>
                  </a:cubicBezTo>
                  <a:cubicBezTo>
                    <a:pt x="1090" y="1193"/>
                    <a:pt x="1082" y="1149"/>
                    <a:pt x="1081" y="1095"/>
                  </a:cubicBezTo>
                  <a:cubicBezTo>
                    <a:pt x="1082" y="1028"/>
                    <a:pt x="1095" y="950"/>
                    <a:pt x="1123" y="862"/>
                  </a:cubicBezTo>
                  <a:cubicBezTo>
                    <a:pt x="1125" y="855"/>
                    <a:pt x="1128" y="846"/>
                    <a:pt x="1131" y="838"/>
                  </a:cubicBezTo>
                  <a:close/>
                  <a:moveTo>
                    <a:pt x="1159" y="766"/>
                  </a:moveTo>
                  <a:cubicBezTo>
                    <a:pt x="1208" y="661"/>
                    <a:pt x="1281" y="558"/>
                    <a:pt x="1378" y="457"/>
                  </a:cubicBezTo>
                  <a:cubicBezTo>
                    <a:pt x="1312" y="256"/>
                    <a:pt x="1219" y="92"/>
                    <a:pt x="1182" y="31"/>
                  </a:cubicBezTo>
                  <a:cubicBezTo>
                    <a:pt x="1174" y="19"/>
                    <a:pt x="1170" y="12"/>
                    <a:pt x="1170" y="12"/>
                  </a:cubicBezTo>
                  <a:cubicBezTo>
                    <a:pt x="1163" y="1"/>
                    <a:pt x="1157" y="0"/>
                    <a:pt x="1155" y="0"/>
                  </a:cubicBezTo>
                  <a:cubicBezTo>
                    <a:pt x="1150" y="0"/>
                    <a:pt x="1144" y="4"/>
                    <a:pt x="1139" y="13"/>
                  </a:cubicBezTo>
                  <a:cubicBezTo>
                    <a:pt x="1139" y="13"/>
                    <a:pt x="1134" y="19"/>
                    <a:pt x="1127" y="31"/>
                  </a:cubicBezTo>
                  <a:cubicBezTo>
                    <a:pt x="1116" y="49"/>
                    <a:pt x="1106" y="67"/>
                    <a:pt x="1095" y="85"/>
                  </a:cubicBezTo>
                  <a:cubicBezTo>
                    <a:pt x="1072" y="127"/>
                    <a:pt x="1036" y="193"/>
                    <a:pt x="1000" y="277"/>
                  </a:cubicBezTo>
                  <a:cubicBezTo>
                    <a:pt x="975" y="334"/>
                    <a:pt x="952" y="393"/>
                    <a:pt x="932" y="453"/>
                  </a:cubicBezTo>
                  <a:cubicBezTo>
                    <a:pt x="1002" y="523"/>
                    <a:pt x="1097" y="633"/>
                    <a:pt x="1159" y="766"/>
                  </a:cubicBezTo>
                  <a:close/>
                  <a:moveTo>
                    <a:pt x="1562" y="341"/>
                  </a:moveTo>
                  <a:cubicBezTo>
                    <a:pt x="1580" y="350"/>
                    <a:pt x="1593" y="368"/>
                    <a:pt x="1598" y="392"/>
                  </a:cubicBezTo>
                  <a:cubicBezTo>
                    <a:pt x="1598" y="392"/>
                    <a:pt x="1599" y="393"/>
                    <a:pt x="1599" y="394"/>
                  </a:cubicBezTo>
                  <a:cubicBezTo>
                    <a:pt x="1607" y="434"/>
                    <a:pt x="1635" y="577"/>
                    <a:pt x="1635" y="743"/>
                  </a:cubicBezTo>
                  <a:cubicBezTo>
                    <a:pt x="1635" y="863"/>
                    <a:pt x="1620" y="970"/>
                    <a:pt x="1592" y="1061"/>
                  </a:cubicBezTo>
                  <a:cubicBezTo>
                    <a:pt x="1562" y="1157"/>
                    <a:pt x="1506" y="1218"/>
                    <a:pt x="1458" y="1255"/>
                  </a:cubicBezTo>
                  <a:cubicBezTo>
                    <a:pt x="1581" y="1249"/>
                    <a:pt x="1690" y="1172"/>
                    <a:pt x="1768" y="1037"/>
                  </a:cubicBezTo>
                  <a:cubicBezTo>
                    <a:pt x="1871" y="857"/>
                    <a:pt x="1892" y="623"/>
                    <a:pt x="1892" y="458"/>
                  </a:cubicBezTo>
                  <a:cubicBezTo>
                    <a:pt x="1892" y="400"/>
                    <a:pt x="1890" y="341"/>
                    <a:pt x="1884" y="284"/>
                  </a:cubicBezTo>
                  <a:cubicBezTo>
                    <a:pt x="1880" y="242"/>
                    <a:pt x="1877" y="217"/>
                    <a:pt x="1877" y="217"/>
                  </a:cubicBezTo>
                  <a:cubicBezTo>
                    <a:pt x="1874" y="201"/>
                    <a:pt x="1865" y="192"/>
                    <a:pt x="1850" y="192"/>
                  </a:cubicBezTo>
                  <a:cubicBezTo>
                    <a:pt x="1848" y="192"/>
                    <a:pt x="1843" y="192"/>
                    <a:pt x="1837" y="195"/>
                  </a:cubicBezTo>
                  <a:cubicBezTo>
                    <a:pt x="1837" y="195"/>
                    <a:pt x="1837" y="195"/>
                    <a:pt x="1837" y="195"/>
                  </a:cubicBezTo>
                  <a:cubicBezTo>
                    <a:pt x="1837" y="195"/>
                    <a:pt x="1837" y="195"/>
                    <a:pt x="1837" y="195"/>
                  </a:cubicBezTo>
                  <a:cubicBezTo>
                    <a:pt x="1837" y="195"/>
                    <a:pt x="1830" y="197"/>
                    <a:pt x="1818" y="203"/>
                  </a:cubicBezTo>
                  <a:cubicBezTo>
                    <a:pt x="1806" y="208"/>
                    <a:pt x="1790" y="215"/>
                    <a:pt x="1769" y="225"/>
                  </a:cubicBezTo>
                  <a:cubicBezTo>
                    <a:pt x="1762" y="228"/>
                    <a:pt x="1762" y="228"/>
                    <a:pt x="1762" y="228"/>
                  </a:cubicBezTo>
                  <a:cubicBezTo>
                    <a:pt x="1700" y="258"/>
                    <a:pt x="1639" y="292"/>
                    <a:pt x="1581" y="328"/>
                  </a:cubicBezTo>
                  <a:cubicBezTo>
                    <a:pt x="1575" y="332"/>
                    <a:pt x="1568" y="336"/>
                    <a:pt x="1562" y="341"/>
                  </a:cubicBezTo>
                  <a:close/>
                  <a:moveTo>
                    <a:pt x="1586" y="267"/>
                  </a:moveTo>
                  <a:cubicBezTo>
                    <a:pt x="1567" y="172"/>
                    <a:pt x="1546" y="101"/>
                    <a:pt x="1537" y="75"/>
                  </a:cubicBezTo>
                  <a:cubicBezTo>
                    <a:pt x="1537" y="74"/>
                    <a:pt x="1537" y="73"/>
                    <a:pt x="1536" y="73"/>
                  </a:cubicBezTo>
                  <a:cubicBezTo>
                    <a:pt x="1531" y="59"/>
                    <a:pt x="1523" y="52"/>
                    <a:pt x="1511" y="52"/>
                  </a:cubicBezTo>
                  <a:cubicBezTo>
                    <a:pt x="1510" y="52"/>
                    <a:pt x="1508" y="52"/>
                    <a:pt x="1506" y="53"/>
                  </a:cubicBezTo>
                  <a:cubicBezTo>
                    <a:pt x="1506" y="53"/>
                    <a:pt x="1506" y="53"/>
                    <a:pt x="1506" y="53"/>
                  </a:cubicBezTo>
                  <a:cubicBezTo>
                    <a:pt x="1506" y="53"/>
                    <a:pt x="1506" y="53"/>
                    <a:pt x="1506" y="53"/>
                  </a:cubicBezTo>
                  <a:cubicBezTo>
                    <a:pt x="1502" y="53"/>
                    <a:pt x="1498" y="55"/>
                    <a:pt x="1494" y="57"/>
                  </a:cubicBezTo>
                  <a:cubicBezTo>
                    <a:pt x="1494" y="57"/>
                    <a:pt x="1494" y="57"/>
                    <a:pt x="1494" y="57"/>
                  </a:cubicBezTo>
                  <a:cubicBezTo>
                    <a:pt x="1494" y="58"/>
                    <a:pt x="1494" y="58"/>
                    <a:pt x="1494" y="58"/>
                  </a:cubicBezTo>
                  <a:cubicBezTo>
                    <a:pt x="1494" y="58"/>
                    <a:pt x="1467" y="74"/>
                    <a:pt x="1425" y="104"/>
                  </a:cubicBezTo>
                  <a:cubicBezTo>
                    <a:pt x="1402" y="121"/>
                    <a:pt x="1366" y="148"/>
                    <a:pt x="1321" y="185"/>
                  </a:cubicBezTo>
                  <a:cubicBezTo>
                    <a:pt x="1354" y="252"/>
                    <a:pt x="1383" y="321"/>
                    <a:pt x="1408" y="389"/>
                  </a:cubicBezTo>
                  <a:cubicBezTo>
                    <a:pt x="1461" y="347"/>
                    <a:pt x="1519" y="307"/>
                    <a:pt x="1586" y="267"/>
                  </a:cubicBezTo>
                  <a:close/>
                  <a:moveTo>
                    <a:pt x="988" y="185"/>
                  </a:moveTo>
                  <a:cubicBezTo>
                    <a:pt x="953" y="156"/>
                    <a:pt x="918" y="128"/>
                    <a:pt x="884" y="104"/>
                  </a:cubicBezTo>
                  <a:cubicBezTo>
                    <a:pt x="843" y="74"/>
                    <a:pt x="816" y="58"/>
                    <a:pt x="815" y="58"/>
                  </a:cubicBezTo>
                  <a:cubicBezTo>
                    <a:pt x="815" y="57"/>
                    <a:pt x="815" y="57"/>
                    <a:pt x="815" y="57"/>
                  </a:cubicBezTo>
                  <a:cubicBezTo>
                    <a:pt x="815" y="57"/>
                    <a:pt x="815" y="57"/>
                    <a:pt x="815" y="57"/>
                  </a:cubicBezTo>
                  <a:cubicBezTo>
                    <a:pt x="811" y="55"/>
                    <a:pt x="807" y="53"/>
                    <a:pt x="804" y="53"/>
                  </a:cubicBezTo>
                  <a:cubicBezTo>
                    <a:pt x="803" y="53"/>
                    <a:pt x="803" y="53"/>
                    <a:pt x="803" y="53"/>
                  </a:cubicBezTo>
                  <a:cubicBezTo>
                    <a:pt x="803" y="53"/>
                    <a:pt x="803" y="53"/>
                    <a:pt x="803" y="53"/>
                  </a:cubicBezTo>
                  <a:cubicBezTo>
                    <a:pt x="801" y="52"/>
                    <a:pt x="800" y="52"/>
                    <a:pt x="798" y="52"/>
                  </a:cubicBezTo>
                  <a:cubicBezTo>
                    <a:pt x="787" y="52"/>
                    <a:pt x="778" y="59"/>
                    <a:pt x="773" y="73"/>
                  </a:cubicBezTo>
                  <a:cubicBezTo>
                    <a:pt x="773" y="73"/>
                    <a:pt x="773" y="74"/>
                    <a:pt x="772" y="75"/>
                  </a:cubicBezTo>
                  <a:cubicBezTo>
                    <a:pt x="764" y="101"/>
                    <a:pt x="742" y="172"/>
                    <a:pt x="724" y="267"/>
                  </a:cubicBezTo>
                  <a:cubicBezTo>
                    <a:pt x="790" y="307"/>
                    <a:pt x="848" y="347"/>
                    <a:pt x="902" y="389"/>
                  </a:cubicBezTo>
                  <a:cubicBezTo>
                    <a:pt x="925" y="323"/>
                    <a:pt x="954" y="254"/>
                    <a:pt x="988" y="185"/>
                  </a:cubicBezTo>
                  <a:close/>
                  <a:moveTo>
                    <a:pt x="388" y="725"/>
                  </a:moveTo>
                  <a:cubicBezTo>
                    <a:pt x="377" y="657"/>
                    <a:pt x="370" y="584"/>
                    <a:pt x="368" y="506"/>
                  </a:cubicBezTo>
                  <a:cubicBezTo>
                    <a:pt x="303" y="500"/>
                    <a:pt x="251" y="498"/>
                    <a:pt x="219" y="498"/>
                  </a:cubicBezTo>
                  <a:cubicBezTo>
                    <a:pt x="212" y="498"/>
                    <a:pt x="206" y="498"/>
                    <a:pt x="200" y="498"/>
                  </a:cubicBezTo>
                  <a:cubicBezTo>
                    <a:pt x="164" y="498"/>
                    <a:pt x="143" y="499"/>
                    <a:pt x="143" y="499"/>
                  </a:cubicBezTo>
                  <a:cubicBezTo>
                    <a:pt x="129" y="500"/>
                    <a:pt x="116" y="507"/>
                    <a:pt x="107" y="520"/>
                  </a:cubicBezTo>
                  <a:cubicBezTo>
                    <a:pt x="102" y="528"/>
                    <a:pt x="99" y="537"/>
                    <a:pt x="100" y="546"/>
                  </a:cubicBezTo>
                  <a:cubicBezTo>
                    <a:pt x="102" y="571"/>
                    <a:pt x="119" y="661"/>
                    <a:pt x="226" y="796"/>
                  </a:cubicBezTo>
                  <a:cubicBezTo>
                    <a:pt x="280" y="769"/>
                    <a:pt x="335" y="745"/>
                    <a:pt x="388" y="725"/>
                  </a:cubicBezTo>
                  <a:close/>
                  <a:moveTo>
                    <a:pt x="2210" y="546"/>
                  </a:moveTo>
                  <a:cubicBezTo>
                    <a:pt x="2211" y="538"/>
                    <a:pt x="2206" y="525"/>
                    <a:pt x="2203" y="520"/>
                  </a:cubicBezTo>
                  <a:cubicBezTo>
                    <a:pt x="2194" y="507"/>
                    <a:pt x="2181" y="500"/>
                    <a:pt x="2167" y="499"/>
                  </a:cubicBezTo>
                  <a:cubicBezTo>
                    <a:pt x="2166" y="499"/>
                    <a:pt x="2145" y="498"/>
                    <a:pt x="2110" y="498"/>
                  </a:cubicBezTo>
                  <a:cubicBezTo>
                    <a:pt x="2104" y="498"/>
                    <a:pt x="2097" y="498"/>
                    <a:pt x="2090" y="498"/>
                  </a:cubicBezTo>
                  <a:cubicBezTo>
                    <a:pt x="2058" y="498"/>
                    <a:pt x="2006" y="500"/>
                    <a:pt x="1941" y="506"/>
                  </a:cubicBezTo>
                  <a:cubicBezTo>
                    <a:pt x="1939" y="581"/>
                    <a:pt x="1933" y="654"/>
                    <a:pt x="1922" y="725"/>
                  </a:cubicBezTo>
                  <a:cubicBezTo>
                    <a:pt x="1974" y="745"/>
                    <a:pt x="2029" y="769"/>
                    <a:pt x="2084" y="796"/>
                  </a:cubicBezTo>
                  <a:cubicBezTo>
                    <a:pt x="2191" y="660"/>
                    <a:pt x="2207" y="571"/>
                    <a:pt x="2210" y="546"/>
                  </a:cubicBezTo>
                  <a:close/>
                  <a:moveTo>
                    <a:pt x="2291" y="978"/>
                  </a:moveTo>
                  <a:cubicBezTo>
                    <a:pt x="2291" y="978"/>
                    <a:pt x="2285" y="974"/>
                    <a:pt x="2274" y="966"/>
                  </a:cubicBezTo>
                  <a:cubicBezTo>
                    <a:pt x="2274" y="966"/>
                    <a:pt x="2274" y="966"/>
                    <a:pt x="2274" y="966"/>
                  </a:cubicBezTo>
                  <a:cubicBezTo>
                    <a:pt x="2274" y="966"/>
                    <a:pt x="2274" y="966"/>
                    <a:pt x="2274" y="966"/>
                  </a:cubicBezTo>
                  <a:cubicBezTo>
                    <a:pt x="2266" y="960"/>
                    <a:pt x="2254" y="952"/>
                    <a:pt x="2239" y="943"/>
                  </a:cubicBezTo>
                  <a:cubicBezTo>
                    <a:pt x="2236" y="940"/>
                    <a:pt x="2231" y="938"/>
                    <a:pt x="2227" y="935"/>
                  </a:cubicBezTo>
                  <a:cubicBezTo>
                    <a:pt x="2191" y="911"/>
                    <a:pt x="2132" y="876"/>
                    <a:pt x="2060" y="840"/>
                  </a:cubicBezTo>
                  <a:cubicBezTo>
                    <a:pt x="2011" y="815"/>
                    <a:pt x="1961" y="793"/>
                    <a:pt x="1913" y="775"/>
                  </a:cubicBezTo>
                  <a:cubicBezTo>
                    <a:pt x="1891" y="885"/>
                    <a:pt x="1857" y="981"/>
                    <a:pt x="1811" y="1061"/>
                  </a:cubicBezTo>
                  <a:cubicBezTo>
                    <a:pt x="1763" y="1145"/>
                    <a:pt x="1704" y="1209"/>
                    <a:pt x="1633" y="1251"/>
                  </a:cubicBezTo>
                  <a:cubicBezTo>
                    <a:pt x="2143" y="1223"/>
                    <a:pt x="2286" y="1059"/>
                    <a:pt x="2301" y="1040"/>
                  </a:cubicBezTo>
                  <a:cubicBezTo>
                    <a:pt x="2301" y="1040"/>
                    <a:pt x="2301" y="1040"/>
                    <a:pt x="2301" y="1040"/>
                  </a:cubicBezTo>
                  <a:cubicBezTo>
                    <a:pt x="2306" y="1032"/>
                    <a:pt x="2309" y="1024"/>
                    <a:pt x="2309" y="1015"/>
                  </a:cubicBezTo>
                  <a:cubicBezTo>
                    <a:pt x="2309" y="1000"/>
                    <a:pt x="2302" y="986"/>
                    <a:pt x="2291" y="978"/>
                  </a:cubicBezTo>
                  <a:close/>
                  <a:moveTo>
                    <a:pt x="499" y="1061"/>
                  </a:moveTo>
                  <a:cubicBezTo>
                    <a:pt x="453" y="981"/>
                    <a:pt x="419" y="885"/>
                    <a:pt x="397" y="775"/>
                  </a:cubicBezTo>
                  <a:cubicBezTo>
                    <a:pt x="225" y="840"/>
                    <a:pt x="87" y="930"/>
                    <a:pt x="35" y="966"/>
                  </a:cubicBezTo>
                  <a:cubicBezTo>
                    <a:pt x="24" y="974"/>
                    <a:pt x="19" y="978"/>
                    <a:pt x="18" y="978"/>
                  </a:cubicBezTo>
                  <a:cubicBezTo>
                    <a:pt x="7" y="986"/>
                    <a:pt x="0" y="1000"/>
                    <a:pt x="0" y="1015"/>
                  </a:cubicBezTo>
                  <a:cubicBezTo>
                    <a:pt x="0" y="1024"/>
                    <a:pt x="3" y="1032"/>
                    <a:pt x="8" y="1040"/>
                  </a:cubicBezTo>
                  <a:cubicBezTo>
                    <a:pt x="8" y="1040"/>
                    <a:pt x="9" y="1041"/>
                    <a:pt x="9" y="1041"/>
                  </a:cubicBezTo>
                  <a:cubicBezTo>
                    <a:pt x="10" y="1042"/>
                    <a:pt x="11" y="1044"/>
                    <a:pt x="12" y="1045"/>
                  </a:cubicBezTo>
                  <a:cubicBezTo>
                    <a:pt x="13" y="1046"/>
                    <a:pt x="13" y="1047"/>
                    <a:pt x="14" y="1048"/>
                  </a:cubicBezTo>
                  <a:cubicBezTo>
                    <a:pt x="18" y="1051"/>
                    <a:pt x="26" y="1060"/>
                    <a:pt x="39" y="1070"/>
                  </a:cubicBezTo>
                  <a:cubicBezTo>
                    <a:pt x="60" y="1089"/>
                    <a:pt x="99" y="1117"/>
                    <a:pt x="161" y="1144"/>
                  </a:cubicBezTo>
                  <a:cubicBezTo>
                    <a:pt x="289" y="1202"/>
                    <a:pt x="467" y="1239"/>
                    <a:pt x="676" y="1251"/>
                  </a:cubicBezTo>
                  <a:cubicBezTo>
                    <a:pt x="607" y="1209"/>
                    <a:pt x="546" y="1144"/>
                    <a:pt x="499" y="1061"/>
                  </a:cubicBezTo>
                  <a:close/>
                  <a:moveTo>
                    <a:pt x="1849" y="1288"/>
                  </a:moveTo>
                  <a:cubicBezTo>
                    <a:pt x="1823" y="1288"/>
                    <a:pt x="1784" y="1293"/>
                    <a:pt x="1726" y="1301"/>
                  </a:cubicBezTo>
                  <a:cubicBezTo>
                    <a:pt x="1717" y="1302"/>
                    <a:pt x="1708" y="1304"/>
                    <a:pt x="1699" y="1305"/>
                  </a:cubicBezTo>
                  <a:cubicBezTo>
                    <a:pt x="1673" y="1308"/>
                    <a:pt x="1642" y="1310"/>
                    <a:pt x="1601" y="1310"/>
                  </a:cubicBezTo>
                  <a:cubicBezTo>
                    <a:pt x="1575" y="1310"/>
                    <a:pt x="1549" y="1310"/>
                    <a:pt x="1521" y="1309"/>
                  </a:cubicBezTo>
                  <a:cubicBezTo>
                    <a:pt x="1519" y="1309"/>
                    <a:pt x="1519" y="1309"/>
                    <a:pt x="1519" y="1309"/>
                  </a:cubicBezTo>
                  <a:cubicBezTo>
                    <a:pt x="1492" y="1308"/>
                    <a:pt x="1462" y="1308"/>
                    <a:pt x="1432" y="1308"/>
                  </a:cubicBezTo>
                  <a:cubicBezTo>
                    <a:pt x="1370" y="1308"/>
                    <a:pt x="1289" y="1310"/>
                    <a:pt x="1218" y="1330"/>
                  </a:cubicBezTo>
                  <a:cubicBezTo>
                    <a:pt x="1215" y="1331"/>
                    <a:pt x="1212" y="1335"/>
                    <a:pt x="1212" y="1337"/>
                  </a:cubicBezTo>
                  <a:cubicBezTo>
                    <a:pt x="1213" y="1340"/>
                    <a:pt x="1217" y="1341"/>
                    <a:pt x="1221" y="1341"/>
                  </a:cubicBezTo>
                  <a:cubicBezTo>
                    <a:pt x="1222" y="1341"/>
                    <a:pt x="1223" y="1340"/>
                    <a:pt x="1224" y="1340"/>
                  </a:cubicBezTo>
                  <a:cubicBezTo>
                    <a:pt x="1253" y="1338"/>
                    <a:pt x="1280" y="1337"/>
                    <a:pt x="1305" y="1337"/>
                  </a:cubicBezTo>
                  <a:cubicBezTo>
                    <a:pt x="1398" y="1337"/>
                    <a:pt x="1462" y="1353"/>
                    <a:pt x="1523" y="1368"/>
                  </a:cubicBezTo>
                  <a:cubicBezTo>
                    <a:pt x="1580" y="1383"/>
                    <a:pt x="1635" y="1396"/>
                    <a:pt x="1711" y="1396"/>
                  </a:cubicBezTo>
                  <a:cubicBezTo>
                    <a:pt x="1791" y="1396"/>
                    <a:pt x="1855" y="1379"/>
                    <a:pt x="1881" y="1351"/>
                  </a:cubicBezTo>
                  <a:cubicBezTo>
                    <a:pt x="1890" y="1341"/>
                    <a:pt x="1894" y="1330"/>
                    <a:pt x="1893" y="1319"/>
                  </a:cubicBezTo>
                  <a:cubicBezTo>
                    <a:pt x="1891" y="1297"/>
                    <a:pt x="1884" y="1288"/>
                    <a:pt x="1849" y="1288"/>
                  </a:cubicBezTo>
                  <a:close/>
                  <a:moveTo>
                    <a:pt x="1091" y="1330"/>
                  </a:moveTo>
                  <a:cubicBezTo>
                    <a:pt x="1020" y="1310"/>
                    <a:pt x="939" y="1308"/>
                    <a:pt x="877" y="1308"/>
                  </a:cubicBezTo>
                  <a:cubicBezTo>
                    <a:pt x="877" y="1308"/>
                    <a:pt x="877" y="1308"/>
                    <a:pt x="877" y="1308"/>
                  </a:cubicBezTo>
                  <a:cubicBezTo>
                    <a:pt x="847" y="1308"/>
                    <a:pt x="817" y="1308"/>
                    <a:pt x="791" y="1309"/>
                  </a:cubicBezTo>
                  <a:cubicBezTo>
                    <a:pt x="788" y="1309"/>
                    <a:pt x="788" y="1309"/>
                    <a:pt x="788" y="1309"/>
                  </a:cubicBezTo>
                  <a:cubicBezTo>
                    <a:pt x="760" y="1310"/>
                    <a:pt x="734" y="1310"/>
                    <a:pt x="709" y="1310"/>
                  </a:cubicBezTo>
                  <a:cubicBezTo>
                    <a:pt x="667" y="1310"/>
                    <a:pt x="636" y="1308"/>
                    <a:pt x="611" y="1305"/>
                  </a:cubicBezTo>
                  <a:cubicBezTo>
                    <a:pt x="601" y="1304"/>
                    <a:pt x="592" y="1302"/>
                    <a:pt x="583" y="1301"/>
                  </a:cubicBezTo>
                  <a:cubicBezTo>
                    <a:pt x="525" y="1293"/>
                    <a:pt x="486" y="1288"/>
                    <a:pt x="460" y="1288"/>
                  </a:cubicBezTo>
                  <a:cubicBezTo>
                    <a:pt x="425" y="1288"/>
                    <a:pt x="418" y="1297"/>
                    <a:pt x="416" y="1319"/>
                  </a:cubicBezTo>
                  <a:cubicBezTo>
                    <a:pt x="415" y="1330"/>
                    <a:pt x="419" y="1341"/>
                    <a:pt x="428" y="1350"/>
                  </a:cubicBezTo>
                  <a:cubicBezTo>
                    <a:pt x="453" y="1379"/>
                    <a:pt x="519" y="1396"/>
                    <a:pt x="599" y="1396"/>
                  </a:cubicBezTo>
                  <a:cubicBezTo>
                    <a:pt x="675" y="1396"/>
                    <a:pt x="729" y="1383"/>
                    <a:pt x="787" y="1368"/>
                  </a:cubicBezTo>
                  <a:cubicBezTo>
                    <a:pt x="848" y="1353"/>
                    <a:pt x="911" y="1337"/>
                    <a:pt x="1004" y="1337"/>
                  </a:cubicBezTo>
                  <a:cubicBezTo>
                    <a:pt x="1030" y="1337"/>
                    <a:pt x="1057" y="1338"/>
                    <a:pt x="1085" y="1340"/>
                  </a:cubicBezTo>
                  <a:cubicBezTo>
                    <a:pt x="1086" y="1340"/>
                    <a:pt x="1087" y="1341"/>
                    <a:pt x="1088" y="1341"/>
                  </a:cubicBezTo>
                  <a:cubicBezTo>
                    <a:pt x="1092" y="1341"/>
                    <a:pt x="1097" y="1340"/>
                    <a:pt x="1097" y="1337"/>
                  </a:cubicBezTo>
                  <a:cubicBezTo>
                    <a:pt x="1097" y="1335"/>
                    <a:pt x="1095" y="1331"/>
                    <a:pt x="1091" y="13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grpSp>
      <p:sp>
        <p:nvSpPr>
          <p:cNvPr id="26" name="Footer Placeholder 3">
            <a:extLst>
              <a:ext uri="{FF2B5EF4-FFF2-40B4-BE49-F238E27FC236}">
                <a16:creationId xmlns:a16="http://schemas.microsoft.com/office/drawing/2014/main" id="{451CE90D-C2B7-A145-B742-F4069E2952AF}"/>
              </a:ext>
            </a:extLst>
          </p:cNvPr>
          <p:cNvSpPr>
            <a:spLocks noGrp="1"/>
          </p:cNvSpPr>
          <p:nvPr>
            <p:ph type="ftr" sz="quarter" idx="3"/>
          </p:nvPr>
        </p:nvSpPr>
        <p:spPr>
          <a:xfrm>
            <a:off x="316228" y="6188899"/>
            <a:ext cx="3343275" cy="365125"/>
          </a:xfrm>
          <a:prstGeom prst="rect">
            <a:avLst/>
          </a:prstGeom>
        </p:spPr>
        <p:txBody>
          <a:bodyPr vert="horz" lIns="0" tIns="0" rIns="0" bIns="0" rtlCol="0" anchor="b" anchorCtr="0"/>
          <a:lstStyle>
            <a:lvl1pPr algn="l">
              <a:defRPr sz="1200" b="0" i="0">
                <a:solidFill>
                  <a:schemeClr val="bg1"/>
                </a:solidFill>
                <a:latin typeface="Montserrat Light" pitchFamily="2" charset="77"/>
              </a:defRPr>
            </a:lvl1pPr>
          </a:lstStyle>
          <a:p>
            <a:r>
              <a:rPr lang="en-US"/>
              <a:t>Page </a:t>
            </a:r>
            <a:fld id="{9B9BA90C-EAA5-9446-B68C-B7124104B36D}" type="slidenum">
              <a:rPr lang="en-US" smtClean="0"/>
              <a:pPr/>
              <a:t>‹#›</a:t>
            </a:fld>
            <a:endParaRPr lang="en-US"/>
          </a:p>
        </p:txBody>
      </p:sp>
      <p:sp>
        <p:nvSpPr>
          <p:cNvPr id="15" name="Title 1">
            <a:extLst>
              <a:ext uri="{FF2B5EF4-FFF2-40B4-BE49-F238E27FC236}">
                <a16:creationId xmlns:a16="http://schemas.microsoft.com/office/drawing/2014/main" id="{230DD9A7-09FE-4E1B-A672-CED018A0372F}"/>
              </a:ext>
            </a:extLst>
          </p:cNvPr>
          <p:cNvSpPr>
            <a:spLocks noGrp="1"/>
          </p:cNvSpPr>
          <p:nvPr>
            <p:ph type="title" hasCustomPrompt="1"/>
          </p:nvPr>
        </p:nvSpPr>
        <p:spPr>
          <a:xfrm>
            <a:off x="316228" y="668773"/>
            <a:ext cx="4637507" cy="498470"/>
          </a:xfrm>
        </p:spPr>
        <p:txBody>
          <a:bodyPr>
            <a:noAutofit/>
          </a:bodyPr>
          <a:lstStyle>
            <a:lvl1pPr>
              <a:defRPr>
                <a:solidFill>
                  <a:schemeClr val="bg1"/>
                </a:solidFill>
              </a:defRPr>
            </a:lvl1pPr>
          </a:lstStyle>
          <a:p>
            <a:r>
              <a:rPr lang="en-US"/>
              <a:t>Agenda slide</a:t>
            </a:r>
            <a:endParaRPr lang="en-AU"/>
          </a:p>
        </p:txBody>
      </p:sp>
      <p:sp>
        <p:nvSpPr>
          <p:cNvPr id="27" name="Text Placeholder 2078">
            <a:extLst>
              <a:ext uri="{FF2B5EF4-FFF2-40B4-BE49-F238E27FC236}">
                <a16:creationId xmlns:a16="http://schemas.microsoft.com/office/drawing/2014/main" id="{6CEE090E-CCFD-D641-BC04-E336F151C887}"/>
              </a:ext>
            </a:extLst>
          </p:cNvPr>
          <p:cNvSpPr>
            <a:spLocks noGrp="1"/>
          </p:cNvSpPr>
          <p:nvPr>
            <p:ph type="body" sz="quarter" idx="15" hasCustomPrompt="1"/>
          </p:nvPr>
        </p:nvSpPr>
        <p:spPr>
          <a:xfrm>
            <a:off x="316228" y="1175566"/>
            <a:ext cx="4636034" cy="276999"/>
          </a:xfrm>
        </p:spPr>
        <p:txBody>
          <a:bodyPr wrap="square">
            <a:noAutofit/>
          </a:bodyPr>
          <a:lstStyle>
            <a:lvl1pPr>
              <a:defRPr sz="1800" b="0" i="0">
                <a:solidFill>
                  <a:schemeClr val="bg1"/>
                </a:solidFill>
                <a:latin typeface="Montserrat SemiBold" pitchFamily="2" charset="77"/>
              </a:defRPr>
            </a:lvl1pPr>
            <a:lvl2pPr marL="0" indent="0">
              <a:buNone/>
              <a:defRPr/>
            </a:lvl2pPr>
          </a:lstStyle>
          <a:p>
            <a:pPr lvl="0"/>
            <a:r>
              <a:rPr lang="en-US"/>
              <a:t>Subtitle goes here</a:t>
            </a:r>
          </a:p>
        </p:txBody>
      </p:sp>
      <p:sp>
        <p:nvSpPr>
          <p:cNvPr id="28" name="Content Placeholder 4"/>
          <p:cNvSpPr>
            <a:spLocks noGrp="1"/>
          </p:cNvSpPr>
          <p:nvPr>
            <p:ph sz="quarter" idx="18" hasCustomPrompt="1"/>
          </p:nvPr>
        </p:nvSpPr>
        <p:spPr>
          <a:xfrm>
            <a:off x="315913" y="1881188"/>
            <a:ext cx="11546670" cy="4030662"/>
          </a:xfrm>
        </p:spPr>
        <p:txBody>
          <a:bodyPr/>
          <a:lstStyle>
            <a:lvl1pPr marL="0" marR="0" indent="0" algn="l" defTabSz="914374" rtl="0" eaLnBrk="1" fontAlgn="auto" latinLnBrk="0" hangingPunct="1">
              <a:lnSpc>
                <a:spcPct val="120000"/>
              </a:lnSpc>
              <a:spcBef>
                <a:spcPts val="0"/>
              </a:spcBef>
              <a:spcAft>
                <a:spcPts val="800"/>
              </a:spcAft>
              <a:buClrTx/>
              <a:buSzTx/>
              <a:buFont typeface="Arial" charset="0"/>
              <a:buNone/>
              <a:tabLst/>
              <a:defRPr>
                <a:solidFill>
                  <a:schemeClr val="bg1"/>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bg1"/>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bg1"/>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bg1"/>
                </a:solidFill>
              </a:defRPr>
            </a:lvl4pPr>
            <a:lvl5pPr>
              <a:defRPr>
                <a:solidFill>
                  <a:schemeClr val="bg1"/>
                </a:solidFill>
              </a:defRPr>
            </a:lvl5pPr>
          </a:lstStyle>
          <a:p>
            <a:pPr lvl="0"/>
            <a:r>
              <a:rPr lang="en-US"/>
              <a:t>Montserrat Medium Point Size 14</a:t>
            </a:r>
          </a:p>
          <a:p>
            <a:pPr lvl="1"/>
            <a:r>
              <a:rPr lang="en-US"/>
              <a:t>Montserrat Medium Point Size 14</a:t>
            </a:r>
          </a:p>
          <a:p>
            <a:pPr lvl="2"/>
            <a:r>
              <a:rPr lang="en-US"/>
              <a:t>Montserrat Medium Point Size 12</a:t>
            </a:r>
          </a:p>
          <a:p>
            <a:pPr lvl="3"/>
            <a:r>
              <a:rPr lang="en-US"/>
              <a:t>Montserrat Light Point Size 12</a:t>
            </a:r>
          </a:p>
        </p:txBody>
      </p:sp>
      <p:grpSp>
        <p:nvGrpSpPr>
          <p:cNvPr id="17" name="Group 16">
            <a:extLst>
              <a:ext uri="{FF2B5EF4-FFF2-40B4-BE49-F238E27FC236}">
                <a16:creationId xmlns:a16="http://schemas.microsoft.com/office/drawing/2014/main" id="{77346632-EFE4-F840-8F92-83FA6363A404}"/>
              </a:ext>
            </a:extLst>
          </p:cNvPr>
          <p:cNvGrpSpPr/>
          <p:nvPr userDrawn="1"/>
        </p:nvGrpSpPr>
        <p:grpSpPr>
          <a:xfrm>
            <a:off x="337062" y="365496"/>
            <a:ext cx="2576121" cy="184666"/>
            <a:chOff x="446350" y="402893"/>
            <a:chExt cx="2780477" cy="203560"/>
          </a:xfrm>
        </p:grpSpPr>
        <p:cxnSp>
          <p:nvCxnSpPr>
            <p:cNvPr id="21" name="Straight Connector 20">
              <a:extLst>
                <a:ext uri="{FF2B5EF4-FFF2-40B4-BE49-F238E27FC236}">
                  <a16:creationId xmlns:a16="http://schemas.microsoft.com/office/drawing/2014/main" id="{BC913C52-0751-BC4D-A716-67C521725C4C}"/>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385F729-539D-F848-B304-C18B0623A65C}"/>
                </a:ext>
              </a:extLst>
            </p:cNvPr>
            <p:cNvSpPr txBox="1"/>
            <p:nvPr userDrawn="1"/>
          </p:nvSpPr>
          <p:spPr>
            <a:xfrm>
              <a:off x="524310" y="402893"/>
              <a:ext cx="2702517" cy="203560"/>
            </a:xfrm>
            <a:prstGeom prst="rect">
              <a:avLst/>
            </a:prstGeom>
            <a:noFill/>
          </p:spPr>
          <p:txBody>
            <a:bodyPr wrap="none" lIns="0" tIns="0" rIns="0" bIns="0" rtlCol="0">
              <a:spAutoFit/>
            </a:bodyPr>
            <a:lstStyle/>
            <a:p>
              <a:r>
                <a:rPr lang="en-AU" sz="1200" b="1" i="0">
                  <a:solidFill>
                    <a:schemeClr val="bg1"/>
                  </a:solidFill>
                  <a:latin typeface="Montserrat SemiBold" pitchFamily="2" charset="77"/>
                </a:rPr>
                <a:t>NSW Department of Education</a:t>
              </a:r>
            </a:p>
          </p:txBody>
        </p:sp>
      </p:grpSp>
      <p:pic>
        <p:nvPicPr>
          <p:cNvPr id="31" name="Picture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12918" y="-721654"/>
            <a:ext cx="2251386" cy="2223067"/>
          </a:xfrm>
          <a:prstGeom prst="rect">
            <a:avLst/>
          </a:prstGeom>
        </p:spPr>
      </p:pic>
      <p:pic>
        <p:nvPicPr>
          <p:cNvPr id="32" name="Picture 3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287701" y="-3650494"/>
            <a:ext cx="4904299" cy="4842121"/>
          </a:xfrm>
          <a:prstGeom prst="rect">
            <a:avLst/>
          </a:prstGeom>
        </p:spPr>
      </p:pic>
      <p:pic>
        <p:nvPicPr>
          <p:cNvPr id="33" name="Picture 3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2231658">
            <a:off x="7893282" y="6073210"/>
            <a:ext cx="2618969" cy="2585765"/>
          </a:xfrm>
          <a:prstGeom prst="rect">
            <a:avLst/>
          </a:prstGeom>
        </p:spPr>
      </p:pic>
      <p:pic>
        <p:nvPicPr>
          <p:cNvPr id="34" name="Picture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73717" y="6213283"/>
            <a:ext cx="1744423" cy="1723019"/>
          </a:xfrm>
          <a:prstGeom prst="rect">
            <a:avLst/>
          </a:prstGeom>
        </p:spPr>
      </p:pic>
    </p:spTree>
    <p:extLst>
      <p:ext uri="{BB962C8B-B14F-4D97-AF65-F5344CB8AC3E}">
        <p14:creationId xmlns:p14="http://schemas.microsoft.com/office/powerpoint/2010/main" val="1469555008"/>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umn Content">
    <p:bg>
      <p:bgPr>
        <a:solidFill>
          <a:schemeClr val="bg1"/>
        </a:solidFill>
        <a:effectLst/>
      </p:bgPr>
    </p:bg>
    <p:spTree>
      <p:nvGrpSpPr>
        <p:cNvPr id="1" name=""/>
        <p:cNvGrpSpPr/>
        <p:nvPr/>
      </p:nvGrpSpPr>
      <p:grpSpPr>
        <a:xfrm>
          <a:off x="0" y="0"/>
          <a:ext cx="0" cy="0"/>
          <a:chOff x="0" y="0"/>
          <a:chExt cx="0" cy="0"/>
        </a:xfrm>
      </p:grpSpPr>
      <p:sp>
        <p:nvSpPr>
          <p:cNvPr id="31" name="Footer Placeholder 3">
            <a:extLst>
              <a:ext uri="{FF2B5EF4-FFF2-40B4-BE49-F238E27FC236}">
                <a16:creationId xmlns:a16="http://schemas.microsoft.com/office/drawing/2014/main" id="{2E84D184-0E36-4D4E-BB2E-2CD914E38942}"/>
              </a:ext>
            </a:extLst>
          </p:cNvPr>
          <p:cNvSpPr>
            <a:spLocks noGrp="1"/>
          </p:cNvSpPr>
          <p:nvPr>
            <p:ph type="ftr" sz="quarter" idx="3"/>
          </p:nvPr>
        </p:nvSpPr>
        <p:spPr>
          <a:xfrm>
            <a:off x="316228" y="6188899"/>
            <a:ext cx="3343275" cy="365125"/>
          </a:xfrm>
          <a:prstGeom prst="rect">
            <a:avLst/>
          </a:prstGeom>
        </p:spPr>
        <p:txBody>
          <a:bodyPr vert="horz" lIns="0" tIns="0" rIns="0" bIns="0" rtlCol="0" anchor="b" anchorCtr="0"/>
          <a:lstStyle>
            <a:lvl1pPr algn="l">
              <a:defRPr sz="1200" b="0" i="0">
                <a:solidFill>
                  <a:schemeClr val="tx2"/>
                </a:solidFill>
                <a:latin typeface="Montserrat Light" pitchFamily="2" charset="77"/>
              </a:defRPr>
            </a:lvl1pPr>
          </a:lstStyle>
          <a:p>
            <a:r>
              <a:rPr lang="en-US"/>
              <a:t>Page </a:t>
            </a:r>
            <a:fld id="{9B9BA90C-EAA5-9446-B68C-B7124104B36D}" type="slidenum">
              <a:rPr lang="en-US" smtClean="0"/>
              <a:pPr/>
              <a:t>‹#›</a:t>
            </a:fld>
            <a:endParaRPr lang="en-US"/>
          </a:p>
        </p:txBody>
      </p:sp>
      <p:sp>
        <p:nvSpPr>
          <p:cNvPr id="27" name="Title 1">
            <a:extLst>
              <a:ext uri="{FF2B5EF4-FFF2-40B4-BE49-F238E27FC236}">
                <a16:creationId xmlns:a16="http://schemas.microsoft.com/office/drawing/2014/main" id="{230DD9A7-09FE-4E1B-A672-CED018A0372F}"/>
              </a:ext>
            </a:extLst>
          </p:cNvPr>
          <p:cNvSpPr>
            <a:spLocks noGrp="1"/>
          </p:cNvSpPr>
          <p:nvPr>
            <p:ph type="title"/>
          </p:nvPr>
        </p:nvSpPr>
        <p:spPr>
          <a:xfrm>
            <a:off x="316228" y="668773"/>
            <a:ext cx="11483026" cy="498470"/>
          </a:xfrm>
        </p:spPr>
        <p:txBody>
          <a:bodyPr>
            <a:noAutofit/>
          </a:bodyPr>
          <a:lstStyle>
            <a:lvl1pPr>
              <a:defRPr>
                <a:solidFill>
                  <a:schemeClr val="tx2"/>
                </a:solidFill>
              </a:defRPr>
            </a:lvl1pPr>
          </a:lstStyle>
          <a:p>
            <a:r>
              <a:rPr lang="en-US"/>
              <a:t>Click to edit Master title style</a:t>
            </a:r>
            <a:endParaRPr lang="en-AU"/>
          </a:p>
        </p:txBody>
      </p:sp>
      <p:sp>
        <p:nvSpPr>
          <p:cNvPr id="35" name="Text Placeholder 2078">
            <a:extLst>
              <a:ext uri="{FF2B5EF4-FFF2-40B4-BE49-F238E27FC236}">
                <a16:creationId xmlns:a16="http://schemas.microsoft.com/office/drawing/2014/main" id="{DE976D40-EB64-8443-8524-2F97084E2CFB}"/>
              </a:ext>
            </a:extLst>
          </p:cNvPr>
          <p:cNvSpPr>
            <a:spLocks noGrp="1"/>
          </p:cNvSpPr>
          <p:nvPr>
            <p:ph type="body" sz="quarter" idx="15" hasCustomPrompt="1"/>
          </p:nvPr>
        </p:nvSpPr>
        <p:spPr>
          <a:xfrm>
            <a:off x="316227" y="1175566"/>
            <a:ext cx="11503535" cy="276999"/>
          </a:xfrm>
        </p:spPr>
        <p:txBody>
          <a:bodyPr wrap="square">
            <a:noAutofit/>
          </a:bodyPr>
          <a:lstStyle>
            <a:lvl1pPr>
              <a:defRPr sz="1800" b="0" i="0">
                <a:solidFill>
                  <a:schemeClr val="accent5"/>
                </a:solidFill>
                <a:latin typeface="Montserrat SemiBold" pitchFamily="2" charset="77"/>
              </a:defRPr>
            </a:lvl1pPr>
            <a:lvl2pPr marL="0" indent="0">
              <a:buNone/>
              <a:defRPr/>
            </a:lvl2pPr>
          </a:lstStyle>
          <a:p>
            <a:pPr lvl="0"/>
            <a:r>
              <a:rPr lang="en-US"/>
              <a:t>Subtitle goes here</a:t>
            </a:r>
          </a:p>
        </p:txBody>
      </p:sp>
      <p:sp>
        <p:nvSpPr>
          <p:cNvPr id="26" name="Content Placeholder 10">
            <a:extLst>
              <a:ext uri="{FF2B5EF4-FFF2-40B4-BE49-F238E27FC236}">
                <a16:creationId xmlns:a16="http://schemas.microsoft.com/office/drawing/2014/main" id="{FD9F97E7-AF54-478A-8D95-C8620B9F3385}"/>
              </a:ext>
            </a:extLst>
          </p:cNvPr>
          <p:cNvSpPr>
            <a:spLocks noGrp="1"/>
          </p:cNvSpPr>
          <p:nvPr>
            <p:ph sz="quarter" idx="14" hasCustomPrompt="1"/>
          </p:nvPr>
        </p:nvSpPr>
        <p:spPr>
          <a:xfrm>
            <a:off x="316227" y="1881187"/>
            <a:ext cx="11476380" cy="4030633"/>
          </a:xfrm>
        </p:spPr>
        <p:txBody>
          <a:bodyPr>
            <a:noAutofit/>
          </a:bodyPr>
          <a:lstStyle>
            <a:lvl1pPr marL="0" marR="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solidFill>
                  <a:schemeClr val="tx2"/>
                </a:solidFill>
              </a:defRPr>
            </a:lvl1pPr>
            <a:lvl2pPr marL="143996" marR="0"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solidFill>
                  <a:schemeClr val="tx2"/>
                </a:solidFill>
              </a:defRPr>
            </a:lvl2pPr>
            <a:lvl3pPr marL="287991" marR="0" indent="-143996" algn="l" defTabSz="914374" rtl="0" eaLnBrk="1" fontAlgn="auto" latinLnBrk="0" hangingPunct="1">
              <a:lnSpc>
                <a:spcPct val="120000"/>
              </a:lnSpc>
              <a:spcBef>
                <a:spcPts val="0"/>
              </a:spcBef>
              <a:spcAft>
                <a:spcPts val="800"/>
              </a:spcAft>
              <a:buClrTx/>
              <a:buSzTx/>
              <a:buFont typeface="Monaco" pitchFamily="2" charset="77"/>
              <a:buChar char="⎼"/>
              <a:tabLst/>
              <a:defRPr>
                <a:solidFill>
                  <a:schemeClr val="tx2"/>
                </a:solidFill>
              </a:defRPr>
            </a:lvl3pPr>
            <a:lvl4pPr marL="431988" marR="0" indent="-143996" algn="l" defTabSz="914374" rtl="0" eaLnBrk="1" fontAlgn="auto" latinLnBrk="0" hangingPunct="1">
              <a:lnSpc>
                <a:spcPct val="120000"/>
              </a:lnSpc>
              <a:spcBef>
                <a:spcPts val="0"/>
              </a:spcBef>
              <a:spcAft>
                <a:spcPts val="800"/>
              </a:spcAft>
              <a:buClrTx/>
              <a:buSzTx/>
              <a:buFont typeface="System Font Regular"/>
              <a:buChar char="»"/>
              <a:tabLst/>
              <a:defRPr>
                <a:solidFill>
                  <a:schemeClr val="tx2"/>
                </a:solidFill>
              </a:defRPr>
            </a:lvl4pPr>
            <a:lvl5pPr>
              <a:defRPr>
                <a:solidFill>
                  <a:schemeClr val="tx2"/>
                </a:solidFill>
              </a:defRPr>
            </a:lvl5pPr>
          </a:lstStyle>
          <a:p>
            <a:pPr marL="0" marR="0" lvl="0" indent="0" algn="l" defTabSz="914374" rtl="0" eaLnBrk="1" fontAlgn="auto" latinLnBrk="0" hangingPunct="1">
              <a:lnSpc>
                <a:spcPct val="12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143996" marR="0" lvl="1" indent="-143996" algn="l" defTabSz="914374" rtl="0" eaLnBrk="1" fontAlgn="auto" latinLnBrk="0" hangingPunct="1">
              <a:lnSpc>
                <a:spcPct val="120000"/>
              </a:lnSpc>
              <a:spcBef>
                <a:spcPts val="0"/>
              </a:spcBef>
              <a:spcAft>
                <a:spcPts val="8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14</a:t>
            </a:r>
          </a:p>
          <a:p>
            <a:pPr marL="287991" marR="0" lvl="2" indent="-143996" algn="l" defTabSz="914374" rtl="0" eaLnBrk="1" fontAlgn="auto" latinLnBrk="0" hangingPunct="1">
              <a:lnSpc>
                <a:spcPct val="120000"/>
              </a:lnSpc>
              <a:spcBef>
                <a:spcPts val="0"/>
              </a:spcBef>
              <a:spcAft>
                <a:spcPts val="800"/>
              </a:spcAft>
              <a:buClrTx/>
              <a:buSzTx/>
              <a:buFont typeface="Monaco" pitchFamily="2" charset="77"/>
              <a:buChar char="⎼"/>
              <a:tabLst/>
              <a:defRPr/>
            </a:pPr>
            <a:r>
              <a:rPr kumimoji="0" lang="en-US" sz="1200" b="0" i="0" u="none" strike="noStrike" kern="1200" cap="none" spc="0" normalizeH="0" baseline="0" noProof="0">
                <a:ln>
                  <a:noFill/>
                </a:ln>
                <a:solidFill>
                  <a:srgbClr val="000000"/>
                </a:solidFill>
                <a:effectLst/>
                <a:uLnTx/>
                <a:uFillTx/>
                <a:latin typeface="Montserrat Medium" pitchFamily="2" charset="77"/>
                <a:ea typeface="+mn-ea"/>
                <a:cs typeface="+mn-cs"/>
              </a:rPr>
              <a:t>Montserrat Medium Point Size 12</a:t>
            </a:r>
          </a:p>
          <a:p>
            <a:pPr marL="431988" marR="0" lvl="3" indent="-143996" algn="l" defTabSz="914374" rtl="0" eaLnBrk="1" fontAlgn="auto" latinLnBrk="0" hangingPunct="1">
              <a:lnSpc>
                <a:spcPct val="120000"/>
              </a:lnSpc>
              <a:spcBef>
                <a:spcPts val="0"/>
              </a:spcBef>
              <a:spcAft>
                <a:spcPts val="80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Montserrat Light" pitchFamily="2" charset="77"/>
                <a:ea typeface="+mn-ea"/>
                <a:cs typeface="+mn-cs"/>
              </a:rPr>
              <a:t>Montserrat Light Point Size 12</a:t>
            </a:r>
          </a:p>
        </p:txBody>
      </p:sp>
      <p:grpSp>
        <p:nvGrpSpPr>
          <p:cNvPr id="28" name="Group 27">
            <a:extLst>
              <a:ext uri="{FF2B5EF4-FFF2-40B4-BE49-F238E27FC236}">
                <a16:creationId xmlns:a16="http://schemas.microsoft.com/office/drawing/2014/main" id="{29C2C0D5-A346-2643-9D8C-8C22D5D50C6E}"/>
              </a:ext>
            </a:extLst>
          </p:cNvPr>
          <p:cNvGrpSpPr/>
          <p:nvPr userDrawn="1"/>
        </p:nvGrpSpPr>
        <p:grpSpPr>
          <a:xfrm>
            <a:off x="337062" y="365496"/>
            <a:ext cx="2576121" cy="184666"/>
            <a:chOff x="446350" y="402893"/>
            <a:chExt cx="2780477" cy="203560"/>
          </a:xfrm>
        </p:grpSpPr>
        <p:cxnSp>
          <p:nvCxnSpPr>
            <p:cNvPr id="29" name="Straight Connector 28">
              <a:extLst>
                <a:ext uri="{FF2B5EF4-FFF2-40B4-BE49-F238E27FC236}">
                  <a16:creationId xmlns:a16="http://schemas.microsoft.com/office/drawing/2014/main" id="{AEFECAC3-BF7B-B746-B2D0-F554BFDC2964}"/>
                </a:ext>
              </a:extLst>
            </p:cNvPr>
            <p:cNvCxnSpPr/>
            <p:nvPr userDrawn="1"/>
          </p:nvCxnSpPr>
          <p:spPr>
            <a:xfrm>
              <a:off x="446350" y="428178"/>
              <a:ext cx="0" cy="11905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74AE827-7224-224D-825A-55775AA3B745}"/>
                </a:ext>
              </a:extLst>
            </p:cNvPr>
            <p:cNvSpPr txBox="1"/>
            <p:nvPr userDrawn="1"/>
          </p:nvSpPr>
          <p:spPr>
            <a:xfrm>
              <a:off x="524310" y="402893"/>
              <a:ext cx="2702517" cy="203560"/>
            </a:xfrm>
            <a:prstGeom prst="rect">
              <a:avLst/>
            </a:prstGeom>
            <a:noFill/>
          </p:spPr>
          <p:txBody>
            <a:bodyPr wrap="none" lIns="0" tIns="0" rIns="0" bIns="0" rtlCol="0">
              <a:spAutoFit/>
            </a:bodyPr>
            <a:lstStyle/>
            <a:p>
              <a:r>
                <a:rPr lang="en-AU" sz="1200" b="1" i="0">
                  <a:solidFill>
                    <a:schemeClr val="tx2"/>
                  </a:solidFill>
                  <a:latin typeface="Montserrat SemiBold" pitchFamily="2" charset="77"/>
                </a:rPr>
                <a:t>NSW Department of Education</a:t>
              </a:r>
            </a:p>
          </p:txBody>
        </p:sp>
      </p:grpSp>
      <p:grpSp>
        <p:nvGrpSpPr>
          <p:cNvPr id="39" name="Group 4">
            <a:extLst>
              <a:ext uri="{FF2B5EF4-FFF2-40B4-BE49-F238E27FC236}">
                <a16:creationId xmlns:a16="http://schemas.microsoft.com/office/drawing/2014/main" id="{0D0A281D-98B7-2F4B-9C53-6977F980F5D4}"/>
              </a:ext>
            </a:extLst>
          </p:cNvPr>
          <p:cNvGrpSpPr>
            <a:grpSpLocks noChangeAspect="1"/>
          </p:cNvGrpSpPr>
          <p:nvPr userDrawn="1"/>
        </p:nvGrpSpPr>
        <p:grpSpPr bwMode="auto">
          <a:xfrm>
            <a:off x="10702893" y="-578855"/>
            <a:ext cx="1041395" cy="1021289"/>
            <a:chOff x="2737" y="1746"/>
            <a:chExt cx="1266" cy="1268"/>
          </a:xfrm>
        </p:grpSpPr>
        <p:sp>
          <p:nvSpPr>
            <p:cNvPr id="40" name="Freeform 39">
              <a:extLst>
                <a:ext uri="{FF2B5EF4-FFF2-40B4-BE49-F238E27FC236}">
                  <a16:creationId xmlns:a16="http://schemas.microsoft.com/office/drawing/2014/main" id="{B8068435-172B-564C-87DC-CACBBFDFC5F2}"/>
                </a:ext>
              </a:extLst>
            </p:cNvPr>
            <p:cNvSpPr>
              <a:spLocks/>
            </p:cNvSpPr>
            <p:nvPr userDrawn="1"/>
          </p:nvSpPr>
          <p:spPr bwMode="auto">
            <a:xfrm>
              <a:off x="3434" y="174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D42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sp>
          <p:nvSpPr>
            <p:cNvPr id="41" name="Freeform 40">
              <a:extLst>
                <a:ext uri="{FF2B5EF4-FFF2-40B4-BE49-F238E27FC236}">
                  <a16:creationId xmlns:a16="http://schemas.microsoft.com/office/drawing/2014/main" id="{6080AE25-9CAA-BA4E-9B1B-239D14230208}"/>
                </a:ext>
              </a:extLst>
            </p:cNvPr>
            <p:cNvSpPr>
              <a:spLocks/>
            </p:cNvSpPr>
            <p:nvPr userDrawn="1"/>
          </p:nvSpPr>
          <p:spPr bwMode="auto">
            <a:xfrm>
              <a:off x="2737" y="1746"/>
              <a:ext cx="1266" cy="1268"/>
            </a:xfrm>
            <a:custGeom>
              <a:avLst/>
              <a:gdLst>
                <a:gd name="T0" fmla="*/ 518 w 534"/>
                <a:gd name="T1" fmla="*/ 190 h 536"/>
                <a:gd name="T2" fmla="*/ 510 w 534"/>
                <a:gd name="T3" fmla="*/ 163 h 536"/>
                <a:gd name="T4" fmla="*/ 499 w 534"/>
                <a:gd name="T5" fmla="*/ 140 h 536"/>
                <a:gd name="T6" fmla="*/ 488 w 534"/>
                <a:gd name="T7" fmla="*/ 117 h 536"/>
                <a:gd name="T8" fmla="*/ 471 w 534"/>
                <a:gd name="T9" fmla="*/ 96 h 536"/>
                <a:gd name="T10" fmla="*/ 463 w 534"/>
                <a:gd name="T11" fmla="*/ 86 h 536"/>
                <a:gd name="T12" fmla="*/ 442 w 534"/>
                <a:gd name="T13" fmla="*/ 64 h 536"/>
                <a:gd name="T14" fmla="*/ 427 w 534"/>
                <a:gd name="T15" fmla="*/ 56 h 536"/>
                <a:gd name="T16" fmla="*/ 406 w 534"/>
                <a:gd name="T17" fmla="*/ 41 h 536"/>
                <a:gd name="T18" fmla="*/ 386 w 534"/>
                <a:gd name="T19" fmla="*/ 32 h 536"/>
                <a:gd name="T20" fmla="*/ 361 w 534"/>
                <a:gd name="T21" fmla="*/ 19 h 536"/>
                <a:gd name="T22" fmla="*/ 349 w 534"/>
                <a:gd name="T23" fmla="*/ 15 h 536"/>
                <a:gd name="T24" fmla="*/ 335 w 534"/>
                <a:gd name="T25" fmla="*/ 9 h 536"/>
                <a:gd name="T26" fmla="*/ 301 w 534"/>
                <a:gd name="T27" fmla="*/ 5 h 536"/>
                <a:gd name="T28" fmla="*/ 277 w 534"/>
                <a:gd name="T29" fmla="*/ 3 h 536"/>
                <a:gd name="T30" fmla="*/ 322 w 534"/>
                <a:gd name="T31" fmla="*/ 6 h 536"/>
                <a:gd name="T32" fmla="*/ 294 w 534"/>
                <a:gd name="T33" fmla="*/ 0 h 536"/>
                <a:gd name="T34" fmla="*/ 251 w 534"/>
                <a:gd name="T35" fmla="*/ 0 h 536"/>
                <a:gd name="T36" fmla="*/ 223 w 534"/>
                <a:gd name="T37" fmla="*/ 3 h 536"/>
                <a:gd name="T38" fmla="*/ 153 w 534"/>
                <a:gd name="T39" fmla="*/ 26 h 536"/>
                <a:gd name="T40" fmla="*/ 141 w 534"/>
                <a:gd name="T41" fmla="*/ 32 h 536"/>
                <a:gd name="T42" fmla="*/ 109 w 534"/>
                <a:gd name="T43" fmla="*/ 52 h 536"/>
                <a:gd name="T44" fmla="*/ 89 w 534"/>
                <a:gd name="T45" fmla="*/ 65 h 536"/>
                <a:gd name="T46" fmla="*/ 77 w 534"/>
                <a:gd name="T47" fmla="*/ 77 h 536"/>
                <a:gd name="T48" fmla="*/ 70 w 534"/>
                <a:gd name="T49" fmla="*/ 90 h 536"/>
                <a:gd name="T50" fmla="*/ 57 w 534"/>
                <a:gd name="T51" fmla="*/ 106 h 536"/>
                <a:gd name="T52" fmla="*/ 44 w 534"/>
                <a:gd name="T53" fmla="*/ 125 h 536"/>
                <a:gd name="T54" fmla="*/ 20 w 534"/>
                <a:gd name="T55" fmla="*/ 170 h 536"/>
                <a:gd name="T56" fmla="*/ 13 w 534"/>
                <a:gd name="T57" fmla="*/ 188 h 536"/>
                <a:gd name="T58" fmla="*/ 8 w 534"/>
                <a:gd name="T59" fmla="*/ 202 h 536"/>
                <a:gd name="T60" fmla="*/ 3 w 534"/>
                <a:gd name="T61" fmla="*/ 220 h 536"/>
                <a:gd name="T62" fmla="*/ 4 w 534"/>
                <a:gd name="T63" fmla="*/ 236 h 536"/>
                <a:gd name="T64" fmla="*/ 2 w 534"/>
                <a:gd name="T65" fmla="*/ 254 h 536"/>
                <a:gd name="T66" fmla="*/ 1 w 534"/>
                <a:gd name="T67" fmla="*/ 271 h 536"/>
                <a:gd name="T68" fmla="*/ 2 w 534"/>
                <a:gd name="T69" fmla="*/ 288 h 536"/>
                <a:gd name="T70" fmla="*/ 6 w 534"/>
                <a:gd name="T71" fmla="*/ 324 h 536"/>
                <a:gd name="T72" fmla="*/ 12 w 534"/>
                <a:gd name="T73" fmla="*/ 348 h 536"/>
                <a:gd name="T74" fmla="*/ 28 w 534"/>
                <a:gd name="T75" fmla="*/ 387 h 536"/>
                <a:gd name="T76" fmla="*/ 48 w 534"/>
                <a:gd name="T77" fmla="*/ 423 h 536"/>
                <a:gd name="T78" fmla="*/ 90 w 534"/>
                <a:gd name="T79" fmla="*/ 468 h 536"/>
                <a:gd name="T80" fmla="*/ 119 w 534"/>
                <a:gd name="T81" fmla="*/ 492 h 536"/>
                <a:gd name="T82" fmla="*/ 154 w 534"/>
                <a:gd name="T83" fmla="*/ 510 h 536"/>
                <a:gd name="T84" fmla="*/ 197 w 534"/>
                <a:gd name="T85" fmla="*/ 526 h 536"/>
                <a:gd name="T86" fmla="*/ 227 w 534"/>
                <a:gd name="T87" fmla="*/ 534 h 536"/>
                <a:gd name="T88" fmla="*/ 238 w 534"/>
                <a:gd name="T89" fmla="*/ 534 h 536"/>
                <a:gd name="T90" fmla="*/ 272 w 534"/>
                <a:gd name="T91" fmla="*/ 536 h 536"/>
                <a:gd name="T92" fmla="*/ 336 w 534"/>
                <a:gd name="T93" fmla="*/ 529 h 536"/>
                <a:gd name="T94" fmla="*/ 362 w 534"/>
                <a:gd name="T95" fmla="*/ 519 h 536"/>
                <a:gd name="T96" fmla="*/ 462 w 534"/>
                <a:gd name="T97" fmla="*/ 454 h 536"/>
                <a:gd name="T98" fmla="*/ 491 w 534"/>
                <a:gd name="T99" fmla="*/ 418 h 536"/>
                <a:gd name="T100" fmla="*/ 515 w 534"/>
                <a:gd name="T101" fmla="*/ 372 h 536"/>
                <a:gd name="T102" fmla="*/ 524 w 534"/>
                <a:gd name="T103" fmla="*/ 347 h 536"/>
                <a:gd name="T104" fmla="*/ 531 w 534"/>
                <a:gd name="T105" fmla="*/ 319 h 536"/>
                <a:gd name="T106" fmla="*/ 531 w 534"/>
                <a:gd name="T107" fmla="*/ 26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4" h="536">
                  <a:moveTo>
                    <a:pt x="531" y="268"/>
                  </a:moveTo>
                  <a:cubicBezTo>
                    <a:pt x="530" y="268"/>
                    <a:pt x="530" y="269"/>
                    <a:pt x="530" y="269"/>
                  </a:cubicBezTo>
                  <a:cubicBezTo>
                    <a:pt x="530" y="269"/>
                    <a:pt x="530" y="268"/>
                    <a:pt x="530" y="268"/>
                  </a:cubicBezTo>
                  <a:cubicBezTo>
                    <a:pt x="530" y="241"/>
                    <a:pt x="526" y="215"/>
                    <a:pt x="518" y="190"/>
                  </a:cubicBezTo>
                  <a:cubicBezTo>
                    <a:pt x="518" y="190"/>
                    <a:pt x="518" y="190"/>
                    <a:pt x="518" y="190"/>
                  </a:cubicBezTo>
                  <a:cubicBezTo>
                    <a:pt x="517" y="188"/>
                    <a:pt x="517" y="186"/>
                    <a:pt x="516" y="184"/>
                  </a:cubicBezTo>
                  <a:cubicBezTo>
                    <a:pt x="516" y="182"/>
                    <a:pt x="515" y="179"/>
                    <a:pt x="515" y="177"/>
                  </a:cubicBezTo>
                  <a:cubicBezTo>
                    <a:pt x="514" y="175"/>
                    <a:pt x="513" y="173"/>
                    <a:pt x="513" y="171"/>
                  </a:cubicBezTo>
                  <a:cubicBezTo>
                    <a:pt x="512" y="169"/>
                    <a:pt x="512" y="168"/>
                    <a:pt x="511" y="166"/>
                  </a:cubicBezTo>
                  <a:cubicBezTo>
                    <a:pt x="511" y="165"/>
                    <a:pt x="510" y="163"/>
                    <a:pt x="510" y="163"/>
                  </a:cubicBezTo>
                  <a:cubicBezTo>
                    <a:pt x="509" y="161"/>
                    <a:pt x="509" y="159"/>
                    <a:pt x="508" y="157"/>
                  </a:cubicBezTo>
                  <a:cubicBezTo>
                    <a:pt x="507" y="155"/>
                    <a:pt x="506" y="154"/>
                    <a:pt x="505" y="152"/>
                  </a:cubicBezTo>
                  <a:cubicBezTo>
                    <a:pt x="504" y="150"/>
                    <a:pt x="503" y="148"/>
                    <a:pt x="502" y="146"/>
                  </a:cubicBezTo>
                  <a:cubicBezTo>
                    <a:pt x="501" y="145"/>
                    <a:pt x="501" y="144"/>
                    <a:pt x="500" y="143"/>
                  </a:cubicBezTo>
                  <a:cubicBezTo>
                    <a:pt x="500" y="142"/>
                    <a:pt x="499" y="141"/>
                    <a:pt x="499" y="140"/>
                  </a:cubicBezTo>
                  <a:cubicBezTo>
                    <a:pt x="492" y="127"/>
                    <a:pt x="496" y="133"/>
                    <a:pt x="493" y="127"/>
                  </a:cubicBezTo>
                  <a:cubicBezTo>
                    <a:pt x="488" y="119"/>
                    <a:pt x="493" y="129"/>
                    <a:pt x="491" y="126"/>
                  </a:cubicBezTo>
                  <a:cubicBezTo>
                    <a:pt x="489" y="121"/>
                    <a:pt x="489" y="121"/>
                    <a:pt x="489" y="121"/>
                  </a:cubicBezTo>
                  <a:cubicBezTo>
                    <a:pt x="488" y="119"/>
                    <a:pt x="487" y="118"/>
                    <a:pt x="486" y="116"/>
                  </a:cubicBezTo>
                  <a:cubicBezTo>
                    <a:pt x="490" y="121"/>
                    <a:pt x="488" y="118"/>
                    <a:pt x="488" y="117"/>
                  </a:cubicBezTo>
                  <a:cubicBezTo>
                    <a:pt x="486" y="115"/>
                    <a:pt x="485" y="113"/>
                    <a:pt x="483" y="111"/>
                  </a:cubicBezTo>
                  <a:cubicBezTo>
                    <a:pt x="483" y="109"/>
                    <a:pt x="482" y="108"/>
                    <a:pt x="481" y="107"/>
                  </a:cubicBezTo>
                  <a:cubicBezTo>
                    <a:pt x="480" y="106"/>
                    <a:pt x="479" y="105"/>
                    <a:pt x="479" y="104"/>
                  </a:cubicBezTo>
                  <a:cubicBezTo>
                    <a:pt x="477" y="102"/>
                    <a:pt x="476" y="100"/>
                    <a:pt x="474" y="98"/>
                  </a:cubicBezTo>
                  <a:cubicBezTo>
                    <a:pt x="473" y="97"/>
                    <a:pt x="472" y="96"/>
                    <a:pt x="471" y="96"/>
                  </a:cubicBezTo>
                  <a:cubicBezTo>
                    <a:pt x="469" y="93"/>
                    <a:pt x="468" y="91"/>
                    <a:pt x="467" y="90"/>
                  </a:cubicBezTo>
                  <a:cubicBezTo>
                    <a:pt x="465" y="88"/>
                    <a:pt x="465" y="87"/>
                    <a:pt x="464" y="86"/>
                  </a:cubicBezTo>
                  <a:cubicBezTo>
                    <a:pt x="463" y="84"/>
                    <a:pt x="462" y="83"/>
                    <a:pt x="460" y="81"/>
                  </a:cubicBezTo>
                  <a:cubicBezTo>
                    <a:pt x="461" y="83"/>
                    <a:pt x="463" y="86"/>
                    <a:pt x="463" y="86"/>
                  </a:cubicBezTo>
                  <a:cubicBezTo>
                    <a:pt x="460" y="82"/>
                    <a:pt x="461" y="84"/>
                    <a:pt x="463" y="86"/>
                  </a:cubicBezTo>
                  <a:cubicBezTo>
                    <a:pt x="462" y="85"/>
                    <a:pt x="461" y="84"/>
                    <a:pt x="460" y="83"/>
                  </a:cubicBezTo>
                  <a:cubicBezTo>
                    <a:pt x="459" y="82"/>
                    <a:pt x="457" y="80"/>
                    <a:pt x="456" y="79"/>
                  </a:cubicBezTo>
                  <a:cubicBezTo>
                    <a:pt x="455" y="77"/>
                    <a:pt x="453" y="76"/>
                    <a:pt x="451" y="74"/>
                  </a:cubicBezTo>
                  <a:cubicBezTo>
                    <a:pt x="450" y="72"/>
                    <a:pt x="448" y="70"/>
                    <a:pt x="446" y="69"/>
                  </a:cubicBezTo>
                  <a:cubicBezTo>
                    <a:pt x="445" y="67"/>
                    <a:pt x="443" y="66"/>
                    <a:pt x="442" y="64"/>
                  </a:cubicBezTo>
                  <a:cubicBezTo>
                    <a:pt x="441" y="63"/>
                    <a:pt x="440" y="63"/>
                    <a:pt x="439" y="62"/>
                  </a:cubicBezTo>
                  <a:cubicBezTo>
                    <a:pt x="439" y="61"/>
                    <a:pt x="438" y="61"/>
                    <a:pt x="437" y="60"/>
                  </a:cubicBezTo>
                  <a:cubicBezTo>
                    <a:pt x="435" y="58"/>
                    <a:pt x="433" y="57"/>
                    <a:pt x="432" y="57"/>
                  </a:cubicBezTo>
                  <a:cubicBezTo>
                    <a:pt x="432" y="57"/>
                    <a:pt x="432" y="57"/>
                    <a:pt x="432" y="57"/>
                  </a:cubicBezTo>
                  <a:cubicBezTo>
                    <a:pt x="430" y="56"/>
                    <a:pt x="432" y="59"/>
                    <a:pt x="427" y="56"/>
                  </a:cubicBezTo>
                  <a:cubicBezTo>
                    <a:pt x="424" y="54"/>
                    <a:pt x="424" y="54"/>
                    <a:pt x="424" y="54"/>
                  </a:cubicBezTo>
                  <a:cubicBezTo>
                    <a:pt x="420" y="51"/>
                    <a:pt x="420" y="51"/>
                    <a:pt x="420" y="51"/>
                  </a:cubicBezTo>
                  <a:cubicBezTo>
                    <a:pt x="417" y="49"/>
                    <a:pt x="419" y="49"/>
                    <a:pt x="419" y="49"/>
                  </a:cubicBezTo>
                  <a:cubicBezTo>
                    <a:pt x="417" y="48"/>
                    <a:pt x="415" y="47"/>
                    <a:pt x="413" y="46"/>
                  </a:cubicBezTo>
                  <a:cubicBezTo>
                    <a:pt x="410" y="44"/>
                    <a:pt x="408" y="43"/>
                    <a:pt x="406" y="41"/>
                  </a:cubicBezTo>
                  <a:cubicBezTo>
                    <a:pt x="401" y="38"/>
                    <a:pt x="396" y="35"/>
                    <a:pt x="391" y="33"/>
                  </a:cubicBezTo>
                  <a:cubicBezTo>
                    <a:pt x="393" y="34"/>
                    <a:pt x="394" y="35"/>
                    <a:pt x="396" y="37"/>
                  </a:cubicBezTo>
                  <a:cubicBezTo>
                    <a:pt x="400" y="41"/>
                    <a:pt x="400" y="41"/>
                    <a:pt x="400" y="41"/>
                  </a:cubicBezTo>
                  <a:cubicBezTo>
                    <a:pt x="398" y="40"/>
                    <a:pt x="396" y="38"/>
                    <a:pt x="393" y="37"/>
                  </a:cubicBezTo>
                  <a:cubicBezTo>
                    <a:pt x="391" y="35"/>
                    <a:pt x="389" y="34"/>
                    <a:pt x="386" y="32"/>
                  </a:cubicBezTo>
                  <a:cubicBezTo>
                    <a:pt x="384" y="31"/>
                    <a:pt x="382" y="30"/>
                    <a:pt x="380" y="29"/>
                  </a:cubicBezTo>
                  <a:cubicBezTo>
                    <a:pt x="378" y="28"/>
                    <a:pt x="377" y="28"/>
                    <a:pt x="376" y="28"/>
                  </a:cubicBezTo>
                  <a:cubicBezTo>
                    <a:pt x="375" y="27"/>
                    <a:pt x="373" y="26"/>
                    <a:pt x="372" y="25"/>
                  </a:cubicBezTo>
                  <a:cubicBezTo>
                    <a:pt x="368" y="22"/>
                    <a:pt x="365" y="21"/>
                    <a:pt x="363" y="20"/>
                  </a:cubicBezTo>
                  <a:cubicBezTo>
                    <a:pt x="362" y="20"/>
                    <a:pt x="361" y="20"/>
                    <a:pt x="361" y="19"/>
                  </a:cubicBezTo>
                  <a:cubicBezTo>
                    <a:pt x="360" y="19"/>
                    <a:pt x="359" y="19"/>
                    <a:pt x="359" y="19"/>
                  </a:cubicBezTo>
                  <a:cubicBezTo>
                    <a:pt x="357" y="19"/>
                    <a:pt x="357" y="19"/>
                    <a:pt x="353" y="18"/>
                  </a:cubicBezTo>
                  <a:cubicBezTo>
                    <a:pt x="349" y="16"/>
                    <a:pt x="349" y="16"/>
                    <a:pt x="349" y="16"/>
                  </a:cubicBezTo>
                  <a:cubicBezTo>
                    <a:pt x="348" y="15"/>
                    <a:pt x="346" y="15"/>
                    <a:pt x="345" y="14"/>
                  </a:cubicBezTo>
                  <a:cubicBezTo>
                    <a:pt x="346" y="14"/>
                    <a:pt x="348" y="15"/>
                    <a:pt x="349" y="15"/>
                  </a:cubicBezTo>
                  <a:cubicBezTo>
                    <a:pt x="354" y="17"/>
                    <a:pt x="354" y="17"/>
                    <a:pt x="354" y="17"/>
                  </a:cubicBezTo>
                  <a:cubicBezTo>
                    <a:pt x="351" y="16"/>
                    <a:pt x="350" y="15"/>
                    <a:pt x="348" y="14"/>
                  </a:cubicBezTo>
                  <a:cubicBezTo>
                    <a:pt x="346" y="14"/>
                    <a:pt x="345" y="13"/>
                    <a:pt x="344" y="13"/>
                  </a:cubicBezTo>
                  <a:cubicBezTo>
                    <a:pt x="341" y="12"/>
                    <a:pt x="338" y="11"/>
                    <a:pt x="335" y="9"/>
                  </a:cubicBezTo>
                  <a:cubicBezTo>
                    <a:pt x="335" y="9"/>
                    <a:pt x="335" y="9"/>
                    <a:pt x="335" y="9"/>
                  </a:cubicBezTo>
                  <a:cubicBezTo>
                    <a:pt x="335" y="10"/>
                    <a:pt x="336" y="10"/>
                    <a:pt x="336" y="10"/>
                  </a:cubicBezTo>
                  <a:cubicBezTo>
                    <a:pt x="334" y="9"/>
                    <a:pt x="334" y="9"/>
                    <a:pt x="334" y="9"/>
                  </a:cubicBezTo>
                  <a:cubicBezTo>
                    <a:pt x="333" y="10"/>
                    <a:pt x="328" y="9"/>
                    <a:pt x="322" y="8"/>
                  </a:cubicBezTo>
                  <a:cubicBezTo>
                    <a:pt x="318" y="7"/>
                    <a:pt x="314" y="6"/>
                    <a:pt x="309" y="6"/>
                  </a:cubicBezTo>
                  <a:cubicBezTo>
                    <a:pt x="307" y="5"/>
                    <a:pt x="304" y="5"/>
                    <a:pt x="301" y="5"/>
                  </a:cubicBezTo>
                  <a:cubicBezTo>
                    <a:pt x="300" y="4"/>
                    <a:pt x="298" y="4"/>
                    <a:pt x="297" y="4"/>
                  </a:cubicBezTo>
                  <a:cubicBezTo>
                    <a:pt x="295" y="3"/>
                    <a:pt x="294" y="3"/>
                    <a:pt x="292" y="3"/>
                  </a:cubicBezTo>
                  <a:cubicBezTo>
                    <a:pt x="288" y="4"/>
                    <a:pt x="288" y="4"/>
                    <a:pt x="288" y="4"/>
                  </a:cubicBezTo>
                  <a:cubicBezTo>
                    <a:pt x="286" y="4"/>
                    <a:pt x="285" y="3"/>
                    <a:pt x="283" y="3"/>
                  </a:cubicBezTo>
                  <a:cubicBezTo>
                    <a:pt x="277" y="3"/>
                    <a:pt x="277" y="3"/>
                    <a:pt x="277" y="3"/>
                  </a:cubicBezTo>
                  <a:cubicBezTo>
                    <a:pt x="277" y="2"/>
                    <a:pt x="277" y="2"/>
                    <a:pt x="277" y="2"/>
                  </a:cubicBezTo>
                  <a:cubicBezTo>
                    <a:pt x="283" y="2"/>
                    <a:pt x="290" y="2"/>
                    <a:pt x="298" y="3"/>
                  </a:cubicBezTo>
                  <a:cubicBezTo>
                    <a:pt x="302" y="3"/>
                    <a:pt x="307" y="4"/>
                    <a:pt x="311" y="4"/>
                  </a:cubicBezTo>
                  <a:cubicBezTo>
                    <a:pt x="315" y="5"/>
                    <a:pt x="318" y="6"/>
                    <a:pt x="322" y="6"/>
                  </a:cubicBezTo>
                  <a:cubicBezTo>
                    <a:pt x="322" y="6"/>
                    <a:pt x="322" y="6"/>
                    <a:pt x="322" y="6"/>
                  </a:cubicBezTo>
                  <a:cubicBezTo>
                    <a:pt x="318" y="5"/>
                    <a:pt x="314" y="4"/>
                    <a:pt x="310" y="4"/>
                  </a:cubicBezTo>
                  <a:cubicBezTo>
                    <a:pt x="306" y="3"/>
                    <a:pt x="302" y="3"/>
                    <a:pt x="299" y="3"/>
                  </a:cubicBezTo>
                  <a:cubicBezTo>
                    <a:pt x="299" y="3"/>
                    <a:pt x="298" y="2"/>
                    <a:pt x="297" y="2"/>
                  </a:cubicBezTo>
                  <a:cubicBezTo>
                    <a:pt x="296" y="2"/>
                    <a:pt x="295" y="2"/>
                    <a:pt x="294" y="1"/>
                  </a:cubicBezTo>
                  <a:cubicBezTo>
                    <a:pt x="293" y="1"/>
                    <a:pt x="293" y="1"/>
                    <a:pt x="294" y="0"/>
                  </a:cubicBezTo>
                  <a:cubicBezTo>
                    <a:pt x="290" y="1"/>
                    <a:pt x="290" y="1"/>
                    <a:pt x="290" y="1"/>
                  </a:cubicBezTo>
                  <a:cubicBezTo>
                    <a:pt x="283" y="0"/>
                    <a:pt x="278" y="0"/>
                    <a:pt x="274" y="0"/>
                  </a:cubicBezTo>
                  <a:cubicBezTo>
                    <a:pt x="269" y="0"/>
                    <a:pt x="266" y="0"/>
                    <a:pt x="262" y="0"/>
                  </a:cubicBezTo>
                  <a:cubicBezTo>
                    <a:pt x="261" y="0"/>
                    <a:pt x="259" y="0"/>
                    <a:pt x="257" y="0"/>
                  </a:cubicBezTo>
                  <a:cubicBezTo>
                    <a:pt x="255" y="0"/>
                    <a:pt x="253" y="0"/>
                    <a:pt x="251" y="0"/>
                  </a:cubicBezTo>
                  <a:cubicBezTo>
                    <a:pt x="248" y="1"/>
                    <a:pt x="246" y="1"/>
                    <a:pt x="243" y="1"/>
                  </a:cubicBezTo>
                  <a:cubicBezTo>
                    <a:pt x="240" y="1"/>
                    <a:pt x="237" y="1"/>
                    <a:pt x="234" y="2"/>
                  </a:cubicBezTo>
                  <a:cubicBezTo>
                    <a:pt x="236" y="2"/>
                    <a:pt x="236" y="2"/>
                    <a:pt x="236" y="2"/>
                  </a:cubicBezTo>
                  <a:cubicBezTo>
                    <a:pt x="233" y="2"/>
                    <a:pt x="231" y="3"/>
                    <a:pt x="228" y="3"/>
                  </a:cubicBezTo>
                  <a:cubicBezTo>
                    <a:pt x="226" y="3"/>
                    <a:pt x="224" y="4"/>
                    <a:pt x="223" y="3"/>
                  </a:cubicBezTo>
                  <a:cubicBezTo>
                    <a:pt x="206" y="6"/>
                    <a:pt x="189" y="11"/>
                    <a:pt x="178" y="13"/>
                  </a:cubicBezTo>
                  <a:cubicBezTo>
                    <a:pt x="177" y="14"/>
                    <a:pt x="177" y="15"/>
                    <a:pt x="176" y="15"/>
                  </a:cubicBezTo>
                  <a:cubicBezTo>
                    <a:pt x="173" y="16"/>
                    <a:pt x="167" y="17"/>
                    <a:pt x="166" y="19"/>
                  </a:cubicBezTo>
                  <a:cubicBezTo>
                    <a:pt x="164" y="20"/>
                    <a:pt x="161" y="21"/>
                    <a:pt x="159" y="23"/>
                  </a:cubicBezTo>
                  <a:cubicBezTo>
                    <a:pt x="157" y="24"/>
                    <a:pt x="155" y="25"/>
                    <a:pt x="153" y="26"/>
                  </a:cubicBezTo>
                  <a:cubicBezTo>
                    <a:pt x="151" y="27"/>
                    <a:pt x="149" y="28"/>
                    <a:pt x="147" y="29"/>
                  </a:cubicBezTo>
                  <a:cubicBezTo>
                    <a:pt x="147" y="29"/>
                    <a:pt x="147" y="29"/>
                    <a:pt x="147" y="29"/>
                  </a:cubicBezTo>
                  <a:cubicBezTo>
                    <a:pt x="146" y="29"/>
                    <a:pt x="146" y="29"/>
                    <a:pt x="146" y="29"/>
                  </a:cubicBezTo>
                  <a:cubicBezTo>
                    <a:pt x="146" y="29"/>
                    <a:pt x="146" y="29"/>
                    <a:pt x="146" y="29"/>
                  </a:cubicBezTo>
                  <a:cubicBezTo>
                    <a:pt x="141" y="31"/>
                    <a:pt x="141" y="32"/>
                    <a:pt x="141" y="32"/>
                  </a:cubicBezTo>
                  <a:cubicBezTo>
                    <a:pt x="141" y="32"/>
                    <a:pt x="140" y="33"/>
                    <a:pt x="135" y="35"/>
                  </a:cubicBezTo>
                  <a:cubicBezTo>
                    <a:pt x="133" y="36"/>
                    <a:pt x="132" y="37"/>
                    <a:pt x="131" y="38"/>
                  </a:cubicBezTo>
                  <a:cubicBezTo>
                    <a:pt x="130" y="39"/>
                    <a:pt x="129" y="41"/>
                    <a:pt x="126" y="42"/>
                  </a:cubicBezTo>
                  <a:cubicBezTo>
                    <a:pt x="120" y="44"/>
                    <a:pt x="120" y="44"/>
                    <a:pt x="120" y="44"/>
                  </a:cubicBezTo>
                  <a:cubicBezTo>
                    <a:pt x="115" y="47"/>
                    <a:pt x="112" y="49"/>
                    <a:pt x="109" y="52"/>
                  </a:cubicBezTo>
                  <a:cubicBezTo>
                    <a:pt x="108" y="53"/>
                    <a:pt x="106" y="55"/>
                    <a:pt x="104" y="56"/>
                  </a:cubicBezTo>
                  <a:cubicBezTo>
                    <a:pt x="103" y="57"/>
                    <a:pt x="102" y="58"/>
                    <a:pt x="101" y="59"/>
                  </a:cubicBezTo>
                  <a:cubicBezTo>
                    <a:pt x="100" y="60"/>
                    <a:pt x="99" y="60"/>
                    <a:pt x="99" y="61"/>
                  </a:cubicBezTo>
                  <a:cubicBezTo>
                    <a:pt x="98" y="61"/>
                    <a:pt x="97" y="62"/>
                    <a:pt x="96" y="63"/>
                  </a:cubicBezTo>
                  <a:cubicBezTo>
                    <a:pt x="90" y="67"/>
                    <a:pt x="86" y="69"/>
                    <a:pt x="89" y="65"/>
                  </a:cubicBezTo>
                  <a:cubicBezTo>
                    <a:pt x="87" y="68"/>
                    <a:pt x="87" y="68"/>
                    <a:pt x="86" y="69"/>
                  </a:cubicBezTo>
                  <a:cubicBezTo>
                    <a:pt x="85" y="70"/>
                    <a:pt x="84" y="71"/>
                    <a:pt x="81" y="75"/>
                  </a:cubicBezTo>
                  <a:cubicBezTo>
                    <a:pt x="80" y="75"/>
                    <a:pt x="80" y="74"/>
                    <a:pt x="81" y="73"/>
                  </a:cubicBezTo>
                  <a:cubicBezTo>
                    <a:pt x="80" y="74"/>
                    <a:pt x="79" y="75"/>
                    <a:pt x="78" y="76"/>
                  </a:cubicBezTo>
                  <a:cubicBezTo>
                    <a:pt x="77" y="76"/>
                    <a:pt x="77" y="77"/>
                    <a:pt x="77" y="77"/>
                  </a:cubicBezTo>
                  <a:cubicBezTo>
                    <a:pt x="76" y="78"/>
                    <a:pt x="76" y="79"/>
                    <a:pt x="73" y="81"/>
                  </a:cubicBezTo>
                  <a:cubicBezTo>
                    <a:pt x="73" y="83"/>
                    <a:pt x="73" y="86"/>
                    <a:pt x="72" y="88"/>
                  </a:cubicBezTo>
                  <a:cubicBezTo>
                    <a:pt x="74" y="86"/>
                    <a:pt x="74" y="86"/>
                    <a:pt x="74" y="86"/>
                  </a:cubicBezTo>
                  <a:cubicBezTo>
                    <a:pt x="73" y="87"/>
                    <a:pt x="72" y="88"/>
                    <a:pt x="72" y="88"/>
                  </a:cubicBezTo>
                  <a:cubicBezTo>
                    <a:pt x="71" y="89"/>
                    <a:pt x="71" y="90"/>
                    <a:pt x="70" y="90"/>
                  </a:cubicBezTo>
                  <a:cubicBezTo>
                    <a:pt x="69" y="92"/>
                    <a:pt x="68" y="93"/>
                    <a:pt x="67" y="95"/>
                  </a:cubicBezTo>
                  <a:cubicBezTo>
                    <a:pt x="66" y="96"/>
                    <a:pt x="65" y="97"/>
                    <a:pt x="63" y="99"/>
                  </a:cubicBezTo>
                  <a:cubicBezTo>
                    <a:pt x="62" y="100"/>
                    <a:pt x="61" y="102"/>
                    <a:pt x="60" y="103"/>
                  </a:cubicBezTo>
                  <a:cubicBezTo>
                    <a:pt x="59" y="103"/>
                    <a:pt x="59" y="103"/>
                    <a:pt x="59" y="103"/>
                  </a:cubicBezTo>
                  <a:cubicBezTo>
                    <a:pt x="57" y="106"/>
                    <a:pt x="57" y="106"/>
                    <a:pt x="57" y="106"/>
                  </a:cubicBezTo>
                  <a:cubicBezTo>
                    <a:pt x="56" y="107"/>
                    <a:pt x="55" y="108"/>
                    <a:pt x="54" y="109"/>
                  </a:cubicBezTo>
                  <a:cubicBezTo>
                    <a:pt x="53" y="109"/>
                    <a:pt x="53" y="109"/>
                    <a:pt x="53" y="109"/>
                  </a:cubicBezTo>
                  <a:cubicBezTo>
                    <a:pt x="51" y="113"/>
                    <a:pt x="49" y="116"/>
                    <a:pt x="47" y="119"/>
                  </a:cubicBezTo>
                  <a:cubicBezTo>
                    <a:pt x="48" y="118"/>
                    <a:pt x="48" y="118"/>
                    <a:pt x="48" y="118"/>
                  </a:cubicBezTo>
                  <a:cubicBezTo>
                    <a:pt x="47" y="119"/>
                    <a:pt x="46" y="122"/>
                    <a:pt x="44" y="125"/>
                  </a:cubicBezTo>
                  <a:cubicBezTo>
                    <a:pt x="43" y="126"/>
                    <a:pt x="42" y="128"/>
                    <a:pt x="41" y="129"/>
                  </a:cubicBezTo>
                  <a:cubicBezTo>
                    <a:pt x="40" y="130"/>
                    <a:pt x="39" y="132"/>
                    <a:pt x="39" y="133"/>
                  </a:cubicBezTo>
                  <a:cubicBezTo>
                    <a:pt x="38" y="132"/>
                    <a:pt x="38" y="132"/>
                    <a:pt x="38" y="132"/>
                  </a:cubicBezTo>
                  <a:cubicBezTo>
                    <a:pt x="30" y="145"/>
                    <a:pt x="26" y="156"/>
                    <a:pt x="20" y="173"/>
                  </a:cubicBezTo>
                  <a:cubicBezTo>
                    <a:pt x="20" y="170"/>
                    <a:pt x="20" y="170"/>
                    <a:pt x="20" y="170"/>
                  </a:cubicBezTo>
                  <a:cubicBezTo>
                    <a:pt x="18" y="173"/>
                    <a:pt x="18" y="173"/>
                    <a:pt x="19" y="174"/>
                  </a:cubicBezTo>
                  <a:cubicBezTo>
                    <a:pt x="19" y="175"/>
                    <a:pt x="19" y="175"/>
                    <a:pt x="17" y="179"/>
                  </a:cubicBezTo>
                  <a:cubicBezTo>
                    <a:pt x="16" y="179"/>
                    <a:pt x="16" y="179"/>
                    <a:pt x="16" y="179"/>
                  </a:cubicBezTo>
                  <a:cubicBezTo>
                    <a:pt x="16" y="182"/>
                    <a:pt x="15" y="184"/>
                    <a:pt x="14" y="185"/>
                  </a:cubicBezTo>
                  <a:cubicBezTo>
                    <a:pt x="14" y="186"/>
                    <a:pt x="14" y="187"/>
                    <a:pt x="13" y="188"/>
                  </a:cubicBezTo>
                  <a:cubicBezTo>
                    <a:pt x="13" y="188"/>
                    <a:pt x="12" y="189"/>
                    <a:pt x="12" y="190"/>
                  </a:cubicBezTo>
                  <a:cubicBezTo>
                    <a:pt x="14" y="189"/>
                    <a:pt x="14" y="189"/>
                    <a:pt x="14" y="189"/>
                  </a:cubicBezTo>
                  <a:cubicBezTo>
                    <a:pt x="11" y="196"/>
                    <a:pt x="11" y="196"/>
                    <a:pt x="11" y="196"/>
                  </a:cubicBezTo>
                  <a:cubicBezTo>
                    <a:pt x="10" y="198"/>
                    <a:pt x="10" y="200"/>
                    <a:pt x="9" y="201"/>
                  </a:cubicBezTo>
                  <a:cubicBezTo>
                    <a:pt x="9" y="201"/>
                    <a:pt x="9" y="202"/>
                    <a:pt x="8" y="202"/>
                  </a:cubicBezTo>
                  <a:cubicBezTo>
                    <a:pt x="8" y="202"/>
                    <a:pt x="8" y="200"/>
                    <a:pt x="8" y="200"/>
                  </a:cubicBezTo>
                  <a:cubicBezTo>
                    <a:pt x="7" y="202"/>
                    <a:pt x="7" y="204"/>
                    <a:pt x="7" y="206"/>
                  </a:cubicBezTo>
                  <a:cubicBezTo>
                    <a:pt x="6" y="207"/>
                    <a:pt x="6" y="207"/>
                    <a:pt x="6" y="207"/>
                  </a:cubicBezTo>
                  <a:cubicBezTo>
                    <a:pt x="6" y="212"/>
                    <a:pt x="4" y="211"/>
                    <a:pt x="4" y="219"/>
                  </a:cubicBezTo>
                  <a:cubicBezTo>
                    <a:pt x="3" y="220"/>
                    <a:pt x="3" y="218"/>
                    <a:pt x="3" y="220"/>
                  </a:cubicBezTo>
                  <a:cubicBezTo>
                    <a:pt x="2" y="227"/>
                    <a:pt x="2" y="227"/>
                    <a:pt x="2" y="227"/>
                  </a:cubicBezTo>
                  <a:cubicBezTo>
                    <a:pt x="2" y="233"/>
                    <a:pt x="2" y="233"/>
                    <a:pt x="2" y="233"/>
                  </a:cubicBezTo>
                  <a:cubicBezTo>
                    <a:pt x="3" y="231"/>
                    <a:pt x="3" y="228"/>
                    <a:pt x="3" y="225"/>
                  </a:cubicBezTo>
                  <a:cubicBezTo>
                    <a:pt x="4" y="227"/>
                    <a:pt x="4" y="227"/>
                    <a:pt x="4" y="227"/>
                  </a:cubicBezTo>
                  <a:cubicBezTo>
                    <a:pt x="4" y="231"/>
                    <a:pt x="4" y="233"/>
                    <a:pt x="4" y="236"/>
                  </a:cubicBezTo>
                  <a:cubicBezTo>
                    <a:pt x="3" y="238"/>
                    <a:pt x="3" y="240"/>
                    <a:pt x="3" y="243"/>
                  </a:cubicBezTo>
                  <a:cubicBezTo>
                    <a:pt x="3" y="242"/>
                    <a:pt x="2" y="240"/>
                    <a:pt x="2" y="239"/>
                  </a:cubicBezTo>
                  <a:cubicBezTo>
                    <a:pt x="2" y="244"/>
                    <a:pt x="2" y="246"/>
                    <a:pt x="2" y="248"/>
                  </a:cubicBezTo>
                  <a:cubicBezTo>
                    <a:pt x="1" y="250"/>
                    <a:pt x="1" y="252"/>
                    <a:pt x="1" y="254"/>
                  </a:cubicBezTo>
                  <a:cubicBezTo>
                    <a:pt x="1" y="253"/>
                    <a:pt x="2" y="250"/>
                    <a:pt x="2" y="254"/>
                  </a:cubicBezTo>
                  <a:cubicBezTo>
                    <a:pt x="2" y="257"/>
                    <a:pt x="1" y="255"/>
                    <a:pt x="1" y="258"/>
                  </a:cubicBezTo>
                  <a:cubicBezTo>
                    <a:pt x="1" y="258"/>
                    <a:pt x="2" y="260"/>
                    <a:pt x="2" y="263"/>
                  </a:cubicBezTo>
                  <a:cubicBezTo>
                    <a:pt x="2" y="264"/>
                    <a:pt x="2" y="265"/>
                    <a:pt x="2" y="267"/>
                  </a:cubicBezTo>
                  <a:cubicBezTo>
                    <a:pt x="2" y="268"/>
                    <a:pt x="2" y="270"/>
                    <a:pt x="2" y="272"/>
                  </a:cubicBezTo>
                  <a:cubicBezTo>
                    <a:pt x="2" y="271"/>
                    <a:pt x="1" y="271"/>
                    <a:pt x="1" y="271"/>
                  </a:cubicBezTo>
                  <a:cubicBezTo>
                    <a:pt x="2" y="272"/>
                    <a:pt x="2" y="273"/>
                    <a:pt x="2" y="276"/>
                  </a:cubicBezTo>
                  <a:cubicBezTo>
                    <a:pt x="0" y="274"/>
                    <a:pt x="0" y="274"/>
                    <a:pt x="0" y="274"/>
                  </a:cubicBezTo>
                  <a:cubicBezTo>
                    <a:pt x="2" y="280"/>
                    <a:pt x="2" y="280"/>
                    <a:pt x="2" y="280"/>
                  </a:cubicBezTo>
                  <a:cubicBezTo>
                    <a:pt x="2" y="281"/>
                    <a:pt x="2" y="283"/>
                    <a:pt x="2" y="285"/>
                  </a:cubicBezTo>
                  <a:cubicBezTo>
                    <a:pt x="2" y="287"/>
                    <a:pt x="2" y="288"/>
                    <a:pt x="2" y="288"/>
                  </a:cubicBezTo>
                  <a:cubicBezTo>
                    <a:pt x="2" y="286"/>
                    <a:pt x="2" y="286"/>
                    <a:pt x="2" y="286"/>
                  </a:cubicBezTo>
                  <a:cubicBezTo>
                    <a:pt x="2" y="295"/>
                    <a:pt x="3" y="303"/>
                    <a:pt x="4" y="312"/>
                  </a:cubicBezTo>
                  <a:cubicBezTo>
                    <a:pt x="3" y="313"/>
                    <a:pt x="3" y="313"/>
                    <a:pt x="3" y="313"/>
                  </a:cubicBezTo>
                  <a:cubicBezTo>
                    <a:pt x="4" y="314"/>
                    <a:pt x="5" y="317"/>
                    <a:pt x="5" y="320"/>
                  </a:cubicBezTo>
                  <a:cubicBezTo>
                    <a:pt x="5" y="322"/>
                    <a:pt x="6" y="323"/>
                    <a:pt x="6" y="324"/>
                  </a:cubicBezTo>
                  <a:cubicBezTo>
                    <a:pt x="6" y="325"/>
                    <a:pt x="7" y="326"/>
                    <a:pt x="7" y="326"/>
                  </a:cubicBezTo>
                  <a:cubicBezTo>
                    <a:pt x="7" y="327"/>
                    <a:pt x="7" y="329"/>
                    <a:pt x="8" y="331"/>
                  </a:cubicBezTo>
                  <a:cubicBezTo>
                    <a:pt x="8" y="333"/>
                    <a:pt x="9" y="335"/>
                    <a:pt x="9" y="337"/>
                  </a:cubicBezTo>
                  <a:cubicBezTo>
                    <a:pt x="11" y="340"/>
                    <a:pt x="11" y="343"/>
                    <a:pt x="10" y="342"/>
                  </a:cubicBezTo>
                  <a:cubicBezTo>
                    <a:pt x="10" y="344"/>
                    <a:pt x="11" y="346"/>
                    <a:pt x="12" y="348"/>
                  </a:cubicBezTo>
                  <a:cubicBezTo>
                    <a:pt x="12" y="350"/>
                    <a:pt x="13" y="352"/>
                    <a:pt x="14" y="353"/>
                  </a:cubicBezTo>
                  <a:cubicBezTo>
                    <a:pt x="15" y="357"/>
                    <a:pt x="16" y="360"/>
                    <a:pt x="18" y="363"/>
                  </a:cubicBezTo>
                  <a:cubicBezTo>
                    <a:pt x="19" y="367"/>
                    <a:pt x="21" y="370"/>
                    <a:pt x="22" y="374"/>
                  </a:cubicBezTo>
                  <a:cubicBezTo>
                    <a:pt x="23" y="376"/>
                    <a:pt x="24" y="378"/>
                    <a:pt x="25" y="380"/>
                  </a:cubicBezTo>
                  <a:cubicBezTo>
                    <a:pt x="26" y="382"/>
                    <a:pt x="27" y="384"/>
                    <a:pt x="28" y="387"/>
                  </a:cubicBezTo>
                  <a:cubicBezTo>
                    <a:pt x="29" y="390"/>
                    <a:pt x="32" y="397"/>
                    <a:pt x="35" y="404"/>
                  </a:cubicBezTo>
                  <a:cubicBezTo>
                    <a:pt x="36" y="405"/>
                    <a:pt x="37" y="407"/>
                    <a:pt x="38" y="409"/>
                  </a:cubicBezTo>
                  <a:cubicBezTo>
                    <a:pt x="40" y="410"/>
                    <a:pt x="41" y="412"/>
                    <a:pt x="42" y="414"/>
                  </a:cubicBezTo>
                  <a:cubicBezTo>
                    <a:pt x="43" y="416"/>
                    <a:pt x="44" y="417"/>
                    <a:pt x="45" y="419"/>
                  </a:cubicBezTo>
                  <a:cubicBezTo>
                    <a:pt x="46" y="420"/>
                    <a:pt x="47" y="422"/>
                    <a:pt x="48" y="423"/>
                  </a:cubicBezTo>
                  <a:cubicBezTo>
                    <a:pt x="56" y="434"/>
                    <a:pt x="63" y="442"/>
                    <a:pt x="71" y="450"/>
                  </a:cubicBezTo>
                  <a:cubicBezTo>
                    <a:pt x="73" y="452"/>
                    <a:pt x="75" y="454"/>
                    <a:pt x="77" y="456"/>
                  </a:cubicBezTo>
                  <a:cubicBezTo>
                    <a:pt x="78" y="457"/>
                    <a:pt x="79" y="458"/>
                    <a:pt x="80" y="459"/>
                  </a:cubicBezTo>
                  <a:cubicBezTo>
                    <a:pt x="81" y="460"/>
                    <a:pt x="82" y="461"/>
                    <a:pt x="83" y="462"/>
                  </a:cubicBezTo>
                  <a:cubicBezTo>
                    <a:pt x="85" y="464"/>
                    <a:pt x="87" y="466"/>
                    <a:pt x="90" y="468"/>
                  </a:cubicBezTo>
                  <a:cubicBezTo>
                    <a:pt x="92" y="470"/>
                    <a:pt x="94" y="472"/>
                    <a:pt x="97" y="474"/>
                  </a:cubicBezTo>
                  <a:cubicBezTo>
                    <a:pt x="98" y="476"/>
                    <a:pt x="100" y="477"/>
                    <a:pt x="102" y="478"/>
                  </a:cubicBezTo>
                  <a:cubicBezTo>
                    <a:pt x="103" y="480"/>
                    <a:pt x="105" y="482"/>
                    <a:pt x="107" y="483"/>
                  </a:cubicBezTo>
                  <a:cubicBezTo>
                    <a:pt x="109" y="485"/>
                    <a:pt x="111" y="486"/>
                    <a:pt x="113" y="487"/>
                  </a:cubicBezTo>
                  <a:cubicBezTo>
                    <a:pt x="115" y="489"/>
                    <a:pt x="117" y="490"/>
                    <a:pt x="119" y="492"/>
                  </a:cubicBezTo>
                  <a:cubicBezTo>
                    <a:pt x="122" y="493"/>
                    <a:pt x="124" y="494"/>
                    <a:pt x="126" y="496"/>
                  </a:cubicBezTo>
                  <a:cubicBezTo>
                    <a:pt x="128" y="497"/>
                    <a:pt x="131" y="498"/>
                    <a:pt x="133" y="499"/>
                  </a:cubicBezTo>
                  <a:cubicBezTo>
                    <a:pt x="137" y="502"/>
                    <a:pt x="141" y="504"/>
                    <a:pt x="145" y="507"/>
                  </a:cubicBezTo>
                  <a:cubicBezTo>
                    <a:pt x="150" y="508"/>
                    <a:pt x="150" y="508"/>
                    <a:pt x="150" y="508"/>
                  </a:cubicBezTo>
                  <a:cubicBezTo>
                    <a:pt x="151" y="509"/>
                    <a:pt x="152" y="510"/>
                    <a:pt x="154" y="510"/>
                  </a:cubicBezTo>
                  <a:cubicBezTo>
                    <a:pt x="155" y="511"/>
                    <a:pt x="157" y="512"/>
                    <a:pt x="158" y="513"/>
                  </a:cubicBezTo>
                  <a:cubicBezTo>
                    <a:pt x="161" y="514"/>
                    <a:pt x="165" y="516"/>
                    <a:pt x="169" y="517"/>
                  </a:cubicBezTo>
                  <a:cubicBezTo>
                    <a:pt x="176" y="520"/>
                    <a:pt x="184" y="523"/>
                    <a:pt x="192" y="526"/>
                  </a:cubicBezTo>
                  <a:cubicBezTo>
                    <a:pt x="196" y="527"/>
                    <a:pt x="198" y="527"/>
                    <a:pt x="199" y="527"/>
                  </a:cubicBezTo>
                  <a:cubicBezTo>
                    <a:pt x="198" y="527"/>
                    <a:pt x="197" y="527"/>
                    <a:pt x="197" y="526"/>
                  </a:cubicBezTo>
                  <a:cubicBezTo>
                    <a:pt x="199" y="527"/>
                    <a:pt x="202" y="528"/>
                    <a:pt x="205" y="528"/>
                  </a:cubicBezTo>
                  <a:cubicBezTo>
                    <a:pt x="208" y="529"/>
                    <a:pt x="210" y="530"/>
                    <a:pt x="209" y="530"/>
                  </a:cubicBezTo>
                  <a:cubicBezTo>
                    <a:pt x="208" y="530"/>
                    <a:pt x="208" y="530"/>
                    <a:pt x="208" y="530"/>
                  </a:cubicBezTo>
                  <a:cubicBezTo>
                    <a:pt x="208" y="531"/>
                    <a:pt x="211" y="531"/>
                    <a:pt x="215" y="532"/>
                  </a:cubicBezTo>
                  <a:cubicBezTo>
                    <a:pt x="220" y="533"/>
                    <a:pt x="225" y="533"/>
                    <a:pt x="227" y="534"/>
                  </a:cubicBezTo>
                  <a:cubicBezTo>
                    <a:pt x="225" y="533"/>
                    <a:pt x="225" y="533"/>
                    <a:pt x="225" y="533"/>
                  </a:cubicBezTo>
                  <a:cubicBezTo>
                    <a:pt x="229" y="533"/>
                    <a:pt x="229" y="533"/>
                    <a:pt x="229" y="533"/>
                  </a:cubicBezTo>
                  <a:cubicBezTo>
                    <a:pt x="233" y="534"/>
                    <a:pt x="233" y="534"/>
                    <a:pt x="233" y="534"/>
                  </a:cubicBezTo>
                  <a:cubicBezTo>
                    <a:pt x="231" y="534"/>
                    <a:pt x="231" y="534"/>
                    <a:pt x="231" y="534"/>
                  </a:cubicBezTo>
                  <a:cubicBezTo>
                    <a:pt x="233" y="534"/>
                    <a:pt x="236" y="534"/>
                    <a:pt x="238" y="534"/>
                  </a:cubicBezTo>
                  <a:cubicBezTo>
                    <a:pt x="240" y="535"/>
                    <a:pt x="242" y="535"/>
                    <a:pt x="244" y="535"/>
                  </a:cubicBezTo>
                  <a:cubicBezTo>
                    <a:pt x="249" y="535"/>
                    <a:pt x="252" y="535"/>
                    <a:pt x="256" y="535"/>
                  </a:cubicBezTo>
                  <a:cubicBezTo>
                    <a:pt x="260" y="536"/>
                    <a:pt x="264" y="536"/>
                    <a:pt x="267" y="536"/>
                  </a:cubicBezTo>
                  <a:cubicBezTo>
                    <a:pt x="268" y="536"/>
                    <a:pt x="269" y="536"/>
                    <a:pt x="270" y="536"/>
                  </a:cubicBezTo>
                  <a:cubicBezTo>
                    <a:pt x="271" y="536"/>
                    <a:pt x="271" y="536"/>
                    <a:pt x="272" y="536"/>
                  </a:cubicBezTo>
                  <a:cubicBezTo>
                    <a:pt x="274" y="536"/>
                    <a:pt x="276" y="536"/>
                    <a:pt x="277" y="536"/>
                  </a:cubicBezTo>
                  <a:cubicBezTo>
                    <a:pt x="291" y="536"/>
                    <a:pt x="304" y="535"/>
                    <a:pt x="322" y="530"/>
                  </a:cubicBezTo>
                  <a:cubicBezTo>
                    <a:pt x="320" y="531"/>
                    <a:pt x="321" y="531"/>
                    <a:pt x="324" y="530"/>
                  </a:cubicBezTo>
                  <a:cubicBezTo>
                    <a:pt x="326" y="530"/>
                    <a:pt x="329" y="529"/>
                    <a:pt x="329" y="530"/>
                  </a:cubicBezTo>
                  <a:cubicBezTo>
                    <a:pt x="332" y="530"/>
                    <a:pt x="334" y="529"/>
                    <a:pt x="336" y="529"/>
                  </a:cubicBezTo>
                  <a:cubicBezTo>
                    <a:pt x="338" y="528"/>
                    <a:pt x="340" y="528"/>
                    <a:pt x="342" y="527"/>
                  </a:cubicBezTo>
                  <a:cubicBezTo>
                    <a:pt x="346" y="525"/>
                    <a:pt x="349" y="524"/>
                    <a:pt x="352" y="522"/>
                  </a:cubicBezTo>
                  <a:cubicBezTo>
                    <a:pt x="352" y="522"/>
                    <a:pt x="352" y="522"/>
                    <a:pt x="353" y="522"/>
                  </a:cubicBezTo>
                  <a:cubicBezTo>
                    <a:pt x="359" y="520"/>
                    <a:pt x="359" y="520"/>
                    <a:pt x="359" y="520"/>
                  </a:cubicBezTo>
                  <a:cubicBezTo>
                    <a:pt x="360" y="519"/>
                    <a:pt x="361" y="519"/>
                    <a:pt x="362" y="519"/>
                  </a:cubicBezTo>
                  <a:cubicBezTo>
                    <a:pt x="365" y="518"/>
                    <a:pt x="365" y="518"/>
                    <a:pt x="365" y="518"/>
                  </a:cubicBezTo>
                  <a:cubicBezTo>
                    <a:pt x="359" y="522"/>
                    <a:pt x="373" y="513"/>
                    <a:pt x="367" y="517"/>
                  </a:cubicBezTo>
                  <a:cubicBezTo>
                    <a:pt x="383" y="511"/>
                    <a:pt x="401" y="503"/>
                    <a:pt x="417" y="491"/>
                  </a:cubicBezTo>
                  <a:cubicBezTo>
                    <a:pt x="434" y="480"/>
                    <a:pt x="450" y="467"/>
                    <a:pt x="464" y="453"/>
                  </a:cubicBezTo>
                  <a:cubicBezTo>
                    <a:pt x="462" y="454"/>
                    <a:pt x="462" y="454"/>
                    <a:pt x="462" y="454"/>
                  </a:cubicBezTo>
                  <a:cubicBezTo>
                    <a:pt x="464" y="452"/>
                    <a:pt x="466" y="450"/>
                    <a:pt x="468" y="448"/>
                  </a:cubicBezTo>
                  <a:cubicBezTo>
                    <a:pt x="469" y="446"/>
                    <a:pt x="471" y="444"/>
                    <a:pt x="473" y="442"/>
                  </a:cubicBezTo>
                  <a:cubicBezTo>
                    <a:pt x="476" y="438"/>
                    <a:pt x="479" y="434"/>
                    <a:pt x="482" y="431"/>
                  </a:cubicBezTo>
                  <a:cubicBezTo>
                    <a:pt x="485" y="429"/>
                    <a:pt x="487" y="425"/>
                    <a:pt x="488" y="422"/>
                  </a:cubicBezTo>
                  <a:cubicBezTo>
                    <a:pt x="489" y="420"/>
                    <a:pt x="490" y="419"/>
                    <a:pt x="491" y="418"/>
                  </a:cubicBezTo>
                  <a:cubicBezTo>
                    <a:pt x="491" y="416"/>
                    <a:pt x="492" y="415"/>
                    <a:pt x="492" y="415"/>
                  </a:cubicBezTo>
                  <a:cubicBezTo>
                    <a:pt x="494" y="411"/>
                    <a:pt x="496" y="408"/>
                    <a:pt x="498" y="406"/>
                  </a:cubicBezTo>
                  <a:cubicBezTo>
                    <a:pt x="499" y="404"/>
                    <a:pt x="500" y="403"/>
                    <a:pt x="499" y="405"/>
                  </a:cubicBezTo>
                  <a:cubicBezTo>
                    <a:pt x="503" y="397"/>
                    <a:pt x="506" y="389"/>
                    <a:pt x="512" y="378"/>
                  </a:cubicBezTo>
                  <a:cubicBezTo>
                    <a:pt x="512" y="378"/>
                    <a:pt x="514" y="375"/>
                    <a:pt x="515" y="372"/>
                  </a:cubicBezTo>
                  <a:cubicBezTo>
                    <a:pt x="516" y="369"/>
                    <a:pt x="517" y="365"/>
                    <a:pt x="519" y="362"/>
                  </a:cubicBezTo>
                  <a:cubicBezTo>
                    <a:pt x="519" y="360"/>
                    <a:pt x="520" y="358"/>
                    <a:pt x="520" y="356"/>
                  </a:cubicBezTo>
                  <a:cubicBezTo>
                    <a:pt x="521" y="354"/>
                    <a:pt x="521" y="353"/>
                    <a:pt x="522" y="351"/>
                  </a:cubicBezTo>
                  <a:cubicBezTo>
                    <a:pt x="523" y="349"/>
                    <a:pt x="523" y="347"/>
                    <a:pt x="524" y="347"/>
                  </a:cubicBezTo>
                  <a:cubicBezTo>
                    <a:pt x="524" y="347"/>
                    <a:pt x="524" y="347"/>
                    <a:pt x="524" y="347"/>
                  </a:cubicBezTo>
                  <a:cubicBezTo>
                    <a:pt x="525" y="343"/>
                    <a:pt x="526" y="340"/>
                    <a:pt x="527" y="336"/>
                  </a:cubicBezTo>
                  <a:cubicBezTo>
                    <a:pt x="528" y="334"/>
                    <a:pt x="528" y="332"/>
                    <a:pt x="529" y="330"/>
                  </a:cubicBezTo>
                  <a:cubicBezTo>
                    <a:pt x="529" y="328"/>
                    <a:pt x="529" y="327"/>
                    <a:pt x="530" y="325"/>
                  </a:cubicBezTo>
                  <a:cubicBezTo>
                    <a:pt x="530" y="324"/>
                    <a:pt x="530" y="323"/>
                    <a:pt x="530" y="322"/>
                  </a:cubicBezTo>
                  <a:cubicBezTo>
                    <a:pt x="531" y="321"/>
                    <a:pt x="531" y="320"/>
                    <a:pt x="531" y="319"/>
                  </a:cubicBezTo>
                  <a:cubicBezTo>
                    <a:pt x="531" y="317"/>
                    <a:pt x="531" y="315"/>
                    <a:pt x="532" y="313"/>
                  </a:cubicBezTo>
                  <a:cubicBezTo>
                    <a:pt x="532" y="311"/>
                    <a:pt x="533" y="309"/>
                    <a:pt x="533" y="307"/>
                  </a:cubicBezTo>
                  <a:cubicBezTo>
                    <a:pt x="533" y="305"/>
                    <a:pt x="534" y="303"/>
                    <a:pt x="534" y="301"/>
                  </a:cubicBezTo>
                  <a:cubicBezTo>
                    <a:pt x="534" y="301"/>
                    <a:pt x="534" y="301"/>
                    <a:pt x="534" y="302"/>
                  </a:cubicBezTo>
                  <a:cubicBezTo>
                    <a:pt x="534" y="290"/>
                    <a:pt x="532" y="279"/>
                    <a:pt x="531" y="268"/>
                  </a:cubicBezTo>
                  <a:close/>
                </a:path>
              </a:pathLst>
            </a:custGeom>
            <a:solidFill>
              <a:srgbClr val="D42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grpSp>
      <p:pic>
        <p:nvPicPr>
          <p:cNvPr id="18" name="Picture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231658">
            <a:off x="6403015" y="5547923"/>
            <a:ext cx="4380320" cy="4324785"/>
          </a:xfrm>
          <a:prstGeom prst="rect">
            <a:avLst/>
          </a:prstGeom>
        </p:spPr>
      </p:pic>
      <p:pic>
        <p:nvPicPr>
          <p:cNvPr id="19" name="Picture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15406" y="-4070793"/>
            <a:ext cx="4904299" cy="4842121"/>
          </a:xfrm>
          <a:prstGeom prst="rect">
            <a:avLst/>
          </a:prstGeom>
        </p:spPr>
      </p:pic>
      <p:pic>
        <p:nvPicPr>
          <p:cNvPr id="20" name="Picture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880035" y="6201091"/>
            <a:ext cx="3930903" cy="3881458"/>
          </a:xfrm>
          <a:prstGeom prst="rect">
            <a:avLst/>
          </a:prstGeom>
        </p:spPr>
      </p:pic>
    </p:spTree>
    <p:extLst>
      <p:ext uri="{BB962C8B-B14F-4D97-AF65-F5344CB8AC3E}">
        <p14:creationId xmlns:p14="http://schemas.microsoft.com/office/powerpoint/2010/main" val="3026839091"/>
      </p:ext>
    </p:extLst>
  </p:cSld>
  <p:clrMapOvr>
    <a:masterClrMapping/>
  </p:clrMapOvr>
  <p:transition>
    <p:fade/>
  </p:transition>
  <p:extLst>
    <p:ext uri="{DCECCB84-F9BA-43D5-87BE-67443E8EF086}">
      <p15:sldGuideLst xmlns:p15="http://schemas.microsoft.com/office/powerpoint/2012/main">
        <p15:guide id="1" orient="horz" pos="372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9B51D2-7FE2-E74F-B12C-4953FC72FC52}"/>
              </a:ext>
            </a:extLst>
          </p:cNvPr>
          <p:cNvSpPr>
            <a:spLocks noGrp="1"/>
          </p:cNvSpPr>
          <p:nvPr>
            <p:ph type="ftr" sz="quarter" idx="3"/>
          </p:nvPr>
        </p:nvSpPr>
        <p:spPr>
          <a:xfrm>
            <a:off x="389204" y="6188900"/>
            <a:ext cx="4114800" cy="365125"/>
          </a:xfrm>
          <a:prstGeom prst="rect">
            <a:avLst/>
          </a:prstGeom>
        </p:spPr>
        <p:txBody>
          <a:bodyPr vert="horz" lIns="0" tIns="0" rIns="0" bIns="0" rtlCol="0" anchor="b" anchorCtr="0"/>
          <a:lstStyle>
            <a:lvl1pPr algn="l">
              <a:defRPr sz="1100" b="0" i="0">
                <a:solidFill>
                  <a:schemeClr val="tx2"/>
                </a:solidFill>
                <a:latin typeface="Arial" panose="020B0604020202020204" pitchFamily="34" charset="0"/>
                <a:cs typeface="Arial" panose="020B0604020202020204" pitchFamily="34" charset="0"/>
              </a:defRPr>
            </a:lvl1pPr>
          </a:lstStyle>
          <a:p>
            <a:r>
              <a:rPr lang="en-AU" dirty="0"/>
              <a:t>Leadership &amp; High Performance | Professional learning for non teaching staff (PLNTS) V4.0 June 2019    Slide 6 of 17</a:t>
            </a:r>
            <a:endParaRPr lang="en-US" dirty="0"/>
          </a:p>
        </p:txBody>
      </p:sp>
      <p:sp>
        <p:nvSpPr>
          <p:cNvPr id="3" name="Text Placeholder 2"/>
          <p:cNvSpPr>
            <a:spLocks noGrp="1"/>
          </p:cNvSpPr>
          <p:nvPr>
            <p:ph type="body" idx="1"/>
          </p:nvPr>
        </p:nvSpPr>
        <p:spPr>
          <a:xfrm>
            <a:off x="389205" y="1689106"/>
            <a:ext cx="11413593" cy="4131467"/>
          </a:xfrm>
          <a:prstGeom prst="rect">
            <a:avLst/>
          </a:prstGeom>
        </p:spPr>
        <p:txBody>
          <a:bodyPr vert="horz" lIns="0" tIns="0" rIns="0" bIns="0" rtlCol="0">
            <a:noAutofit/>
          </a:bodyPr>
          <a:lstStyle/>
          <a:p>
            <a:pPr lvl="0"/>
            <a:r>
              <a:rPr lang="en-US" dirty="0"/>
              <a:t>Arial Size 14</a:t>
            </a:r>
          </a:p>
          <a:p>
            <a:pPr lvl="1"/>
            <a:r>
              <a:rPr lang="en-US" dirty="0"/>
              <a:t>Arial Size 14</a:t>
            </a:r>
          </a:p>
          <a:p>
            <a:pPr lvl="2"/>
            <a:r>
              <a:rPr lang="en-US" dirty="0"/>
              <a:t>Arial Size 12</a:t>
            </a:r>
          </a:p>
          <a:p>
            <a:pPr lvl="3"/>
            <a:r>
              <a:rPr lang="en-US" dirty="0"/>
              <a:t>Arial Size 12</a:t>
            </a:r>
          </a:p>
        </p:txBody>
      </p:sp>
      <p:sp>
        <p:nvSpPr>
          <p:cNvPr id="2" name="Title Placeholder 1"/>
          <p:cNvSpPr>
            <a:spLocks noGrp="1"/>
          </p:cNvSpPr>
          <p:nvPr>
            <p:ph type="title"/>
          </p:nvPr>
        </p:nvSpPr>
        <p:spPr>
          <a:xfrm>
            <a:off x="389204" y="668773"/>
            <a:ext cx="11413595" cy="498470"/>
          </a:xfrm>
          <a:prstGeom prst="rect">
            <a:avLst/>
          </a:prstGeom>
        </p:spPr>
        <p:txBody>
          <a:bodyPr vert="horz" wrap="square" lIns="0" tIns="0" rIns="0" bIns="0" rtlCol="0" anchor="ctr">
            <a:noAutofit/>
          </a:bodyPr>
          <a:lstStyle/>
          <a:p>
            <a:r>
              <a:rPr lang="en-US"/>
              <a:t>Click to edit Master title style</a:t>
            </a:r>
            <a:endParaRPr lang="en-US" dirty="0"/>
          </a:p>
        </p:txBody>
      </p:sp>
      <p:grpSp>
        <p:nvGrpSpPr>
          <p:cNvPr id="67" name="Group 4">
            <a:extLst>
              <a:ext uri="{FF2B5EF4-FFF2-40B4-BE49-F238E27FC236}">
                <a16:creationId xmlns:a16="http://schemas.microsoft.com/office/drawing/2014/main" id="{6E4C24B8-2CBA-4302-9AB2-514F77CF3D64}"/>
              </a:ext>
            </a:extLst>
          </p:cNvPr>
          <p:cNvGrpSpPr>
            <a:grpSpLocks noChangeAspect="1"/>
          </p:cNvGrpSpPr>
          <p:nvPr userDrawn="1"/>
        </p:nvGrpSpPr>
        <p:grpSpPr bwMode="auto">
          <a:xfrm>
            <a:off x="11295136" y="6128859"/>
            <a:ext cx="507663" cy="435982"/>
            <a:chOff x="1841" y="2"/>
            <a:chExt cx="4000" cy="4318"/>
          </a:xfrm>
        </p:grpSpPr>
        <p:sp>
          <p:nvSpPr>
            <p:cNvPr id="68" name="Freeform 5">
              <a:extLst>
                <a:ext uri="{FF2B5EF4-FFF2-40B4-BE49-F238E27FC236}">
                  <a16:creationId xmlns:a16="http://schemas.microsoft.com/office/drawing/2014/main" id="{480F538B-5591-4729-8C28-F988EAAEE320}"/>
                </a:ext>
              </a:extLst>
            </p:cNvPr>
            <p:cNvSpPr>
              <a:spLocks noEditPoints="1"/>
            </p:cNvSpPr>
            <p:nvPr/>
          </p:nvSpPr>
          <p:spPr bwMode="auto">
            <a:xfrm>
              <a:off x="1972" y="2556"/>
              <a:ext cx="3779" cy="1764"/>
            </a:xfrm>
            <a:custGeom>
              <a:avLst/>
              <a:gdLst>
                <a:gd name="T0" fmla="*/ 1845 w 2181"/>
                <a:gd name="T1" fmla="*/ 700 h 1019"/>
                <a:gd name="T2" fmla="*/ 2181 w 2181"/>
                <a:gd name="T3" fmla="*/ 15 h 1019"/>
                <a:gd name="T4" fmla="*/ 1814 w 2181"/>
                <a:gd name="T5" fmla="*/ 15 h 1019"/>
                <a:gd name="T6" fmla="*/ 1459 w 2181"/>
                <a:gd name="T7" fmla="*/ 15 h 1019"/>
                <a:gd name="T8" fmla="*/ 1634 w 2181"/>
                <a:gd name="T9" fmla="*/ 700 h 1019"/>
                <a:gd name="T10" fmla="*/ 701 w 2181"/>
                <a:gd name="T11" fmla="*/ 700 h 1019"/>
                <a:gd name="T12" fmla="*/ 547 w 2181"/>
                <a:gd name="T13" fmla="*/ 453 h 1019"/>
                <a:gd name="T14" fmla="*/ 16 w 2181"/>
                <a:gd name="T15" fmla="*/ 700 h 1019"/>
                <a:gd name="T16" fmla="*/ 108 w 2181"/>
                <a:gd name="T17" fmla="*/ 929 h 1019"/>
                <a:gd name="T18" fmla="*/ 111 w 2181"/>
                <a:gd name="T19" fmla="*/ 985 h 1019"/>
                <a:gd name="T20" fmla="*/ 108 w 2181"/>
                <a:gd name="T21" fmla="*/ 834 h 1019"/>
                <a:gd name="T22" fmla="*/ 109 w 2181"/>
                <a:gd name="T23" fmla="*/ 800 h 1019"/>
                <a:gd name="T24" fmla="*/ 110 w 2181"/>
                <a:gd name="T25" fmla="*/ 1019 h 1019"/>
                <a:gd name="T26" fmla="*/ 108 w 2181"/>
                <a:gd name="T27" fmla="*/ 897 h 1019"/>
                <a:gd name="T28" fmla="*/ 221 w 2181"/>
                <a:gd name="T29" fmla="*/ 909 h 1019"/>
                <a:gd name="T30" fmla="*/ 442 w 2181"/>
                <a:gd name="T31" fmla="*/ 909 h 1019"/>
                <a:gd name="T32" fmla="*/ 403 w 2181"/>
                <a:gd name="T33" fmla="*/ 910 h 1019"/>
                <a:gd name="T34" fmla="*/ 260 w 2181"/>
                <a:gd name="T35" fmla="*/ 909 h 1019"/>
                <a:gd name="T36" fmla="*/ 403 w 2181"/>
                <a:gd name="T37" fmla="*/ 910 h 1019"/>
                <a:gd name="T38" fmla="*/ 440 w 2181"/>
                <a:gd name="T39" fmla="*/ 803 h 1019"/>
                <a:gd name="T40" fmla="*/ 649 w 2181"/>
                <a:gd name="T41" fmla="*/ 803 h 1019"/>
                <a:gd name="T42" fmla="*/ 711 w 2181"/>
                <a:gd name="T43" fmla="*/ 925 h 1019"/>
                <a:gd name="T44" fmla="*/ 711 w 2181"/>
                <a:gd name="T45" fmla="*/ 892 h 1019"/>
                <a:gd name="T46" fmla="*/ 831 w 2181"/>
                <a:gd name="T47" fmla="*/ 803 h 1019"/>
                <a:gd name="T48" fmla="*/ 833 w 2181"/>
                <a:gd name="T49" fmla="*/ 1015 h 1019"/>
                <a:gd name="T50" fmla="*/ 711 w 2181"/>
                <a:gd name="T51" fmla="*/ 925 h 1019"/>
                <a:gd name="T52" fmla="*/ 1024 w 2181"/>
                <a:gd name="T53" fmla="*/ 825 h 1019"/>
                <a:gd name="T54" fmla="*/ 869 w 2181"/>
                <a:gd name="T55" fmla="*/ 1015 h 1019"/>
                <a:gd name="T56" fmla="*/ 952 w 2181"/>
                <a:gd name="T57" fmla="*/ 942 h 1019"/>
                <a:gd name="T58" fmla="*/ 991 w 2181"/>
                <a:gd name="T59" fmla="*/ 935 h 1019"/>
                <a:gd name="T60" fmla="*/ 906 w 2181"/>
                <a:gd name="T61" fmla="*/ 837 h 1019"/>
                <a:gd name="T62" fmla="*/ 1004 w 2181"/>
                <a:gd name="T63" fmla="*/ 873 h 1019"/>
                <a:gd name="T64" fmla="*/ 1223 w 2181"/>
                <a:gd name="T65" fmla="*/ 950 h 1019"/>
                <a:gd name="T66" fmla="*/ 1075 w 2181"/>
                <a:gd name="T67" fmla="*/ 1015 h 1019"/>
                <a:gd name="T68" fmla="*/ 1228 w 2181"/>
                <a:gd name="T69" fmla="*/ 1015 h 1019"/>
                <a:gd name="T70" fmla="*/ 1223 w 2181"/>
                <a:gd name="T71" fmla="*/ 803 h 1019"/>
                <a:gd name="T72" fmla="*/ 1337 w 2181"/>
                <a:gd name="T73" fmla="*/ 803 h 1019"/>
                <a:gd name="T74" fmla="*/ 1334 w 2181"/>
                <a:gd name="T75" fmla="*/ 1015 h 1019"/>
                <a:gd name="T76" fmla="*/ 1401 w 2181"/>
                <a:gd name="T77" fmla="*/ 963 h 1019"/>
                <a:gd name="T78" fmla="*/ 1505 w 2181"/>
                <a:gd name="T79" fmla="*/ 1015 h 1019"/>
                <a:gd name="T80" fmla="*/ 1401 w 2181"/>
                <a:gd name="T81" fmla="*/ 904 h 1019"/>
                <a:gd name="T82" fmla="*/ 1684 w 2181"/>
                <a:gd name="T83" fmla="*/ 892 h 1019"/>
                <a:gd name="T84" fmla="*/ 1698 w 2181"/>
                <a:gd name="T85" fmla="*/ 837 h 1019"/>
                <a:gd name="T86" fmla="*/ 1541 w 2181"/>
                <a:gd name="T87" fmla="*/ 1015 h 1019"/>
                <a:gd name="T88" fmla="*/ 1578 w 2181"/>
                <a:gd name="T89" fmla="*/ 982 h 1019"/>
                <a:gd name="T90" fmla="*/ 1771 w 2181"/>
                <a:gd name="T91" fmla="*/ 803 h 1019"/>
                <a:gd name="T92" fmla="*/ 1773 w 2181"/>
                <a:gd name="T93" fmla="*/ 1015 h 1019"/>
                <a:gd name="T94" fmla="*/ 1921 w 2181"/>
                <a:gd name="T95" fmla="*/ 1015 h 1019"/>
                <a:gd name="T96" fmla="*/ 1884 w 2181"/>
                <a:gd name="T97" fmla="*/ 950 h 1019"/>
                <a:gd name="T98" fmla="*/ 2018 w 2181"/>
                <a:gd name="T99" fmla="*/ 1015 h 1019"/>
                <a:gd name="T100" fmla="*/ 2122 w 2181"/>
                <a:gd name="T101" fmla="*/ 838 h 1019"/>
                <a:gd name="T102" fmla="*/ 1950 w 2181"/>
                <a:gd name="T103" fmla="*/ 838 h 1019"/>
                <a:gd name="T104" fmla="*/ 923 w 2181"/>
                <a:gd name="T105" fmla="*/ 196 h 1019"/>
                <a:gd name="T106" fmla="*/ 1272 w 2181"/>
                <a:gd name="T107" fmla="*/ 89 h 1019"/>
                <a:gd name="T108" fmla="*/ 771 w 2181"/>
                <a:gd name="T109" fmla="*/ 212 h 1019"/>
                <a:gd name="T110" fmla="*/ 1141 w 2181"/>
                <a:gd name="T111" fmla="*/ 515 h 1019"/>
                <a:gd name="T112" fmla="*/ 743 w 2181"/>
                <a:gd name="T113" fmla="*/ 605 h 1019"/>
                <a:gd name="T114" fmla="*/ 1293 w 2181"/>
                <a:gd name="T115" fmla="*/ 498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1" h="1019">
                  <a:moveTo>
                    <a:pt x="1634" y="700"/>
                  </a:moveTo>
                  <a:cubicBezTo>
                    <a:pt x="1739" y="267"/>
                    <a:pt x="1739" y="267"/>
                    <a:pt x="1739" y="267"/>
                  </a:cubicBezTo>
                  <a:cubicBezTo>
                    <a:pt x="1845" y="700"/>
                    <a:pt x="1845" y="700"/>
                    <a:pt x="1845" y="700"/>
                  </a:cubicBezTo>
                  <a:cubicBezTo>
                    <a:pt x="2000" y="700"/>
                    <a:pt x="2000" y="700"/>
                    <a:pt x="2000" y="700"/>
                  </a:cubicBezTo>
                  <a:cubicBezTo>
                    <a:pt x="2002" y="694"/>
                    <a:pt x="2002" y="694"/>
                    <a:pt x="2002" y="694"/>
                  </a:cubicBezTo>
                  <a:cubicBezTo>
                    <a:pt x="2181" y="15"/>
                    <a:pt x="2181" y="15"/>
                    <a:pt x="2181" y="15"/>
                  </a:cubicBezTo>
                  <a:cubicBezTo>
                    <a:pt x="2023" y="15"/>
                    <a:pt x="2023" y="15"/>
                    <a:pt x="2023" y="15"/>
                  </a:cubicBezTo>
                  <a:cubicBezTo>
                    <a:pt x="1921" y="454"/>
                    <a:pt x="1921" y="454"/>
                    <a:pt x="1921" y="454"/>
                  </a:cubicBezTo>
                  <a:cubicBezTo>
                    <a:pt x="1814" y="15"/>
                    <a:pt x="1814" y="15"/>
                    <a:pt x="1814" y="15"/>
                  </a:cubicBezTo>
                  <a:cubicBezTo>
                    <a:pt x="1666" y="15"/>
                    <a:pt x="1666" y="15"/>
                    <a:pt x="1666" y="15"/>
                  </a:cubicBezTo>
                  <a:cubicBezTo>
                    <a:pt x="1558" y="449"/>
                    <a:pt x="1558" y="449"/>
                    <a:pt x="1558" y="449"/>
                  </a:cubicBezTo>
                  <a:cubicBezTo>
                    <a:pt x="1459" y="15"/>
                    <a:pt x="1459" y="15"/>
                    <a:pt x="1459" y="15"/>
                  </a:cubicBezTo>
                  <a:cubicBezTo>
                    <a:pt x="1298" y="15"/>
                    <a:pt x="1298" y="15"/>
                    <a:pt x="1298" y="15"/>
                  </a:cubicBezTo>
                  <a:cubicBezTo>
                    <a:pt x="1476" y="700"/>
                    <a:pt x="1476" y="700"/>
                    <a:pt x="1476" y="700"/>
                  </a:cubicBezTo>
                  <a:lnTo>
                    <a:pt x="1634" y="700"/>
                  </a:lnTo>
                  <a:close/>
                  <a:moveTo>
                    <a:pt x="170" y="263"/>
                  </a:moveTo>
                  <a:cubicBezTo>
                    <a:pt x="542" y="700"/>
                    <a:pt x="542" y="700"/>
                    <a:pt x="542" y="700"/>
                  </a:cubicBezTo>
                  <a:cubicBezTo>
                    <a:pt x="701" y="700"/>
                    <a:pt x="701" y="700"/>
                    <a:pt x="701" y="700"/>
                  </a:cubicBezTo>
                  <a:cubicBezTo>
                    <a:pt x="701" y="15"/>
                    <a:pt x="701" y="15"/>
                    <a:pt x="701" y="15"/>
                  </a:cubicBezTo>
                  <a:cubicBezTo>
                    <a:pt x="547" y="15"/>
                    <a:pt x="547" y="15"/>
                    <a:pt x="547" y="15"/>
                  </a:cubicBezTo>
                  <a:cubicBezTo>
                    <a:pt x="547" y="453"/>
                    <a:pt x="547" y="453"/>
                    <a:pt x="547" y="453"/>
                  </a:cubicBezTo>
                  <a:cubicBezTo>
                    <a:pt x="174" y="15"/>
                    <a:pt x="174" y="15"/>
                    <a:pt x="174" y="15"/>
                  </a:cubicBezTo>
                  <a:cubicBezTo>
                    <a:pt x="16" y="15"/>
                    <a:pt x="16" y="15"/>
                    <a:pt x="16" y="15"/>
                  </a:cubicBezTo>
                  <a:cubicBezTo>
                    <a:pt x="16" y="700"/>
                    <a:pt x="16" y="700"/>
                    <a:pt x="16" y="700"/>
                  </a:cubicBezTo>
                  <a:cubicBezTo>
                    <a:pt x="170" y="700"/>
                    <a:pt x="170" y="700"/>
                    <a:pt x="170" y="700"/>
                  </a:cubicBezTo>
                  <a:lnTo>
                    <a:pt x="170" y="263"/>
                  </a:lnTo>
                  <a:close/>
                  <a:moveTo>
                    <a:pt x="108" y="929"/>
                  </a:moveTo>
                  <a:cubicBezTo>
                    <a:pt x="162" y="929"/>
                    <a:pt x="162" y="929"/>
                    <a:pt x="162" y="929"/>
                  </a:cubicBezTo>
                  <a:cubicBezTo>
                    <a:pt x="162" y="969"/>
                    <a:pt x="162" y="969"/>
                    <a:pt x="162" y="969"/>
                  </a:cubicBezTo>
                  <a:cubicBezTo>
                    <a:pt x="149" y="979"/>
                    <a:pt x="131" y="985"/>
                    <a:pt x="111" y="985"/>
                  </a:cubicBezTo>
                  <a:cubicBezTo>
                    <a:pt x="68" y="985"/>
                    <a:pt x="39" y="953"/>
                    <a:pt x="39" y="909"/>
                  </a:cubicBezTo>
                  <a:cubicBezTo>
                    <a:pt x="39" y="909"/>
                    <a:pt x="39" y="909"/>
                    <a:pt x="39" y="909"/>
                  </a:cubicBezTo>
                  <a:cubicBezTo>
                    <a:pt x="39" y="868"/>
                    <a:pt x="69" y="834"/>
                    <a:pt x="108" y="834"/>
                  </a:cubicBezTo>
                  <a:cubicBezTo>
                    <a:pt x="135" y="834"/>
                    <a:pt x="151" y="843"/>
                    <a:pt x="167" y="857"/>
                  </a:cubicBezTo>
                  <a:cubicBezTo>
                    <a:pt x="191" y="829"/>
                    <a:pt x="191" y="829"/>
                    <a:pt x="191" y="829"/>
                  </a:cubicBezTo>
                  <a:cubicBezTo>
                    <a:pt x="169" y="810"/>
                    <a:pt x="146" y="800"/>
                    <a:pt x="109" y="800"/>
                  </a:cubicBezTo>
                  <a:cubicBezTo>
                    <a:pt x="45" y="800"/>
                    <a:pt x="0" y="850"/>
                    <a:pt x="0" y="909"/>
                  </a:cubicBezTo>
                  <a:cubicBezTo>
                    <a:pt x="0" y="910"/>
                    <a:pt x="0" y="910"/>
                    <a:pt x="0" y="910"/>
                  </a:cubicBezTo>
                  <a:cubicBezTo>
                    <a:pt x="0" y="972"/>
                    <a:pt x="44" y="1019"/>
                    <a:pt x="110" y="1019"/>
                  </a:cubicBezTo>
                  <a:cubicBezTo>
                    <a:pt x="148" y="1019"/>
                    <a:pt x="177" y="1004"/>
                    <a:pt x="198" y="986"/>
                  </a:cubicBezTo>
                  <a:cubicBezTo>
                    <a:pt x="198" y="897"/>
                    <a:pt x="198" y="897"/>
                    <a:pt x="198" y="897"/>
                  </a:cubicBezTo>
                  <a:cubicBezTo>
                    <a:pt x="108" y="897"/>
                    <a:pt x="108" y="897"/>
                    <a:pt x="108" y="897"/>
                  </a:cubicBezTo>
                  <a:lnTo>
                    <a:pt x="108" y="929"/>
                  </a:lnTo>
                  <a:close/>
                  <a:moveTo>
                    <a:pt x="332" y="800"/>
                  </a:moveTo>
                  <a:cubicBezTo>
                    <a:pt x="267" y="800"/>
                    <a:pt x="221" y="850"/>
                    <a:pt x="221" y="909"/>
                  </a:cubicBezTo>
                  <a:cubicBezTo>
                    <a:pt x="221" y="910"/>
                    <a:pt x="221" y="910"/>
                    <a:pt x="221" y="910"/>
                  </a:cubicBezTo>
                  <a:cubicBezTo>
                    <a:pt x="221" y="970"/>
                    <a:pt x="266" y="1019"/>
                    <a:pt x="331" y="1019"/>
                  </a:cubicBezTo>
                  <a:cubicBezTo>
                    <a:pt x="396" y="1019"/>
                    <a:pt x="442" y="969"/>
                    <a:pt x="442" y="909"/>
                  </a:cubicBezTo>
                  <a:cubicBezTo>
                    <a:pt x="442" y="909"/>
                    <a:pt x="442" y="909"/>
                    <a:pt x="442" y="909"/>
                  </a:cubicBezTo>
                  <a:cubicBezTo>
                    <a:pt x="442" y="849"/>
                    <a:pt x="397" y="800"/>
                    <a:pt x="332" y="800"/>
                  </a:cubicBezTo>
                  <a:close/>
                  <a:moveTo>
                    <a:pt x="403" y="910"/>
                  </a:moveTo>
                  <a:cubicBezTo>
                    <a:pt x="403" y="951"/>
                    <a:pt x="374" y="985"/>
                    <a:pt x="332" y="985"/>
                  </a:cubicBezTo>
                  <a:cubicBezTo>
                    <a:pt x="290" y="985"/>
                    <a:pt x="260" y="950"/>
                    <a:pt x="260" y="909"/>
                  </a:cubicBezTo>
                  <a:cubicBezTo>
                    <a:pt x="260" y="909"/>
                    <a:pt x="260" y="909"/>
                    <a:pt x="260" y="909"/>
                  </a:cubicBezTo>
                  <a:cubicBezTo>
                    <a:pt x="260" y="867"/>
                    <a:pt x="289" y="834"/>
                    <a:pt x="331" y="834"/>
                  </a:cubicBezTo>
                  <a:cubicBezTo>
                    <a:pt x="373" y="834"/>
                    <a:pt x="403" y="868"/>
                    <a:pt x="403" y="909"/>
                  </a:cubicBezTo>
                  <a:lnTo>
                    <a:pt x="403" y="910"/>
                  </a:lnTo>
                  <a:close/>
                  <a:moveTo>
                    <a:pt x="545" y="966"/>
                  </a:moveTo>
                  <a:cubicBezTo>
                    <a:pt x="481" y="803"/>
                    <a:pt x="481" y="803"/>
                    <a:pt x="481" y="803"/>
                  </a:cubicBezTo>
                  <a:cubicBezTo>
                    <a:pt x="440" y="803"/>
                    <a:pt x="440" y="803"/>
                    <a:pt x="440" y="803"/>
                  </a:cubicBezTo>
                  <a:cubicBezTo>
                    <a:pt x="528" y="1017"/>
                    <a:pt x="528" y="1017"/>
                    <a:pt x="528" y="1017"/>
                  </a:cubicBezTo>
                  <a:cubicBezTo>
                    <a:pt x="560" y="1017"/>
                    <a:pt x="560" y="1017"/>
                    <a:pt x="560" y="1017"/>
                  </a:cubicBezTo>
                  <a:cubicBezTo>
                    <a:pt x="649" y="803"/>
                    <a:pt x="649" y="803"/>
                    <a:pt x="649" y="803"/>
                  </a:cubicBezTo>
                  <a:cubicBezTo>
                    <a:pt x="608" y="803"/>
                    <a:pt x="608" y="803"/>
                    <a:pt x="608" y="803"/>
                  </a:cubicBezTo>
                  <a:lnTo>
                    <a:pt x="545" y="966"/>
                  </a:lnTo>
                  <a:close/>
                  <a:moveTo>
                    <a:pt x="711" y="925"/>
                  </a:moveTo>
                  <a:cubicBezTo>
                    <a:pt x="817" y="925"/>
                    <a:pt x="817" y="925"/>
                    <a:pt x="817" y="925"/>
                  </a:cubicBezTo>
                  <a:cubicBezTo>
                    <a:pt x="817" y="892"/>
                    <a:pt x="817" y="892"/>
                    <a:pt x="817" y="892"/>
                  </a:cubicBezTo>
                  <a:cubicBezTo>
                    <a:pt x="711" y="892"/>
                    <a:pt x="711" y="892"/>
                    <a:pt x="711" y="892"/>
                  </a:cubicBezTo>
                  <a:cubicBezTo>
                    <a:pt x="711" y="837"/>
                    <a:pt x="711" y="837"/>
                    <a:pt x="711" y="837"/>
                  </a:cubicBezTo>
                  <a:cubicBezTo>
                    <a:pt x="831" y="837"/>
                    <a:pt x="831" y="837"/>
                    <a:pt x="831" y="837"/>
                  </a:cubicBezTo>
                  <a:cubicBezTo>
                    <a:pt x="831" y="803"/>
                    <a:pt x="831" y="803"/>
                    <a:pt x="831" y="803"/>
                  </a:cubicBezTo>
                  <a:cubicBezTo>
                    <a:pt x="674" y="803"/>
                    <a:pt x="674" y="803"/>
                    <a:pt x="674" y="803"/>
                  </a:cubicBezTo>
                  <a:cubicBezTo>
                    <a:pt x="674" y="1015"/>
                    <a:pt x="674" y="1015"/>
                    <a:pt x="674" y="1015"/>
                  </a:cubicBezTo>
                  <a:cubicBezTo>
                    <a:pt x="833" y="1015"/>
                    <a:pt x="833" y="1015"/>
                    <a:pt x="833" y="1015"/>
                  </a:cubicBezTo>
                  <a:cubicBezTo>
                    <a:pt x="833" y="982"/>
                    <a:pt x="833" y="982"/>
                    <a:pt x="833" y="982"/>
                  </a:cubicBezTo>
                  <a:cubicBezTo>
                    <a:pt x="711" y="982"/>
                    <a:pt x="711" y="982"/>
                    <a:pt x="711" y="982"/>
                  </a:cubicBezTo>
                  <a:lnTo>
                    <a:pt x="711" y="925"/>
                  </a:lnTo>
                  <a:close/>
                  <a:moveTo>
                    <a:pt x="1042" y="871"/>
                  </a:moveTo>
                  <a:cubicBezTo>
                    <a:pt x="1042" y="870"/>
                    <a:pt x="1042" y="870"/>
                    <a:pt x="1042" y="870"/>
                  </a:cubicBezTo>
                  <a:cubicBezTo>
                    <a:pt x="1042" y="852"/>
                    <a:pt x="1035" y="836"/>
                    <a:pt x="1024" y="825"/>
                  </a:cubicBezTo>
                  <a:cubicBezTo>
                    <a:pt x="1011" y="811"/>
                    <a:pt x="990" y="803"/>
                    <a:pt x="963" y="803"/>
                  </a:cubicBezTo>
                  <a:cubicBezTo>
                    <a:pt x="869" y="803"/>
                    <a:pt x="869" y="803"/>
                    <a:pt x="869" y="803"/>
                  </a:cubicBezTo>
                  <a:cubicBezTo>
                    <a:pt x="869" y="1015"/>
                    <a:pt x="869" y="1015"/>
                    <a:pt x="869" y="1015"/>
                  </a:cubicBezTo>
                  <a:cubicBezTo>
                    <a:pt x="906" y="1015"/>
                    <a:pt x="906" y="1015"/>
                    <a:pt x="906" y="1015"/>
                  </a:cubicBezTo>
                  <a:cubicBezTo>
                    <a:pt x="906" y="942"/>
                    <a:pt x="906" y="942"/>
                    <a:pt x="906" y="942"/>
                  </a:cubicBezTo>
                  <a:cubicBezTo>
                    <a:pt x="952" y="942"/>
                    <a:pt x="952" y="942"/>
                    <a:pt x="952" y="942"/>
                  </a:cubicBezTo>
                  <a:cubicBezTo>
                    <a:pt x="1005" y="1015"/>
                    <a:pt x="1005" y="1015"/>
                    <a:pt x="1005" y="1015"/>
                  </a:cubicBezTo>
                  <a:cubicBezTo>
                    <a:pt x="1048" y="1015"/>
                    <a:pt x="1048" y="1015"/>
                    <a:pt x="1048" y="1015"/>
                  </a:cubicBezTo>
                  <a:cubicBezTo>
                    <a:pt x="991" y="935"/>
                    <a:pt x="991" y="935"/>
                    <a:pt x="991" y="935"/>
                  </a:cubicBezTo>
                  <a:cubicBezTo>
                    <a:pt x="1021" y="927"/>
                    <a:pt x="1042" y="906"/>
                    <a:pt x="1042" y="871"/>
                  </a:cubicBezTo>
                  <a:close/>
                  <a:moveTo>
                    <a:pt x="906" y="908"/>
                  </a:moveTo>
                  <a:cubicBezTo>
                    <a:pt x="906" y="837"/>
                    <a:pt x="906" y="837"/>
                    <a:pt x="906" y="837"/>
                  </a:cubicBezTo>
                  <a:cubicBezTo>
                    <a:pt x="960" y="837"/>
                    <a:pt x="960" y="837"/>
                    <a:pt x="960" y="837"/>
                  </a:cubicBezTo>
                  <a:cubicBezTo>
                    <a:pt x="988" y="837"/>
                    <a:pt x="1004" y="850"/>
                    <a:pt x="1004" y="872"/>
                  </a:cubicBezTo>
                  <a:cubicBezTo>
                    <a:pt x="1004" y="873"/>
                    <a:pt x="1004" y="873"/>
                    <a:pt x="1004" y="873"/>
                  </a:cubicBezTo>
                  <a:cubicBezTo>
                    <a:pt x="1004" y="894"/>
                    <a:pt x="987" y="908"/>
                    <a:pt x="960" y="908"/>
                  </a:cubicBezTo>
                  <a:lnTo>
                    <a:pt x="906" y="908"/>
                  </a:lnTo>
                  <a:close/>
                  <a:moveTo>
                    <a:pt x="1223" y="950"/>
                  </a:moveTo>
                  <a:cubicBezTo>
                    <a:pt x="1109" y="803"/>
                    <a:pt x="1109" y="803"/>
                    <a:pt x="1109" y="803"/>
                  </a:cubicBezTo>
                  <a:cubicBezTo>
                    <a:pt x="1075" y="803"/>
                    <a:pt x="1075" y="803"/>
                    <a:pt x="1075" y="803"/>
                  </a:cubicBezTo>
                  <a:cubicBezTo>
                    <a:pt x="1075" y="1015"/>
                    <a:pt x="1075" y="1015"/>
                    <a:pt x="1075" y="1015"/>
                  </a:cubicBezTo>
                  <a:cubicBezTo>
                    <a:pt x="1111" y="1015"/>
                    <a:pt x="1111" y="1015"/>
                    <a:pt x="1111" y="1015"/>
                  </a:cubicBezTo>
                  <a:cubicBezTo>
                    <a:pt x="1111" y="864"/>
                    <a:pt x="1111" y="864"/>
                    <a:pt x="1111" y="864"/>
                  </a:cubicBezTo>
                  <a:cubicBezTo>
                    <a:pt x="1228" y="1015"/>
                    <a:pt x="1228" y="1015"/>
                    <a:pt x="1228" y="1015"/>
                  </a:cubicBezTo>
                  <a:cubicBezTo>
                    <a:pt x="1259" y="1015"/>
                    <a:pt x="1259" y="1015"/>
                    <a:pt x="1259" y="1015"/>
                  </a:cubicBezTo>
                  <a:cubicBezTo>
                    <a:pt x="1259" y="803"/>
                    <a:pt x="1259" y="803"/>
                    <a:pt x="1259" y="803"/>
                  </a:cubicBezTo>
                  <a:cubicBezTo>
                    <a:pt x="1223" y="803"/>
                    <a:pt x="1223" y="803"/>
                    <a:pt x="1223" y="803"/>
                  </a:cubicBezTo>
                  <a:lnTo>
                    <a:pt x="1223" y="950"/>
                  </a:lnTo>
                  <a:close/>
                  <a:moveTo>
                    <a:pt x="1401" y="904"/>
                  </a:moveTo>
                  <a:cubicBezTo>
                    <a:pt x="1337" y="803"/>
                    <a:pt x="1337" y="803"/>
                    <a:pt x="1337" y="803"/>
                  </a:cubicBezTo>
                  <a:cubicBezTo>
                    <a:pt x="1297" y="803"/>
                    <a:pt x="1297" y="803"/>
                    <a:pt x="1297" y="803"/>
                  </a:cubicBezTo>
                  <a:cubicBezTo>
                    <a:pt x="1297" y="1015"/>
                    <a:pt x="1297" y="1015"/>
                    <a:pt x="1297" y="1015"/>
                  </a:cubicBezTo>
                  <a:cubicBezTo>
                    <a:pt x="1334" y="1015"/>
                    <a:pt x="1334" y="1015"/>
                    <a:pt x="1334" y="1015"/>
                  </a:cubicBezTo>
                  <a:cubicBezTo>
                    <a:pt x="1334" y="864"/>
                    <a:pt x="1334" y="864"/>
                    <a:pt x="1334" y="864"/>
                  </a:cubicBezTo>
                  <a:cubicBezTo>
                    <a:pt x="1400" y="963"/>
                    <a:pt x="1400" y="963"/>
                    <a:pt x="1400" y="963"/>
                  </a:cubicBezTo>
                  <a:cubicBezTo>
                    <a:pt x="1401" y="963"/>
                    <a:pt x="1401" y="963"/>
                    <a:pt x="1401" y="963"/>
                  </a:cubicBezTo>
                  <a:cubicBezTo>
                    <a:pt x="1468" y="863"/>
                    <a:pt x="1468" y="863"/>
                    <a:pt x="1468" y="863"/>
                  </a:cubicBezTo>
                  <a:cubicBezTo>
                    <a:pt x="1468" y="1015"/>
                    <a:pt x="1468" y="1015"/>
                    <a:pt x="1468" y="1015"/>
                  </a:cubicBezTo>
                  <a:cubicBezTo>
                    <a:pt x="1505" y="1015"/>
                    <a:pt x="1505" y="1015"/>
                    <a:pt x="1505" y="1015"/>
                  </a:cubicBezTo>
                  <a:cubicBezTo>
                    <a:pt x="1505" y="803"/>
                    <a:pt x="1505" y="803"/>
                    <a:pt x="1505" y="803"/>
                  </a:cubicBezTo>
                  <a:cubicBezTo>
                    <a:pt x="1466" y="803"/>
                    <a:pt x="1466" y="803"/>
                    <a:pt x="1466" y="803"/>
                  </a:cubicBezTo>
                  <a:lnTo>
                    <a:pt x="1401" y="904"/>
                  </a:lnTo>
                  <a:close/>
                  <a:moveTo>
                    <a:pt x="1578" y="925"/>
                  </a:moveTo>
                  <a:cubicBezTo>
                    <a:pt x="1684" y="925"/>
                    <a:pt x="1684" y="925"/>
                    <a:pt x="1684" y="925"/>
                  </a:cubicBezTo>
                  <a:cubicBezTo>
                    <a:pt x="1684" y="892"/>
                    <a:pt x="1684" y="892"/>
                    <a:pt x="1684" y="892"/>
                  </a:cubicBezTo>
                  <a:cubicBezTo>
                    <a:pt x="1578" y="892"/>
                    <a:pt x="1578" y="892"/>
                    <a:pt x="1578" y="892"/>
                  </a:cubicBezTo>
                  <a:cubicBezTo>
                    <a:pt x="1578" y="837"/>
                    <a:pt x="1578" y="837"/>
                    <a:pt x="1578" y="837"/>
                  </a:cubicBezTo>
                  <a:cubicBezTo>
                    <a:pt x="1698" y="837"/>
                    <a:pt x="1698" y="837"/>
                    <a:pt x="1698" y="837"/>
                  </a:cubicBezTo>
                  <a:cubicBezTo>
                    <a:pt x="1698" y="803"/>
                    <a:pt x="1698" y="803"/>
                    <a:pt x="1698" y="803"/>
                  </a:cubicBezTo>
                  <a:cubicBezTo>
                    <a:pt x="1541" y="803"/>
                    <a:pt x="1541" y="803"/>
                    <a:pt x="1541" y="803"/>
                  </a:cubicBezTo>
                  <a:cubicBezTo>
                    <a:pt x="1541" y="1015"/>
                    <a:pt x="1541" y="1015"/>
                    <a:pt x="1541" y="1015"/>
                  </a:cubicBezTo>
                  <a:cubicBezTo>
                    <a:pt x="1700" y="1015"/>
                    <a:pt x="1700" y="1015"/>
                    <a:pt x="1700" y="1015"/>
                  </a:cubicBezTo>
                  <a:cubicBezTo>
                    <a:pt x="1700" y="982"/>
                    <a:pt x="1700" y="982"/>
                    <a:pt x="1700" y="982"/>
                  </a:cubicBezTo>
                  <a:cubicBezTo>
                    <a:pt x="1578" y="982"/>
                    <a:pt x="1578" y="982"/>
                    <a:pt x="1578" y="982"/>
                  </a:cubicBezTo>
                  <a:lnTo>
                    <a:pt x="1578" y="925"/>
                  </a:lnTo>
                  <a:close/>
                  <a:moveTo>
                    <a:pt x="1884" y="950"/>
                  </a:moveTo>
                  <a:cubicBezTo>
                    <a:pt x="1771" y="803"/>
                    <a:pt x="1771" y="803"/>
                    <a:pt x="1771" y="803"/>
                  </a:cubicBezTo>
                  <a:cubicBezTo>
                    <a:pt x="1736" y="803"/>
                    <a:pt x="1736" y="803"/>
                    <a:pt x="1736" y="803"/>
                  </a:cubicBezTo>
                  <a:cubicBezTo>
                    <a:pt x="1736" y="1015"/>
                    <a:pt x="1736" y="1015"/>
                    <a:pt x="1736" y="1015"/>
                  </a:cubicBezTo>
                  <a:cubicBezTo>
                    <a:pt x="1773" y="1015"/>
                    <a:pt x="1773" y="1015"/>
                    <a:pt x="1773" y="1015"/>
                  </a:cubicBezTo>
                  <a:cubicBezTo>
                    <a:pt x="1773" y="864"/>
                    <a:pt x="1773" y="864"/>
                    <a:pt x="1773" y="864"/>
                  </a:cubicBezTo>
                  <a:cubicBezTo>
                    <a:pt x="1890" y="1015"/>
                    <a:pt x="1890" y="1015"/>
                    <a:pt x="1890" y="1015"/>
                  </a:cubicBezTo>
                  <a:cubicBezTo>
                    <a:pt x="1921" y="1015"/>
                    <a:pt x="1921" y="1015"/>
                    <a:pt x="1921" y="1015"/>
                  </a:cubicBezTo>
                  <a:cubicBezTo>
                    <a:pt x="1921" y="803"/>
                    <a:pt x="1921" y="803"/>
                    <a:pt x="1921" y="803"/>
                  </a:cubicBezTo>
                  <a:cubicBezTo>
                    <a:pt x="1884" y="803"/>
                    <a:pt x="1884" y="803"/>
                    <a:pt x="1884" y="803"/>
                  </a:cubicBezTo>
                  <a:lnTo>
                    <a:pt x="1884" y="950"/>
                  </a:lnTo>
                  <a:close/>
                  <a:moveTo>
                    <a:pt x="1950" y="838"/>
                  </a:moveTo>
                  <a:cubicBezTo>
                    <a:pt x="2018" y="838"/>
                    <a:pt x="2018" y="838"/>
                    <a:pt x="2018" y="838"/>
                  </a:cubicBezTo>
                  <a:cubicBezTo>
                    <a:pt x="2018" y="1015"/>
                    <a:pt x="2018" y="1015"/>
                    <a:pt x="2018" y="1015"/>
                  </a:cubicBezTo>
                  <a:cubicBezTo>
                    <a:pt x="2055" y="1015"/>
                    <a:pt x="2055" y="1015"/>
                    <a:pt x="2055" y="1015"/>
                  </a:cubicBezTo>
                  <a:cubicBezTo>
                    <a:pt x="2055" y="838"/>
                    <a:pt x="2055" y="838"/>
                    <a:pt x="2055" y="838"/>
                  </a:cubicBezTo>
                  <a:cubicBezTo>
                    <a:pt x="2122" y="838"/>
                    <a:pt x="2122" y="838"/>
                    <a:pt x="2122" y="838"/>
                  </a:cubicBezTo>
                  <a:cubicBezTo>
                    <a:pt x="2122" y="803"/>
                    <a:pt x="2122" y="803"/>
                    <a:pt x="2122" y="803"/>
                  </a:cubicBezTo>
                  <a:cubicBezTo>
                    <a:pt x="1950" y="803"/>
                    <a:pt x="1950" y="803"/>
                    <a:pt x="1950" y="803"/>
                  </a:cubicBezTo>
                  <a:lnTo>
                    <a:pt x="1950" y="838"/>
                  </a:lnTo>
                  <a:close/>
                  <a:moveTo>
                    <a:pt x="1073" y="290"/>
                  </a:moveTo>
                  <a:cubicBezTo>
                    <a:pt x="952" y="259"/>
                    <a:pt x="923" y="244"/>
                    <a:pt x="923" y="198"/>
                  </a:cubicBezTo>
                  <a:cubicBezTo>
                    <a:pt x="923" y="196"/>
                    <a:pt x="923" y="196"/>
                    <a:pt x="923" y="196"/>
                  </a:cubicBezTo>
                  <a:cubicBezTo>
                    <a:pt x="923" y="162"/>
                    <a:pt x="953" y="136"/>
                    <a:pt x="1012" y="136"/>
                  </a:cubicBezTo>
                  <a:cubicBezTo>
                    <a:pt x="1071" y="136"/>
                    <a:pt x="1131" y="161"/>
                    <a:pt x="1193" y="204"/>
                  </a:cubicBezTo>
                  <a:cubicBezTo>
                    <a:pt x="1272" y="89"/>
                    <a:pt x="1272" y="89"/>
                    <a:pt x="1272" y="89"/>
                  </a:cubicBezTo>
                  <a:cubicBezTo>
                    <a:pt x="1202" y="32"/>
                    <a:pt x="1115" y="0"/>
                    <a:pt x="1014" y="0"/>
                  </a:cubicBezTo>
                  <a:cubicBezTo>
                    <a:pt x="872" y="0"/>
                    <a:pt x="771" y="84"/>
                    <a:pt x="771" y="210"/>
                  </a:cubicBezTo>
                  <a:cubicBezTo>
                    <a:pt x="771" y="212"/>
                    <a:pt x="771" y="212"/>
                    <a:pt x="771" y="212"/>
                  </a:cubicBezTo>
                  <a:cubicBezTo>
                    <a:pt x="771" y="350"/>
                    <a:pt x="861" y="389"/>
                    <a:pt x="1001" y="425"/>
                  </a:cubicBezTo>
                  <a:cubicBezTo>
                    <a:pt x="1118" y="455"/>
                    <a:pt x="1141" y="474"/>
                    <a:pt x="1141" y="513"/>
                  </a:cubicBezTo>
                  <a:cubicBezTo>
                    <a:pt x="1141" y="515"/>
                    <a:pt x="1141" y="515"/>
                    <a:pt x="1141" y="515"/>
                  </a:cubicBezTo>
                  <a:cubicBezTo>
                    <a:pt x="1141" y="556"/>
                    <a:pt x="1104" y="581"/>
                    <a:pt x="1041" y="581"/>
                  </a:cubicBezTo>
                  <a:cubicBezTo>
                    <a:pt x="961" y="581"/>
                    <a:pt x="896" y="548"/>
                    <a:pt x="833" y="496"/>
                  </a:cubicBezTo>
                  <a:cubicBezTo>
                    <a:pt x="743" y="605"/>
                    <a:pt x="743" y="605"/>
                    <a:pt x="743" y="605"/>
                  </a:cubicBezTo>
                  <a:cubicBezTo>
                    <a:pt x="826" y="679"/>
                    <a:pt x="933" y="716"/>
                    <a:pt x="1038" y="716"/>
                  </a:cubicBezTo>
                  <a:cubicBezTo>
                    <a:pt x="1188" y="716"/>
                    <a:pt x="1293" y="638"/>
                    <a:pt x="1293" y="500"/>
                  </a:cubicBezTo>
                  <a:cubicBezTo>
                    <a:pt x="1293" y="498"/>
                    <a:pt x="1293" y="498"/>
                    <a:pt x="1293" y="498"/>
                  </a:cubicBezTo>
                  <a:cubicBezTo>
                    <a:pt x="1293" y="377"/>
                    <a:pt x="1214" y="326"/>
                    <a:pt x="1073" y="290"/>
                  </a:cubicBezTo>
                  <a:close/>
                </a:path>
              </a:pathLst>
            </a:custGeom>
            <a:solidFill>
              <a:srgbClr val="1D32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dirty="0"/>
            </a:p>
          </p:txBody>
        </p:sp>
        <p:sp>
          <p:nvSpPr>
            <p:cNvPr id="69" name="Freeform 6">
              <a:extLst>
                <a:ext uri="{FF2B5EF4-FFF2-40B4-BE49-F238E27FC236}">
                  <a16:creationId xmlns:a16="http://schemas.microsoft.com/office/drawing/2014/main" id="{00E546D3-8277-4394-A225-0C85C093F617}"/>
                </a:ext>
              </a:extLst>
            </p:cNvPr>
            <p:cNvSpPr>
              <a:spLocks noEditPoints="1"/>
            </p:cNvSpPr>
            <p:nvPr/>
          </p:nvSpPr>
          <p:spPr bwMode="auto">
            <a:xfrm>
              <a:off x="1841" y="2"/>
              <a:ext cx="4000" cy="2416"/>
            </a:xfrm>
            <a:custGeom>
              <a:avLst/>
              <a:gdLst>
                <a:gd name="T0" fmla="*/ 675 w 2309"/>
                <a:gd name="T1" fmla="*/ 743 h 1396"/>
                <a:gd name="T2" fmla="*/ 748 w 2309"/>
                <a:gd name="T3" fmla="*/ 341 h 1396"/>
                <a:gd name="T4" fmla="*/ 472 w 2309"/>
                <a:gd name="T5" fmla="*/ 195 h 1396"/>
                <a:gd name="T6" fmla="*/ 432 w 2309"/>
                <a:gd name="T7" fmla="*/ 217 h 1396"/>
                <a:gd name="T8" fmla="*/ 541 w 2309"/>
                <a:gd name="T9" fmla="*/ 1037 h 1396"/>
                <a:gd name="T10" fmla="*/ 1264 w 2309"/>
                <a:gd name="T11" fmla="*/ 1279 h 1396"/>
                <a:gd name="T12" fmla="*/ 1555 w 2309"/>
                <a:gd name="T13" fmla="*/ 429 h 1396"/>
                <a:gd name="T14" fmla="*/ 1526 w 2309"/>
                <a:gd name="T15" fmla="*/ 389 h 1396"/>
                <a:gd name="T16" fmla="*/ 1380 w 2309"/>
                <a:gd name="T17" fmla="*/ 527 h 1396"/>
                <a:gd name="T18" fmla="*/ 1152 w 2309"/>
                <a:gd name="T19" fmla="*/ 1207 h 1396"/>
                <a:gd name="T20" fmla="*/ 1131 w 2309"/>
                <a:gd name="T21" fmla="*/ 838 h 1396"/>
                <a:gd name="T22" fmla="*/ 786 w 2309"/>
                <a:gd name="T23" fmla="*/ 389 h 1396"/>
                <a:gd name="T24" fmla="*/ 755 w 2309"/>
                <a:gd name="T25" fmla="*/ 429 h 1396"/>
                <a:gd name="T26" fmla="*/ 766 w 2309"/>
                <a:gd name="T27" fmla="*/ 1046 h 1396"/>
                <a:gd name="T28" fmla="*/ 1103 w 2309"/>
                <a:gd name="T29" fmla="*/ 1270 h 1396"/>
                <a:gd name="T30" fmla="*/ 1081 w 2309"/>
                <a:gd name="T31" fmla="*/ 1095 h 1396"/>
                <a:gd name="T32" fmla="*/ 1159 w 2309"/>
                <a:gd name="T33" fmla="*/ 766 h 1396"/>
                <a:gd name="T34" fmla="*/ 1170 w 2309"/>
                <a:gd name="T35" fmla="*/ 12 h 1396"/>
                <a:gd name="T36" fmla="*/ 1127 w 2309"/>
                <a:gd name="T37" fmla="*/ 31 h 1396"/>
                <a:gd name="T38" fmla="*/ 932 w 2309"/>
                <a:gd name="T39" fmla="*/ 453 h 1396"/>
                <a:gd name="T40" fmla="*/ 1598 w 2309"/>
                <a:gd name="T41" fmla="*/ 392 h 1396"/>
                <a:gd name="T42" fmla="*/ 1592 w 2309"/>
                <a:gd name="T43" fmla="*/ 1061 h 1396"/>
                <a:gd name="T44" fmla="*/ 1892 w 2309"/>
                <a:gd name="T45" fmla="*/ 458 h 1396"/>
                <a:gd name="T46" fmla="*/ 1850 w 2309"/>
                <a:gd name="T47" fmla="*/ 192 h 1396"/>
                <a:gd name="T48" fmla="*/ 1837 w 2309"/>
                <a:gd name="T49" fmla="*/ 195 h 1396"/>
                <a:gd name="T50" fmla="*/ 1762 w 2309"/>
                <a:gd name="T51" fmla="*/ 228 h 1396"/>
                <a:gd name="T52" fmla="*/ 1586 w 2309"/>
                <a:gd name="T53" fmla="*/ 267 h 1396"/>
                <a:gd name="T54" fmla="*/ 1511 w 2309"/>
                <a:gd name="T55" fmla="*/ 52 h 1396"/>
                <a:gd name="T56" fmla="*/ 1506 w 2309"/>
                <a:gd name="T57" fmla="*/ 53 h 1396"/>
                <a:gd name="T58" fmla="*/ 1494 w 2309"/>
                <a:gd name="T59" fmla="*/ 58 h 1396"/>
                <a:gd name="T60" fmla="*/ 1408 w 2309"/>
                <a:gd name="T61" fmla="*/ 389 h 1396"/>
                <a:gd name="T62" fmla="*/ 884 w 2309"/>
                <a:gd name="T63" fmla="*/ 104 h 1396"/>
                <a:gd name="T64" fmla="*/ 815 w 2309"/>
                <a:gd name="T65" fmla="*/ 57 h 1396"/>
                <a:gd name="T66" fmla="*/ 803 w 2309"/>
                <a:gd name="T67" fmla="*/ 53 h 1396"/>
                <a:gd name="T68" fmla="*/ 772 w 2309"/>
                <a:gd name="T69" fmla="*/ 75 h 1396"/>
                <a:gd name="T70" fmla="*/ 988 w 2309"/>
                <a:gd name="T71" fmla="*/ 185 h 1396"/>
                <a:gd name="T72" fmla="*/ 219 w 2309"/>
                <a:gd name="T73" fmla="*/ 498 h 1396"/>
                <a:gd name="T74" fmla="*/ 107 w 2309"/>
                <a:gd name="T75" fmla="*/ 520 h 1396"/>
                <a:gd name="T76" fmla="*/ 388 w 2309"/>
                <a:gd name="T77" fmla="*/ 725 h 1396"/>
                <a:gd name="T78" fmla="*/ 2167 w 2309"/>
                <a:gd name="T79" fmla="*/ 499 h 1396"/>
                <a:gd name="T80" fmla="*/ 1941 w 2309"/>
                <a:gd name="T81" fmla="*/ 506 h 1396"/>
                <a:gd name="T82" fmla="*/ 2210 w 2309"/>
                <a:gd name="T83" fmla="*/ 546 h 1396"/>
                <a:gd name="T84" fmla="*/ 2274 w 2309"/>
                <a:gd name="T85" fmla="*/ 966 h 1396"/>
                <a:gd name="T86" fmla="*/ 2227 w 2309"/>
                <a:gd name="T87" fmla="*/ 935 h 1396"/>
                <a:gd name="T88" fmla="*/ 1811 w 2309"/>
                <a:gd name="T89" fmla="*/ 1061 h 1396"/>
                <a:gd name="T90" fmla="*/ 2301 w 2309"/>
                <a:gd name="T91" fmla="*/ 1040 h 1396"/>
                <a:gd name="T92" fmla="*/ 499 w 2309"/>
                <a:gd name="T93" fmla="*/ 1061 h 1396"/>
                <a:gd name="T94" fmla="*/ 18 w 2309"/>
                <a:gd name="T95" fmla="*/ 978 h 1396"/>
                <a:gd name="T96" fmla="*/ 9 w 2309"/>
                <a:gd name="T97" fmla="*/ 1041 h 1396"/>
                <a:gd name="T98" fmla="*/ 39 w 2309"/>
                <a:gd name="T99" fmla="*/ 1070 h 1396"/>
                <a:gd name="T100" fmla="*/ 499 w 2309"/>
                <a:gd name="T101" fmla="*/ 1061 h 1396"/>
                <a:gd name="T102" fmla="*/ 1699 w 2309"/>
                <a:gd name="T103" fmla="*/ 1305 h 1396"/>
                <a:gd name="T104" fmla="*/ 1519 w 2309"/>
                <a:gd name="T105" fmla="*/ 1309 h 1396"/>
                <a:gd name="T106" fmla="*/ 1212 w 2309"/>
                <a:gd name="T107" fmla="*/ 1337 h 1396"/>
                <a:gd name="T108" fmla="*/ 1305 w 2309"/>
                <a:gd name="T109" fmla="*/ 1337 h 1396"/>
                <a:gd name="T110" fmla="*/ 1881 w 2309"/>
                <a:gd name="T111" fmla="*/ 1351 h 1396"/>
                <a:gd name="T112" fmla="*/ 1091 w 2309"/>
                <a:gd name="T113" fmla="*/ 1330 h 1396"/>
                <a:gd name="T114" fmla="*/ 791 w 2309"/>
                <a:gd name="T115" fmla="*/ 1309 h 1396"/>
                <a:gd name="T116" fmla="*/ 611 w 2309"/>
                <a:gd name="T117" fmla="*/ 1305 h 1396"/>
                <a:gd name="T118" fmla="*/ 416 w 2309"/>
                <a:gd name="T119" fmla="*/ 1319 h 1396"/>
                <a:gd name="T120" fmla="*/ 787 w 2309"/>
                <a:gd name="T121" fmla="*/ 1368 h 1396"/>
                <a:gd name="T122" fmla="*/ 1088 w 2309"/>
                <a:gd name="T123" fmla="*/ 1341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9" h="1396">
                  <a:moveTo>
                    <a:pt x="855" y="1255"/>
                  </a:moveTo>
                  <a:cubicBezTo>
                    <a:pt x="807" y="1218"/>
                    <a:pt x="749" y="1157"/>
                    <a:pt x="719" y="1061"/>
                  </a:cubicBezTo>
                  <a:cubicBezTo>
                    <a:pt x="690" y="971"/>
                    <a:pt x="675" y="863"/>
                    <a:pt x="675" y="743"/>
                  </a:cubicBezTo>
                  <a:cubicBezTo>
                    <a:pt x="675" y="576"/>
                    <a:pt x="703" y="434"/>
                    <a:pt x="712" y="394"/>
                  </a:cubicBezTo>
                  <a:cubicBezTo>
                    <a:pt x="712" y="393"/>
                    <a:pt x="712" y="392"/>
                    <a:pt x="712" y="392"/>
                  </a:cubicBezTo>
                  <a:cubicBezTo>
                    <a:pt x="717" y="369"/>
                    <a:pt x="731" y="350"/>
                    <a:pt x="748" y="341"/>
                  </a:cubicBezTo>
                  <a:cubicBezTo>
                    <a:pt x="622" y="260"/>
                    <a:pt x="513" y="212"/>
                    <a:pt x="492" y="203"/>
                  </a:cubicBezTo>
                  <a:cubicBezTo>
                    <a:pt x="479" y="197"/>
                    <a:pt x="473" y="195"/>
                    <a:pt x="472" y="195"/>
                  </a:cubicBezTo>
                  <a:cubicBezTo>
                    <a:pt x="472" y="195"/>
                    <a:pt x="472" y="195"/>
                    <a:pt x="472" y="195"/>
                  </a:cubicBezTo>
                  <a:cubicBezTo>
                    <a:pt x="472" y="195"/>
                    <a:pt x="472" y="195"/>
                    <a:pt x="472" y="195"/>
                  </a:cubicBezTo>
                  <a:cubicBezTo>
                    <a:pt x="467" y="193"/>
                    <a:pt x="463" y="192"/>
                    <a:pt x="458" y="192"/>
                  </a:cubicBezTo>
                  <a:cubicBezTo>
                    <a:pt x="444" y="192"/>
                    <a:pt x="436" y="201"/>
                    <a:pt x="432" y="217"/>
                  </a:cubicBezTo>
                  <a:cubicBezTo>
                    <a:pt x="432" y="217"/>
                    <a:pt x="429" y="242"/>
                    <a:pt x="425" y="285"/>
                  </a:cubicBezTo>
                  <a:cubicBezTo>
                    <a:pt x="421" y="323"/>
                    <a:pt x="417" y="385"/>
                    <a:pt x="417" y="458"/>
                  </a:cubicBezTo>
                  <a:cubicBezTo>
                    <a:pt x="417" y="623"/>
                    <a:pt x="439" y="857"/>
                    <a:pt x="541" y="1037"/>
                  </a:cubicBezTo>
                  <a:cubicBezTo>
                    <a:pt x="620" y="1174"/>
                    <a:pt x="731" y="1251"/>
                    <a:pt x="855" y="1255"/>
                  </a:cubicBezTo>
                  <a:close/>
                  <a:moveTo>
                    <a:pt x="1263" y="1279"/>
                  </a:moveTo>
                  <a:cubicBezTo>
                    <a:pt x="1264" y="1279"/>
                    <a:pt x="1264" y="1279"/>
                    <a:pt x="1264" y="1279"/>
                  </a:cubicBezTo>
                  <a:cubicBezTo>
                    <a:pt x="1350" y="1279"/>
                    <a:pt x="1495" y="1207"/>
                    <a:pt x="1545" y="1046"/>
                  </a:cubicBezTo>
                  <a:cubicBezTo>
                    <a:pt x="1571" y="960"/>
                    <a:pt x="1585" y="858"/>
                    <a:pt x="1585" y="743"/>
                  </a:cubicBezTo>
                  <a:cubicBezTo>
                    <a:pt x="1585" y="600"/>
                    <a:pt x="1564" y="476"/>
                    <a:pt x="1555" y="429"/>
                  </a:cubicBezTo>
                  <a:cubicBezTo>
                    <a:pt x="1552" y="412"/>
                    <a:pt x="1550" y="402"/>
                    <a:pt x="1550" y="402"/>
                  </a:cubicBezTo>
                  <a:cubicBezTo>
                    <a:pt x="1548" y="394"/>
                    <a:pt x="1544" y="384"/>
                    <a:pt x="1536" y="384"/>
                  </a:cubicBezTo>
                  <a:cubicBezTo>
                    <a:pt x="1533" y="384"/>
                    <a:pt x="1530" y="386"/>
                    <a:pt x="1526" y="389"/>
                  </a:cubicBezTo>
                  <a:cubicBezTo>
                    <a:pt x="1526" y="389"/>
                    <a:pt x="1522" y="392"/>
                    <a:pt x="1515" y="398"/>
                  </a:cubicBezTo>
                  <a:cubicBezTo>
                    <a:pt x="1508" y="404"/>
                    <a:pt x="1497" y="412"/>
                    <a:pt x="1483" y="425"/>
                  </a:cubicBezTo>
                  <a:cubicBezTo>
                    <a:pt x="1464" y="442"/>
                    <a:pt x="1425" y="478"/>
                    <a:pt x="1380" y="527"/>
                  </a:cubicBezTo>
                  <a:cubicBezTo>
                    <a:pt x="1309" y="607"/>
                    <a:pt x="1214" y="732"/>
                    <a:pt x="1169" y="877"/>
                  </a:cubicBezTo>
                  <a:cubicBezTo>
                    <a:pt x="1144" y="962"/>
                    <a:pt x="1131" y="1035"/>
                    <a:pt x="1131" y="1095"/>
                  </a:cubicBezTo>
                  <a:cubicBezTo>
                    <a:pt x="1131" y="1139"/>
                    <a:pt x="1138" y="1177"/>
                    <a:pt x="1152" y="1207"/>
                  </a:cubicBezTo>
                  <a:cubicBezTo>
                    <a:pt x="1166" y="1237"/>
                    <a:pt x="1187" y="1257"/>
                    <a:pt x="1216" y="1271"/>
                  </a:cubicBezTo>
                  <a:cubicBezTo>
                    <a:pt x="1229" y="1276"/>
                    <a:pt x="1244" y="1279"/>
                    <a:pt x="1263" y="1279"/>
                  </a:cubicBezTo>
                  <a:close/>
                  <a:moveTo>
                    <a:pt x="1131" y="838"/>
                  </a:moveTo>
                  <a:cubicBezTo>
                    <a:pt x="1131" y="835"/>
                    <a:pt x="1133" y="832"/>
                    <a:pt x="1134" y="829"/>
                  </a:cubicBezTo>
                  <a:cubicBezTo>
                    <a:pt x="1039" y="594"/>
                    <a:pt x="822" y="418"/>
                    <a:pt x="798" y="398"/>
                  </a:cubicBezTo>
                  <a:cubicBezTo>
                    <a:pt x="790" y="392"/>
                    <a:pt x="786" y="389"/>
                    <a:pt x="786" y="389"/>
                  </a:cubicBezTo>
                  <a:cubicBezTo>
                    <a:pt x="782" y="386"/>
                    <a:pt x="778" y="384"/>
                    <a:pt x="775" y="384"/>
                  </a:cubicBezTo>
                  <a:cubicBezTo>
                    <a:pt x="767" y="384"/>
                    <a:pt x="763" y="394"/>
                    <a:pt x="760" y="403"/>
                  </a:cubicBezTo>
                  <a:cubicBezTo>
                    <a:pt x="760" y="404"/>
                    <a:pt x="758" y="414"/>
                    <a:pt x="755" y="429"/>
                  </a:cubicBezTo>
                  <a:cubicBezTo>
                    <a:pt x="752" y="441"/>
                    <a:pt x="748" y="467"/>
                    <a:pt x="743" y="503"/>
                  </a:cubicBezTo>
                  <a:cubicBezTo>
                    <a:pt x="734" y="559"/>
                    <a:pt x="725" y="647"/>
                    <a:pt x="725" y="743"/>
                  </a:cubicBezTo>
                  <a:cubicBezTo>
                    <a:pt x="725" y="860"/>
                    <a:pt x="738" y="962"/>
                    <a:pt x="766" y="1046"/>
                  </a:cubicBezTo>
                  <a:cubicBezTo>
                    <a:pt x="816" y="1207"/>
                    <a:pt x="964" y="1279"/>
                    <a:pt x="1053" y="1279"/>
                  </a:cubicBezTo>
                  <a:cubicBezTo>
                    <a:pt x="1054" y="1279"/>
                    <a:pt x="1054" y="1279"/>
                    <a:pt x="1054" y="1279"/>
                  </a:cubicBezTo>
                  <a:cubicBezTo>
                    <a:pt x="1073" y="1279"/>
                    <a:pt x="1089" y="1276"/>
                    <a:pt x="1103" y="1270"/>
                  </a:cubicBezTo>
                  <a:cubicBezTo>
                    <a:pt x="1110" y="1267"/>
                    <a:pt x="1117" y="1264"/>
                    <a:pt x="1125" y="1258"/>
                  </a:cubicBezTo>
                  <a:cubicBezTo>
                    <a:pt x="1119" y="1250"/>
                    <a:pt x="1113" y="1240"/>
                    <a:pt x="1108" y="1228"/>
                  </a:cubicBezTo>
                  <a:cubicBezTo>
                    <a:pt x="1090" y="1193"/>
                    <a:pt x="1082" y="1149"/>
                    <a:pt x="1081" y="1095"/>
                  </a:cubicBezTo>
                  <a:cubicBezTo>
                    <a:pt x="1082" y="1028"/>
                    <a:pt x="1095" y="950"/>
                    <a:pt x="1123" y="862"/>
                  </a:cubicBezTo>
                  <a:cubicBezTo>
                    <a:pt x="1125" y="855"/>
                    <a:pt x="1128" y="846"/>
                    <a:pt x="1131" y="838"/>
                  </a:cubicBezTo>
                  <a:close/>
                  <a:moveTo>
                    <a:pt x="1159" y="766"/>
                  </a:moveTo>
                  <a:cubicBezTo>
                    <a:pt x="1208" y="661"/>
                    <a:pt x="1281" y="558"/>
                    <a:pt x="1378" y="457"/>
                  </a:cubicBezTo>
                  <a:cubicBezTo>
                    <a:pt x="1312" y="256"/>
                    <a:pt x="1219" y="92"/>
                    <a:pt x="1182" y="31"/>
                  </a:cubicBezTo>
                  <a:cubicBezTo>
                    <a:pt x="1174" y="19"/>
                    <a:pt x="1170" y="12"/>
                    <a:pt x="1170" y="12"/>
                  </a:cubicBezTo>
                  <a:cubicBezTo>
                    <a:pt x="1163" y="1"/>
                    <a:pt x="1157" y="0"/>
                    <a:pt x="1155" y="0"/>
                  </a:cubicBezTo>
                  <a:cubicBezTo>
                    <a:pt x="1150" y="0"/>
                    <a:pt x="1144" y="4"/>
                    <a:pt x="1139" y="13"/>
                  </a:cubicBezTo>
                  <a:cubicBezTo>
                    <a:pt x="1139" y="13"/>
                    <a:pt x="1134" y="19"/>
                    <a:pt x="1127" y="31"/>
                  </a:cubicBezTo>
                  <a:cubicBezTo>
                    <a:pt x="1116" y="49"/>
                    <a:pt x="1106" y="67"/>
                    <a:pt x="1095" y="85"/>
                  </a:cubicBezTo>
                  <a:cubicBezTo>
                    <a:pt x="1072" y="127"/>
                    <a:pt x="1036" y="193"/>
                    <a:pt x="1000" y="277"/>
                  </a:cubicBezTo>
                  <a:cubicBezTo>
                    <a:pt x="975" y="334"/>
                    <a:pt x="952" y="393"/>
                    <a:pt x="932" y="453"/>
                  </a:cubicBezTo>
                  <a:cubicBezTo>
                    <a:pt x="1002" y="523"/>
                    <a:pt x="1097" y="633"/>
                    <a:pt x="1159" y="766"/>
                  </a:cubicBezTo>
                  <a:close/>
                  <a:moveTo>
                    <a:pt x="1562" y="341"/>
                  </a:moveTo>
                  <a:cubicBezTo>
                    <a:pt x="1580" y="350"/>
                    <a:pt x="1593" y="368"/>
                    <a:pt x="1598" y="392"/>
                  </a:cubicBezTo>
                  <a:cubicBezTo>
                    <a:pt x="1598" y="392"/>
                    <a:pt x="1599" y="393"/>
                    <a:pt x="1599" y="394"/>
                  </a:cubicBezTo>
                  <a:cubicBezTo>
                    <a:pt x="1607" y="434"/>
                    <a:pt x="1635" y="577"/>
                    <a:pt x="1635" y="743"/>
                  </a:cubicBezTo>
                  <a:cubicBezTo>
                    <a:pt x="1635" y="863"/>
                    <a:pt x="1620" y="970"/>
                    <a:pt x="1592" y="1061"/>
                  </a:cubicBezTo>
                  <a:cubicBezTo>
                    <a:pt x="1562" y="1157"/>
                    <a:pt x="1506" y="1218"/>
                    <a:pt x="1458" y="1255"/>
                  </a:cubicBezTo>
                  <a:cubicBezTo>
                    <a:pt x="1581" y="1249"/>
                    <a:pt x="1690" y="1172"/>
                    <a:pt x="1768" y="1037"/>
                  </a:cubicBezTo>
                  <a:cubicBezTo>
                    <a:pt x="1871" y="857"/>
                    <a:pt x="1892" y="623"/>
                    <a:pt x="1892" y="458"/>
                  </a:cubicBezTo>
                  <a:cubicBezTo>
                    <a:pt x="1892" y="400"/>
                    <a:pt x="1890" y="341"/>
                    <a:pt x="1884" y="284"/>
                  </a:cubicBezTo>
                  <a:cubicBezTo>
                    <a:pt x="1880" y="242"/>
                    <a:pt x="1877" y="217"/>
                    <a:pt x="1877" y="217"/>
                  </a:cubicBezTo>
                  <a:cubicBezTo>
                    <a:pt x="1874" y="201"/>
                    <a:pt x="1865" y="192"/>
                    <a:pt x="1850" y="192"/>
                  </a:cubicBezTo>
                  <a:cubicBezTo>
                    <a:pt x="1848" y="192"/>
                    <a:pt x="1843" y="192"/>
                    <a:pt x="1837" y="195"/>
                  </a:cubicBezTo>
                  <a:cubicBezTo>
                    <a:pt x="1837" y="195"/>
                    <a:pt x="1837" y="195"/>
                    <a:pt x="1837" y="195"/>
                  </a:cubicBezTo>
                  <a:cubicBezTo>
                    <a:pt x="1837" y="195"/>
                    <a:pt x="1837" y="195"/>
                    <a:pt x="1837" y="195"/>
                  </a:cubicBezTo>
                  <a:cubicBezTo>
                    <a:pt x="1837" y="195"/>
                    <a:pt x="1830" y="197"/>
                    <a:pt x="1818" y="203"/>
                  </a:cubicBezTo>
                  <a:cubicBezTo>
                    <a:pt x="1806" y="208"/>
                    <a:pt x="1790" y="215"/>
                    <a:pt x="1769" y="225"/>
                  </a:cubicBezTo>
                  <a:cubicBezTo>
                    <a:pt x="1762" y="228"/>
                    <a:pt x="1762" y="228"/>
                    <a:pt x="1762" y="228"/>
                  </a:cubicBezTo>
                  <a:cubicBezTo>
                    <a:pt x="1700" y="258"/>
                    <a:pt x="1639" y="292"/>
                    <a:pt x="1581" y="328"/>
                  </a:cubicBezTo>
                  <a:cubicBezTo>
                    <a:pt x="1575" y="332"/>
                    <a:pt x="1568" y="336"/>
                    <a:pt x="1562" y="341"/>
                  </a:cubicBezTo>
                  <a:close/>
                  <a:moveTo>
                    <a:pt x="1586" y="267"/>
                  </a:moveTo>
                  <a:cubicBezTo>
                    <a:pt x="1567" y="172"/>
                    <a:pt x="1546" y="101"/>
                    <a:pt x="1537" y="75"/>
                  </a:cubicBezTo>
                  <a:cubicBezTo>
                    <a:pt x="1537" y="74"/>
                    <a:pt x="1537" y="73"/>
                    <a:pt x="1536" y="73"/>
                  </a:cubicBezTo>
                  <a:cubicBezTo>
                    <a:pt x="1531" y="59"/>
                    <a:pt x="1523" y="52"/>
                    <a:pt x="1511" y="52"/>
                  </a:cubicBezTo>
                  <a:cubicBezTo>
                    <a:pt x="1510" y="52"/>
                    <a:pt x="1508" y="52"/>
                    <a:pt x="1506" y="53"/>
                  </a:cubicBezTo>
                  <a:cubicBezTo>
                    <a:pt x="1506" y="53"/>
                    <a:pt x="1506" y="53"/>
                    <a:pt x="1506" y="53"/>
                  </a:cubicBezTo>
                  <a:cubicBezTo>
                    <a:pt x="1506" y="53"/>
                    <a:pt x="1506" y="53"/>
                    <a:pt x="1506" y="53"/>
                  </a:cubicBezTo>
                  <a:cubicBezTo>
                    <a:pt x="1502" y="53"/>
                    <a:pt x="1498" y="55"/>
                    <a:pt x="1494" y="57"/>
                  </a:cubicBezTo>
                  <a:cubicBezTo>
                    <a:pt x="1494" y="57"/>
                    <a:pt x="1494" y="57"/>
                    <a:pt x="1494" y="57"/>
                  </a:cubicBezTo>
                  <a:cubicBezTo>
                    <a:pt x="1494" y="58"/>
                    <a:pt x="1494" y="58"/>
                    <a:pt x="1494" y="58"/>
                  </a:cubicBezTo>
                  <a:cubicBezTo>
                    <a:pt x="1494" y="58"/>
                    <a:pt x="1467" y="74"/>
                    <a:pt x="1425" y="104"/>
                  </a:cubicBezTo>
                  <a:cubicBezTo>
                    <a:pt x="1402" y="121"/>
                    <a:pt x="1366" y="148"/>
                    <a:pt x="1321" y="185"/>
                  </a:cubicBezTo>
                  <a:cubicBezTo>
                    <a:pt x="1354" y="252"/>
                    <a:pt x="1383" y="321"/>
                    <a:pt x="1408" y="389"/>
                  </a:cubicBezTo>
                  <a:cubicBezTo>
                    <a:pt x="1461" y="347"/>
                    <a:pt x="1519" y="307"/>
                    <a:pt x="1586" y="267"/>
                  </a:cubicBezTo>
                  <a:close/>
                  <a:moveTo>
                    <a:pt x="988" y="185"/>
                  </a:moveTo>
                  <a:cubicBezTo>
                    <a:pt x="953" y="156"/>
                    <a:pt x="918" y="128"/>
                    <a:pt x="884" y="104"/>
                  </a:cubicBezTo>
                  <a:cubicBezTo>
                    <a:pt x="843" y="74"/>
                    <a:pt x="816" y="58"/>
                    <a:pt x="815" y="58"/>
                  </a:cubicBezTo>
                  <a:cubicBezTo>
                    <a:pt x="815" y="57"/>
                    <a:pt x="815" y="57"/>
                    <a:pt x="815" y="57"/>
                  </a:cubicBezTo>
                  <a:cubicBezTo>
                    <a:pt x="815" y="57"/>
                    <a:pt x="815" y="57"/>
                    <a:pt x="815" y="57"/>
                  </a:cubicBezTo>
                  <a:cubicBezTo>
                    <a:pt x="811" y="55"/>
                    <a:pt x="807" y="53"/>
                    <a:pt x="804" y="53"/>
                  </a:cubicBezTo>
                  <a:cubicBezTo>
                    <a:pt x="803" y="53"/>
                    <a:pt x="803" y="53"/>
                    <a:pt x="803" y="53"/>
                  </a:cubicBezTo>
                  <a:cubicBezTo>
                    <a:pt x="803" y="53"/>
                    <a:pt x="803" y="53"/>
                    <a:pt x="803" y="53"/>
                  </a:cubicBezTo>
                  <a:cubicBezTo>
                    <a:pt x="801" y="52"/>
                    <a:pt x="800" y="52"/>
                    <a:pt x="798" y="52"/>
                  </a:cubicBezTo>
                  <a:cubicBezTo>
                    <a:pt x="787" y="52"/>
                    <a:pt x="778" y="59"/>
                    <a:pt x="773" y="73"/>
                  </a:cubicBezTo>
                  <a:cubicBezTo>
                    <a:pt x="773" y="73"/>
                    <a:pt x="773" y="74"/>
                    <a:pt x="772" y="75"/>
                  </a:cubicBezTo>
                  <a:cubicBezTo>
                    <a:pt x="764" y="101"/>
                    <a:pt x="742" y="172"/>
                    <a:pt x="724" y="267"/>
                  </a:cubicBezTo>
                  <a:cubicBezTo>
                    <a:pt x="790" y="307"/>
                    <a:pt x="848" y="347"/>
                    <a:pt x="902" y="389"/>
                  </a:cubicBezTo>
                  <a:cubicBezTo>
                    <a:pt x="925" y="323"/>
                    <a:pt x="954" y="254"/>
                    <a:pt x="988" y="185"/>
                  </a:cubicBezTo>
                  <a:close/>
                  <a:moveTo>
                    <a:pt x="388" y="725"/>
                  </a:moveTo>
                  <a:cubicBezTo>
                    <a:pt x="377" y="657"/>
                    <a:pt x="370" y="584"/>
                    <a:pt x="368" y="506"/>
                  </a:cubicBezTo>
                  <a:cubicBezTo>
                    <a:pt x="303" y="500"/>
                    <a:pt x="251" y="498"/>
                    <a:pt x="219" y="498"/>
                  </a:cubicBezTo>
                  <a:cubicBezTo>
                    <a:pt x="212" y="498"/>
                    <a:pt x="206" y="498"/>
                    <a:pt x="200" y="498"/>
                  </a:cubicBezTo>
                  <a:cubicBezTo>
                    <a:pt x="164" y="498"/>
                    <a:pt x="143" y="499"/>
                    <a:pt x="143" y="499"/>
                  </a:cubicBezTo>
                  <a:cubicBezTo>
                    <a:pt x="129" y="500"/>
                    <a:pt x="116" y="507"/>
                    <a:pt x="107" y="520"/>
                  </a:cubicBezTo>
                  <a:cubicBezTo>
                    <a:pt x="102" y="528"/>
                    <a:pt x="99" y="537"/>
                    <a:pt x="100" y="546"/>
                  </a:cubicBezTo>
                  <a:cubicBezTo>
                    <a:pt x="102" y="571"/>
                    <a:pt x="119" y="661"/>
                    <a:pt x="226" y="796"/>
                  </a:cubicBezTo>
                  <a:cubicBezTo>
                    <a:pt x="280" y="769"/>
                    <a:pt x="335" y="745"/>
                    <a:pt x="388" y="725"/>
                  </a:cubicBezTo>
                  <a:close/>
                  <a:moveTo>
                    <a:pt x="2210" y="546"/>
                  </a:moveTo>
                  <a:cubicBezTo>
                    <a:pt x="2211" y="538"/>
                    <a:pt x="2206" y="525"/>
                    <a:pt x="2203" y="520"/>
                  </a:cubicBezTo>
                  <a:cubicBezTo>
                    <a:pt x="2194" y="507"/>
                    <a:pt x="2181" y="500"/>
                    <a:pt x="2167" y="499"/>
                  </a:cubicBezTo>
                  <a:cubicBezTo>
                    <a:pt x="2166" y="499"/>
                    <a:pt x="2145" y="498"/>
                    <a:pt x="2110" y="498"/>
                  </a:cubicBezTo>
                  <a:cubicBezTo>
                    <a:pt x="2104" y="498"/>
                    <a:pt x="2097" y="498"/>
                    <a:pt x="2090" y="498"/>
                  </a:cubicBezTo>
                  <a:cubicBezTo>
                    <a:pt x="2058" y="498"/>
                    <a:pt x="2006" y="500"/>
                    <a:pt x="1941" y="506"/>
                  </a:cubicBezTo>
                  <a:cubicBezTo>
                    <a:pt x="1939" y="581"/>
                    <a:pt x="1933" y="654"/>
                    <a:pt x="1922" y="725"/>
                  </a:cubicBezTo>
                  <a:cubicBezTo>
                    <a:pt x="1974" y="745"/>
                    <a:pt x="2029" y="769"/>
                    <a:pt x="2084" y="796"/>
                  </a:cubicBezTo>
                  <a:cubicBezTo>
                    <a:pt x="2191" y="660"/>
                    <a:pt x="2207" y="571"/>
                    <a:pt x="2210" y="546"/>
                  </a:cubicBezTo>
                  <a:close/>
                  <a:moveTo>
                    <a:pt x="2291" y="978"/>
                  </a:moveTo>
                  <a:cubicBezTo>
                    <a:pt x="2291" y="978"/>
                    <a:pt x="2285" y="974"/>
                    <a:pt x="2274" y="966"/>
                  </a:cubicBezTo>
                  <a:cubicBezTo>
                    <a:pt x="2274" y="966"/>
                    <a:pt x="2274" y="966"/>
                    <a:pt x="2274" y="966"/>
                  </a:cubicBezTo>
                  <a:cubicBezTo>
                    <a:pt x="2274" y="966"/>
                    <a:pt x="2274" y="966"/>
                    <a:pt x="2274" y="966"/>
                  </a:cubicBezTo>
                  <a:cubicBezTo>
                    <a:pt x="2266" y="960"/>
                    <a:pt x="2254" y="952"/>
                    <a:pt x="2239" y="943"/>
                  </a:cubicBezTo>
                  <a:cubicBezTo>
                    <a:pt x="2236" y="940"/>
                    <a:pt x="2231" y="938"/>
                    <a:pt x="2227" y="935"/>
                  </a:cubicBezTo>
                  <a:cubicBezTo>
                    <a:pt x="2191" y="911"/>
                    <a:pt x="2132" y="876"/>
                    <a:pt x="2060" y="840"/>
                  </a:cubicBezTo>
                  <a:cubicBezTo>
                    <a:pt x="2011" y="815"/>
                    <a:pt x="1961" y="793"/>
                    <a:pt x="1913" y="775"/>
                  </a:cubicBezTo>
                  <a:cubicBezTo>
                    <a:pt x="1891" y="885"/>
                    <a:pt x="1857" y="981"/>
                    <a:pt x="1811" y="1061"/>
                  </a:cubicBezTo>
                  <a:cubicBezTo>
                    <a:pt x="1763" y="1145"/>
                    <a:pt x="1704" y="1209"/>
                    <a:pt x="1633" y="1251"/>
                  </a:cubicBezTo>
                  <a:cubicBezTo>
                    <a:pt x="2143" y="1223"/>
                    <a:pt x="2286" y="1059"/>
                    <a:pt x="2301" y="1040"/>
                  </a:cubicBezTo>
                  <a:cubicBezTo>
                    <a:pt x="2301" y="1040"/>
                    <a:pt x="2301" y="1040"/>
                    <a:pt x="2301" y="1040"/>
                  </a:cubicBezTo>
                  <a:cubicBezTo>
                    <a:pt x="2306" y="1032"/>
                    <a:pt x="2309" y="1024"/>
                    <a:pt x="2309" y="1015"/>
                  </a:cubicBezTo>
                  <a:cubicBezTo>
                    <a:pt x="2309" y="1000"/>
                    <a:pt x="2302" y="986"/>
                    <a:pt x="2291" y="978"/>
                  </a:cubicBezTo>
                  <a:close/>
                  <a:moveTo>
                    <a:pt x="499" y="1061"/>
                  </a:moveTo>
                  <a:cubicBezTo>
                    <a:pt x="453" y="981"/>
                    <a:pt x="419" y="885"/>
                    <a:pt x="397" y="775"/>
                  </a:cubicBezTo>
                  <a:cubicBezTo>
                    <a:pt x="225" y="840"/>
                    <a:pt x="87" y="930"/>
                    <a:pt x="35" y="966"/>
                  </a:cubicBezTo>
                  <a:cubicBezTo>
                    <a:pt x="24" y="974"/>
                    <a:pt x="19" y="978"/>
                    <a:pt x="18" y="978"/>
                  </a:cubicBezTo>
                  <a:cubicBezTo>
                    <a:pt x="7" y="986"/>
                    <a:pt x="0" y="1000"/>
                    <a:pt x="0" y="1015"/>
                  </a:cubicBezTo>
                  <a:cubicBezTo>
                    <a:pt x="0" y="1024"/>
                    <a:pt x="3" y="1032"/>
                    <a:pt x="8" y="1040"/>
                  </a:cubicBezTo>
                  <a:cubicBezTo>
                    <a:pt x="8" y="1040"/>
                    <a:pt x="9" y="1041"/>
                    <a:pt x="9" y="1041"/>
                  </a:cubicBezTo>
                  <a:cubicBezTo>
                    <a:pt x="10" y="1042"/>
                    <a:pt x="11" y="1044"/>
                    <a:pt x="12" y="1045"/>
                  </a:cubicBezTo>
                  <a:cubicBezTo>
                    <a:pt x="13" y="1046"/>
                    <a:pt x="13" y="1047"/>
                    <a:pt x="14" y="1048"/>
                  </a:cubicBezTo>
                  <a:cubicBezTo>
                    <a:pt x="18" y="1051"/>
                    <a:pt x="26" y="1060"/>
                    <a:pt x="39" y="1070"/>
                  </a:cubicBezTo>
                  <a:cubicBezTo>
                    <a:pt x="60" y="1089"/>
                    <a:pt x="99" y="1117"/>
                    <a:pt x="161" y="1144"/>
                  </a:cubicBezTo>
                  <a:cubicBezTo>
                    <a:pt x="289" y="1202"/>
                    <a:pt x="467" y="1239"/>
                    <a:pt x="676" y="1251"/>
                  </a:cubicBezTo>
                  <a:cubicBezTo>
                    <a:pt x="607" y="1209"/>
                    <a:pt x="546" y="1144"/>
                    <a:pt x="499" y="1061"/>
                  </a:cubicBezTo>
                  <a:close/>
                  <a:moveTo>
                    <a:pt x="1849" y="1288"/>
                  </a:moveTo>
                  <a:cubicBezTo>
                    <a:pt x="1823" y="1288"/>
                    <a:pt x="1784" y="1293"/>
                    <a:pt x="1726" y="1301"/>
                  </a:cubicBezTo>
                  <a:cubicBezTo>
                    <a:pt x="1717" y="1302"/>
                    <a:pt x="1708" y="1304"/>
                    <a:pt x="1699" y="1305"/>
                  </a:cubicBezTo>
                  <a:cubicBezTo>
                    <a:pt x="1673" y="1308"/>
                    <a:pt x="1642" y="1310"/>
                    <a:pt x="1601" y="1310"/>
                  </a:cubicBezTo>
                  <a:cubicBezTo>
                    <a:pt x="1575" y="1310"/>
                    <a:pt x="1549" y="1310"/>
                    <a:pt x="1521" y="1309"/>
                  </a:cubicBezTo>
                  <a:cubicBezTo>
                    <a:pt x="1519" y="1309"/>
                    <a:pt x="1519" y="1309"/>
                    <a:pt x="1519" y="1309"/>
                  </a:cubicBezTo>
                  <a:cubicBezTo>
                    <a:pt x="1492" y="1308"/>
                    <a:pt x="1462" y="1308"/>
                    <a:pt x="1432" y="1308"/>
                  </a:cubicBezTo>
                  <a:cubicBezTo>
                    <a:pt x="1370" y="1308"/>
                    <a:pt x="1289" y="1310"/>
                    <a:pt x="1218" y="1330"/>
                  </a:cubicBezTo>
                  <a:cubicBezTo>
                    <a:pt x="1215" y="1331"/>
                    <a:pt x="1212" y="1335"/>
                    <a:pt x="1212" y="1337"/>
                  </a:cubicBezTo>
                  <a:cubicBezTo>
                    <a:pt x="1213" y="1340"/>
                    <a:pt x="1217" y="1341"/>
                    <a:pt x="1221" y="1341"/>
                  </a:cubicBezTo>
                  <a:cubicBezTo>
                    <a:pt x="1222" y="1341"/>
                    <a:pt x="1223" y="1340"/>
                    <a:pt x="1224" y="1340"/>
                  </a:cubicBezTo>
                  <a:cubicBezTo>
                    <a:pt x="1253" y="1338"/>
                    <a:pt x="1280" y="1337"/>
                    <a:pt x="1305" y="1337"/>
                  </a:cubicBezTo>
                  <a:cubicBezTo>
                    <a:pt x="1398" y="1337"/>
                    <a:pt x="1462" y="1353"/>
                    <a:pt x="1523" y="1368"/>
                  </a:cubicBezTo>
                  <a:cubicBezTo>
                    <a:pt x="1580" y="1383"/>
                    <a:pt x="1635" y="1396"/>
                    <a:pt x="1711" y="1396"/>
                  </a:cubicBezTo>
                  <a:cubicBezTo>
                    <a:pt x="1791" y="1396"/>
                    <a:pt x="1855" y="1379"/>
                    <a:pt x="1881" y="1351"/>
                  </a:cubicBezTo>
                  <a:cubicBezTo>
                    <a:pt x="1890" y="1341"/>
                    <a:pt x="1894" y="1330"/>
                    <a:pt x="1893" y="1319"/>
                  </a:cubicBezTo>
                  <a:cubicBezTo>
                    <a:pt x="1891" y="1297"/>
                    <a:pt x="1884" y="1288"/>
                    <a:pt x="1849" y="1288"/>
                  </a:cubicBezTo>
                  <a:close/>
                  <a:moveTo>
                    <a:pt x="1091" y="1330"/>
                  </a:moveTo>
                  <a:cubicBezTo>
                    <a:pt x="1020" y="1310"/>
                    <a:pt x="939" y="1308"/>
                    <a:pt x="877" y="1308"/>
                  </a:cubicBezTo>
                  <a:cubicBezTo>
                    <a:pt x="877" y="1308"/>
                    <a:pt x="877" y="1308"/>
                    <a:pt x="877" y="1308"/>
                  </a:cubicBezTo>
                  <a:cubicBezTo>
                    <a:pt x="847" y="1308"/>
                    <a:pt x="817" y="1308"/>
                    <a:pt x="791" y="1309"/>
                  </a:cubicBezTo>
                  <a:cubicBezTo>
                    <a:pt x="788" y="1309"/>
                    <a:pt x="788" y="1309"/>
                    <a:pt x="788" y="1309"/>
                  </a:cubicBezTo>
                  <a:cubicBezTo>
                    <a:pt x="760" y="1310"/>
                    <a:pt x="734" y="1310"/>
                    <a:pt x="709" y="1310"/>
                  </a:cubicBezTo>
                  <a:cubicBezTo>
                    <a:pt x="667" y="1310"/>
                    <a:pt x="636" y="1308"/>
                    <a:pt x="611" y="1305"/>
                  </a:cubicBezTo>
                  <a:cubicBezTo>
                    <a:pt x="601" y="1304"/>
                    <a:pt x="592" y="1302"/>
                    <a:pt x="583" y="1301"/>
                  </a:cubicBezTo>
                  <a:cubicBezTo>
                    <a:pt x="525" y="1293"/>
                    <a:pt x="486" y="1288"/>
                    <a:pt x="460" y="1288"/>
                  </a:cubicBezTo>
                  <a:cubicBezTo>
                    <a:pt x="425" y="1288"/>
                    <a:pt x="418" y="1297"/>
                    <a:pt x="416" y="1319"/>
                  </a:cubicBezTo>
                  <a:cubicBezTo>
                    <a:pt x="415" y="1330"/>
                    <a:pt x="419" y="1341"/>
                    <a:pt x="428" y="1350"/>
                  </a:cubicBezTo>
                  <a:cubicBezTo>
                    <a:pt x="453" y="1379"/>
                    <a:pt x="519" y="1396"/>
                    <a:pt x="599" y="1396"/>
                  </a:cubicBezTo>
                  <a:cubicBezTo>
                    <a:pt x="675" y="1396"/>
                    <a:pt x="729" y="1383"/>
                    <a:pt x="787" y="1368"/>
                  </a:cubicBezTo>
                  <a:cubicBezTo>
                    <a:pt x="848" y="1353"/>
                    <a:pt x="911" y="1337"/>
                    <a:pt x="1004" y="1337"/>
                  </a:cubicBezTo>
                  <a:cubicBezTo>
                    <a:pt x="1030" y="1337"/>
                    <a:pt x="1057" y="1338"/>
                    <a:pt x="1085" y="1340"/>
                  </a:cubicBezTo>
                  <a:cubicBezTo>
                    <a:pt x="1086" y="1340"/>
                    <a:pt x="1087" y="1341"/>
                    <a:pt x="1088" y="1341"/>
                  </a:cubicBezTo>
                  <a:cubicBezTo>
                    <a:pt x="1092" y="1341"/>
                    <a:pt x="1097" y="1340"/>
                    <a:pt x="1097" y="1337"/>
                  </a:cubicBezTo>
                  <a:cubicBezTo>
                    <a:pt x="1097" y="1335"/>
                    <a:pt x="1095" y="1331"/>
                    <a:pt x="1091" y="1330"/>
                  </a:cubicBezTo>
                  <a:close/>
                </a:path>
              </a:pathLst>
            </a:custGeom>
            <a:solidFill>
              <a:srgbClr val="DD03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dirty="0"/>
            </a:p>
          </p:txBody>
        </p:sp>
      </p:grpSp>
    </p:spTree>
    <p:extLst>
      <p:ext uri="{BB962C8B-B14F-4D97-AF65-F5344CB8AC3E}">
        <p14:creationId xmlns:p14="http://schemas.microsoft.com/office/powerpoint/2010/main" val="2258989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p:fade/>
  </p:transition>
  <p:hf sldNum="0" hdr="0" dt="0"/>
  <p:txStyles>
    <p:titleStyle>
      <a:lvl1pPr algn="l" defTabSz="914374" rtl="0" eaLnBrk="1" latinLnBrk="0" hangingPunct="1">
        <a:lnSpc>
          <a:spcPct val="90000"/>
        </a:lnSpc>
        <a:spcBef>
          <a:spcPct val="0"/>
        </a:spcBef>
        <a:buNone/>
        <a:defRPr sz="3200" b="1" i="0" u="none"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914374" rtl="0" eaLnBrk="1" latinLnBrk="0" hangingPunct="1">
        <a:lnSpc>
          <a:spcPct val="120000"/>
        </a:lnSpc>
        <a:spcBef>
          <a:spcPts val="0"/>
        </a:spcBef>
        <a:spcAft>
          <a:spcPts val="8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143996" indent="-143996" algn="l" defTabSz="914374" rtl="0" eaLnBrk="1" latinLnBrk="0" hangingPunct="1">
        <a:lnSpc>
          <a:spcPct val="120000"/>
        </a:lnSpc>
        <a:spcBef>
          <a:spcPts val="0"/>
        </a:spcBef>
        <a:spcAft>
          <a:spcPts val="800"/>
        </a:spcAft>
        <a:buFont typeface="Arial" panose="020B0604020202020204" pitchFamily="34" charset="0"/>
        <a:buChar char="•"/>
        <a:defRPr sz="1400" b="0" i="0" u="none" kern="1200">
          <a:solidFill>
            <a:schemeClr val="tx1"/>
          </a:solidFill>
          <a:latin typeface="Arial" panose="020B0604020202020204" pitchFamily="34" charset="0"/>
          <a:ea typeface="+mn-ea"/>
          <a:cs typeface="Arial" panose="020B0604020202020204" pitchFamily="34" charset="0"/>
        </a:defRPr>
      </a:lvl2pPr>
      <a:lvl3pPr marL="287991" indent="-143996" algn="l" defTabSz="914374" rtl="0" eaLnBrk="1" latinLnBrk="0" hangingPunct="1">
        <a:lnSpc>
          <a:spcPct val="120000"/>
        </a:lnSpc>
        <a:spcBef>
          <a:spcPts val="0"/>
        </a:spcBef>
        <a:spcAft>
          <a:spcPts val="800"/>
        </a:spcAft>
        <a:buFont typeface="Monaco" pitchFamily="2" charset="77"/>
        <a:buChar char="⎼"/>
        <a:defRPr sz="1200" kern="1200" baseline="0">
          <a:solidFill>
            <a:schemeClr val="tx1"/>
          </a:solidFill>
          <a:latin typeface="Arial" panose="020B0604020202020204" pitchFamily="34" charset="0"/>
          <a:ea typeface="+mn-ea"/>
          <a:cs typeface="Arial" panose="020B0604020202020204" pitchFamily="34" charset="0"/>
        </a:defRPr>
      </a:lvl3pPr>
      <a:lvl4pPr marL="431988" indent="-143996" algn="l" defTabSz="914374" rtl="0" eaLnBrk="1" latinLnBrk="0" hangingPunct="1">
        <a:lnSpc>
          <a:spcPct val="120000"/>
        </a:lnSpc>
        <a:spcBef>
          <a:spcPts val="0"/>
        </a:spcBef>
        <a:spcAft>
          <a:spcPts val="800"/>
        </a:spcAft>
        <a:buFont typeface="System Font Regular"/>
        <a:buChar char="»"/>
        <a:defRPr sz="1200" b="0" i="0" kern="1200">
          <a:solidFill>
            <a:schemeClr val="tx1"/>
          </a:solidFill>
          <a:latin typeface="Arial" panose="020B0604020202020204" pitchFamily="34" charset="0"/>
          <a:ea typeface="+mn-ea"/>
          <a:cs typeface="Arial" panose="020B0604020202020204" pitchFamily="34" charset="0"/>
        </a:defRPr>
      </a:lvl4pPr>
      <a:lvl5pPr marL="575984" indent="-143996" algn="l" defTabSz="914374" rtl="0" eaLnBrk="1" latinLnBrk="0" hangingPunct="1">
        <a:lnSpc>
          <a:spcPct val="100000"/>
        </a:lnSpc>
        <a:spcBef>
          <a:spcPts val="0"/>
        </a:spcBef>
        <a:spcAft>
          <a:spcPts val="800"/>
        </a:spcAft>
        <a:buFont typeface="Arial" panose="020B0604020202020204" pitchFamily="34" charset="0"/>
        <a:buChar char="•"/>
        <a:defRPr sz="1000" b="0" i="0" kern="1200">
          <a:solidFill>
            <a:schemeClr val="tx1"/>
          </a:solidFill>
          <a:latin typeface="Montserrat Light" pitchFamily="2" charset="77"/>
          <a:ea typeface="+mn-ea"/>
          <a:cs typeface="+mn-cs"/>
        </a:defRPr>
      </a:lvl5pPr>
      <a:lvl6pPr marL="2514528"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15"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02"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89"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4" rtl="0" eaLnBrk="1" latinLnBrk="0" hangingPunct="1">
        <a:defRPr sz="1800" kern="1200">
          <a:solidFill>
            <a:schemeClr val="tx1"/>
          </a:solidFill>
          <a:latin typeface="+mn-lt"/>
          <a:ea typeface="+mn-ea"/>
          <a:cs typeface="+mn-cs"/>
        </a:defRPr>
      </a:lvl1pPr>
      <a:lvl2pPr marL="457187" algn="l" defTabSz="914374" rtl="0" eaLnBrk="1" latinLnBrk="0" hangingPunct="1">
        <a:defRPr sz="1800" kern="1200">
          <a:solidFill>
            <a:schemeClr val="tx1"/>
          </a:solidFill>
          <a:latin typeface="+mn-lt"/>
          <a:ea typeface="+mn-ea"/>
          <a:cs typeface="+mn-cs"/>
        </a:defRPr>
      </a:lvl2pPr>
      <a:lvl3pPr marL="914374" algn="l" defTabSz="914374" rtl="0" eaLnBrk="1" latinLnBrk="0" hangingPunct="1">
        <a:defRPr sz="1800" kern="1200">
          <a:solidFill>
            <a:schemeClr val="tx1"/>
          </a:solidFill>
          <a:latin typeface="+mn-lt"/>
          <a:ea typeface="+mn-ea"/>
          <a:cs typeface="+mn-cs"/>
        </a:defRPr>
      </a:lvl3pPr>
      <a:lvl4pPr marL="1371561" algn="l" defTabSz="914374" rtl="0" eaLnBrk="1" latinLnBrk="0" hangingPunct="1">
        <a:defRPr sz="1800" kern="1200">
          <a:solidFill>
            <a:schemeClr val="tx1"/>
          </a:solidFill>
          <a:latin typeface="+mn-lt"/>
          <a:ea typeface="+mn-ea"/>
          <a:cs typeface="+mn-cs"/>
        </a:defRPr>
      </a:lvl4pPr>
      <a:lvl5pPr marL="1828748" algn="l" defTabSz="914374" rtl="0" eaLnBrk="1" latinLnBrk="0" hangingPunct="1">
        <a:defRPr sz="1800" kern="1200">
          <a:solidFill>
            <a:schemeClr val="tx1"/>
          </a:solidFill>
          <a:latin typeface="+mn-lt"/>
          <a:ea typeface="+mn-ea"/>
          <a:cs typeface="+mn-cs"/>
        </a:defRPr>
      </a:lvl5pPr>
      <a:lvl6pPr marL="2285935" algn="l" defTabSz="914374" rtl="0" eaLnBrk="1" latinLnBrk="0" hangingPunct="1">
        <a:defRPr sz="1800" kern="1200">
          <a:solidFill>
            <a:schemeClr val="tx1"/>
          </a:solidFill>
          <a:latin typeface="+mn-lt"/>
          <a:ea typeface="+mn-ea"/>
          <a:cs typeface="+mn-cs"/>
        </a:defRPr>
      </a:lvl6pPr>
      <a:lvl7pPr marL="2743122" algn="l" defTabSz="914374" rtl="0" eaLnBrk="1" latinLnBrk="0" hangingPunct="1">
        <a:defRPr sz="1800" kern="1200">
          <a:solidFill>
            <a:schemeClr val="tx1"/>
          </a:solidFill>
          <a:latin typeface="+mn-lt"/>
          <a:ea typeface="+mn-ea"/>
          <a:cs typeface="+mn-cs"/>
        </a:defRPr>
      </a:lvl7pPr>
      <a:lvl8pPr marL="3200309" algn="l" defTabSz="914374" rtl="0" eaLnBrk="1" latinLnBrk="0" hangingPunct="1">
        <a:defRPr sz="1800" kern="1200">
          <a:solidFill>
            <a:schemeClr val="tx1"/>
          </a:solidFill>
          <a:latin typeface="+mn-lt"/>
          <a:ea typeface="+mn-ea"/>
          <a:cs typeface="+mn-cs"/>
        </a:defRPr>
      </a:lvl8pPr>
      <a:lvl9pPr marL="3657496" algn="l" defTabSz="91437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9" pos="199">
          <p15:clr>
            <a:srgbClr val="F26B43"/>
          </p15:clr>
        </p15:guide>
        <p15:guide id="20" pos="3120">
          <p15:clr>
            <a:srgbClr val="F26B43"/>
          </p15:clr>
        </p15:guide>
        <p15:guide id="21" pos="6041">
          <p15:clr>
            <a:srgbClr val="F26B43"/>
          </p15:clr>
        </p15:guide>
        <p15:guide id="22" orient="horz" pos="249">
          <p15:clr>
            <a:srgbClr val="F26B43"/>
          </p15:clr>
        </p15:guide>
        <p15:guide id="23" orient="horz" pos="4133">
          <p15:clr>
            <a:srgbClr val="F26B43"/>
          </p15:clr>
        </p15:guide>
        <p15:guide id="34" orient="horz" pos="663">
          <p15:clr>
            <a:srgbClr val="FBAE40"/>
          </p15:clr>
        </p15:guide>
        <p15:guide id="35" orient="horz" pos="867">
          <p15:clr>
            <a:srgbClr val="FBAE40"/>
          </p15:clr>
        </p15:guide>
        <p15:guide id="36" orient="horz" pos="1049">
          <p15:clr>
            <a:srgbClr val="FBAE40"/>
          </p15:clr>
        </p15:guide>
        <p15:guide id="37" pos="686">
          <p15:clr>
            <a:srgbClr val="FDE53C"/>
          </p15:clr>
        </p15:guide>
        <p15:guide id="38" pos="1172">
          <p15:clr>
            <a:srgbClr val="FDE53C"/>
          </p15:clr>
        </p15:guide>
        <p15:guide id="39" pos="1659">
          <p15:clr>
            <a:srgbClr val="FDE53C"/>
          </p15:clr>
        </p15:guide>
        <p15:guide id="40" pos="2146">
          <p15:clr>
            <a:srgbClr val="FDE53C"/>
          </p15:clr>
        </p15:guide>
        <p15:guide id="41" pos="2633">
          <p15:clr>
            <a:srgbClr val="FDE53C"/>
          </p15:clr>
        </p15:guide>
        <p15:guide id="42" pos="3606">
          <p15:clr>
            <a:srgbClr val="FDE53C"/>
          </p15:clr>
        </p15:guide>
        <p15:guide id="43" pos="4093">
          <p15:clr>
            <a:srgbClr val="FDE53C"/>
          </p15:clr>
        </p15:guide>
        <p15:guide id="44" pos="4580">
          <p15:clr>
            <a:srgbClr val="FDE53C"/>
          </p15:clr>
        </p15:guide>
        <p15:guide id="45" pos="5067">
          <p15:clr>
            <a:srgbClr val="FDE53C"/>
          </p15:clr>
        </p15:guide>
        <p15:guide id="46" pos="5553">
          <p15:clr>
            <a:srgbClr val="FDE53C"/>
          </p15:clr>
        </p15:guide>
        <p15:guide id="47" orient="horz" pos="1185">
          <p15:clr>
            <a:srgbClr val="FBAE4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6" name="Group 4">
            <a:extLst>
              <a:ext uri="{FF2B5EF4-FFF2-40B4-BE49-F238E27FC236}">
                <a16:creationId xmlns:a16="http://schemas.microsoft.com/office/drawing/2014/main" id="{6E4C24B8-2CBA-4302-9AB2-514F77CF3D64}"/>
              </a:ext>
            </a:extLst>
          </p:cNvPr>
          <p:cNvGrpSpPr>
            <a:grpSpLocks noChangeAspect="1"/>
          </p:cNvGrpSpPr>
          <p:nvPr userDrawn="1"/>
        </p:nvGrpSpPr>
        <p:grpSpPr bwMode="auto">
          <a:xfrm>
            <a:off x="11316155" y="6128859"/>
            <a:ext cx="412476" cy="435982"/>
            <a:chOff x="1841" y="2"/>
            <a:chExt cx="4000" cy="4318"/>
          </a:xfrm>
        </p:grpSpPr>
        <p:sp>
          <p:nvSpPr>
            <p:cNvPr id="17" name="Freeform 5">
              <a:extLst>
                <a:ext uri="{FF2B5EF4-FFF2-40B4-BE49-F238E27FC236}">
                  <a16:creationId xmlns:a16="http://schemas.microsoft.com/office/drawing/2014/main" id="{480F538B-5591-4729-8C28-F988EAAEE320}"/>
                </a:ext>
              </a:extLst>
            </p:cNvPr>
            <p:cNvSpPr>
              <a:spLocks noEditPoints="1"/>
            </p:cNvSpPr>
            <p:nvPr/>
          </p:nvSpPr>
          <p:spPr bwMode="auto">
            <a:xfrm>
              <a:off x="1972" y="2556"/>
              <a:ext cx="3779" cy="1764"/>
            </a:xfrm>
            <a:custGeom>
              <a:avLst/>
              <a:gdLst>
                <a:gd name="T0" fmla="*/ 1845 w 2181"/>
                <a:gd name="T1" fmla="*/ 700 h 1019"/>
                <a:gd name="T2" fmla="*/ 2181 w 2181"/>
                <a:gd name="T3" fmla="*/ 15 h 1019"/>
                <a:gd name="T4" fmla="*/ 1814 w 2181"/>
                <a:gd name="T5" fmla="*/ 15 h 1019"/>
                <a:gd name="T6" fmla="*/ 1459 w 2181"/>
                <a:gd name="T7" fmla="*/ 15 h 1019"/>
                <a:gd name="T8" fmla="*/ 1634 w 2181"/>
                <a:gd name="T9" fmla="*/ 700 h 1019"/>
                <a:gd name="T10" fmla="*/ 701 w 2181"/>
                <a:gd name="T11" fmla="*/ 700 h 1019"/>
                <a:gd name="T12" fmla="*/ 547 w 2181"/>
                <a:gd name="T13" fmla="*/ 453 h 1019"/>
                <a:gd name="T14" fmla="*/ 16 w 2181"/>
                <a:gd name="T15" fmla="*/ 700 h 1019"/>
                <a:gd name="T16" fmla="*/ 108 w 2181"/>
                <a:gd name="T17" fmla="*/ 929 h 1019"/>
                <a:gd name="T18" fmla="*/ 111 w 2181"/>
                <a:gd name="T19" fmla="*/ 985 h 1019"/>
                <a:gd name="T20" fmla="*/ 108 w 2181"/>
                <a:gd name="T21" fmla="*/ 834 h 1019"/>
                <a:gd name="T22" fmla="*/ 109 w 2181"/>
                <a:gd name="T23" fmla="*/ 800 h 1019"/>
                <a:gd name="T24" fmla="*/ 110 w 2181"/>
                <a:gd name="T25" fmla="*/ 1019 h 1019"/>
                <a:gd name="T26" fmla="*/ 108 w 2181"/>
                <a:gd name="T27" fmla="*/ 897 h 1019"/>
                <a:gd name="T28" fmla="*/ 221 w 2181"/>
                <a:gd name="T29" fmla="*/ 909 h 1019"/>
                <a:gd name="T30" fmla="*/ 442 w 2181"/>
                <a:gd name="T31" fmla="*/ 909 h 1019"/>
                <a:gd name="T32" fmla="*/ 403 w 2181"/>
                <a:gd name="T33" fmla="*/ 910 h 1019"/>
                <a:gd name="T34" fmla="*/ 260 w 2181"/>
                <a:gd name="T35" fmla="*/ 909 h 1019"/>
                <a:gd name="T36" fmla="*/ 403 w 2181"/>
                <a:gd name="T37" fmla="*/ 910 h 1019"/>
                <a:gd name="T38" fmla="*/ 440 w 2181"/>
                <a:gd name="T39" fmla="*/ 803 h 1019"/>
                <a:gd name="T40" fmla="*/ 649 w 2181"/>
                <a:gd name="T41" fmla="*/ 803 h 1019"/>
                <a:gd name="T42" fmla="*/ 711 w 2181"/>
                <a:gd name="T43" fmla="*/ 925 h 1019"/>
                <a:gd name="T44" fmla="*/ 711 w 2181"/>
                <a:gd name="T45" fmla="*/ 892 h 1019"/>
                <a:gd name="T46" fmla="*/ 831 w 2181"/>
                <a:gd name="T47" fmla="*/ 803 h 1019"/>
                <a:gd name="T48" fmla="*/ 833 w 2181"/>
                <a:gd name="T49" fmla="*/ 1015 h 1019"/>
                <a:gd name="T50" fmla="*/ 711 w 2181"/>
                <a:gd name="T51" fmla="*/ 925 h 1019"/>
                <a:gd name="T52" fmla="*/ 1024 w 2181"/>
                <a:gd name="T53" fmla="*/ 825 h 1019"/>
                <a:gd name="T54" fmla="*/ 869 w 2181"/>
                <a:gd name="T55" fmla="*/ 1015 h 1019"/>
                <a:gd name="T56" fmla="*/ 952 w 2181"/>
                <a:gd name="T57" fmla="*/ 942 h 1019"/>
                <a:gd name="T58" fmla="*/ 991 w 2181"/>
                <a:gd name="T59" fmla="*/ 935 h 1019"/>
                <a:gd name="T60" fmla="*/ 906 w 2181"/>
                <a:gd name="T61" fmla="*/ 837 h 1019"/>
                <a:gd name="T62" fmla="*/ 1004 w 2181"/>
                <a:gd name="T63" fmla="*/ 873 h 1019"/>
                <a:gd name="T64" fmla="*/ 1223 w 2181"/>
                <a:gd name="T65" fmla="*/ 950 h 1019"/>
                <a:gd name="T66" fmla="*/ 1075 w 2181"/>
                <a:gd name="T67" fmla="*/ 1015 h 1019"/>
                <a:gd name="T68" fmla="*/ 1228 w 2181"/>
                <a:gd name="T69" fmla="*/ 1015 h 1019"/>
                <a:gd name="T70" fmla="*/ 1223 w 2181"/>
                <a:gd name="T71" fmla="*/ 803 h 1019"/>
                <a:gd name="T72" fmla="*/ 1337 w 2181"/>
                <a:gd name="T73" fmla="*/ 803 h 1019"/>
                <a:gd name="T74" fmla="*/ 1334 w 2181"/>
                <a:gd name="T75" fmla="*/ 1015 h 1019"/>
                <a:gd name="T76" fmla="*/ 1401 w 2181"/>
                <a:gd name="T77" fmla="*/ 963 h 1019"/>
                <a:gd name="T78" fmla="*/ 1505 w 2181"/>
                <a:gd name="T79" fmla="*/ 1015 h 1019"/>
                <a:gd name="T80" fmla="*/ 1401 w 2181"/>
                <a:gd name="T81" fmla="*/ 904 h 1019"/>
                <a:gd name="T82" fmla="*/ 1684 w 2181"/>
                <a:gd name="T83" fmla="*/ 892 h 1019"/>
                <a:gd name="T84" fmla="*/ 1698 w 2181"/>
                <a:gd name="T85" fmla="*/ 837 h 1019"/>
                <a:gd name="T86" fmla="*/ 1541 w 2181"/>
                <a:gd name="T87" fmla="*/ 1015 h 1019"/>
                <a:gd name="T88" fmla="*/ 1578 w 2181"/>
                <a:gd name="T89" fmla="*/ 982 h 1019"/>
                <a:gd name="T90" fmla="*/ 1771 w 2181"/>
                <a:gd name="T91" fmla="*/ 803 h 1019"/>
                <a:gd name="T92" fmla="*/ 1773 w 2181"/>
                <a:gd name="T93" fmla="*/ 1015 h 1019"/>
                <a:gd name="T94" fmla="*/ 1921 w 2181"/>
                <a:gd name="T95" fmla="*/ 1015 h 1019"/>
                <a:gd name="T96" fmla="*/ 1884 w 2181"/>
                <a:gd name="T97" fmla="*/ 950 h 1019"/>
                <a:gd name="T98" fmla="*/ 2018 w 2181"/>
                <a:gd name="T99" fmla="*/ 1015 h 1019"/>
                <a:gd name="T100" fmla="*/ 2122 w 2181"/>
                <a:gd name="T101" fmla="*/ 838 h 1019"/>
                <a:gd name="T102" fmla="*/ 1950 w 2181"/>
                <a:gd name="T103" fmla="*/ 838 h 1019"/>
                <a:gd name="T104" fmla="*/ 923 w 2181"/>
                <a:gd name="T105" fmla="*/ 196 h 1019"/>
                <a:gd name="T106" fmla="*/ 1272 w 2181"/>
                <a:gd name="T107" fmla="*/ 89 h 1019"/>
                <a:gd name="T108" fmla="*/ 771 w 2181"/>
                <a:gd name="T109" fmla="*/ 212 h 1019"/>
                <a:gd name="T110" fmla="*/ 1141 w 2181"/>
                <a:gd name="T111" fmla="*/ 515 h 1019"/>
                <a:gd name="T112" fmla="*/ 743 w 2181"/>
                <a:gd name="T113" fmla="*/ 605 h 1019"/>
                <a:gd name="T114" fmla="*/ 1293 w 2181"/>
                <a:gd name="T115" fmla="*/ 498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1" h="1019">
                  <a:moveTo>
                    <a:pt x="1634" y="700"/>
                  </a:moveTo>
                  <a:cubicBezTo>
                    <a:pt x="1739" y="267"/>
                    <a:pt x="1739" y="267"/>
                    <a:pt x="1739" y="267"/>
                  </a:cubicBezTo>
                  <a:cubicBezTo>
                    <a:pt x="1845" y="700"/>
                    <a:pt x="1845" y="700"/>
                    <a:pt x="1845" y="700"/>
                  </a:cubicBezTo>
                  <a:cubicBezTo>
                    <a:pt x="2000" y="700"/>
                    <a:pt x="2000" y="700"/>
                    <a:pt x="2000" y="700"/>
                  </a:cubicBezTo>
                  <a:cubicBezTo>
                    <a:pt x="2002" y="694"/>
                    <a:pt x="2002" y="694"/>
                    <a:pt x="2002" y="694"/>
                  </a:cubicBezTo>
                  <a:cubicBezTo>
                    <a:pt x="2181" y="15"/>
                    <a:pt x="2181" y="15"/>
                    <a:pt x="2181" y="15"/>
                  </a:cubicBezTo>
                  <a:cubicBezTo>
                    <a:pt x="2023" y="15"/>
                    <a:pt x="2023" y="15"/>
                    <a:pt x="2023" y="15"/>
                  </a:cubicBezTo>
                  <a:cubicBezTo>
                    <a:pt x="1921" y="454"/>
                    <a:pt x="1921" y="454"/>
                    <a:pt x="1921" y="454"/>
                  </a:cubicBezTo>
                  <a:cubicBezTo>
                    <a:pt x="1814" y="15"/>
                    <a:pt x="1814" y="15"/>
                    <a:pt x="1814" y="15"/>
                  </a:cubicBezTo>
                  <a:cubicBezTo>
                    <a:pt x="1666" y="15"/>
                    <a:pt x="1666" y="15"/>
                    <a:pt x="1666" y="15"/>
                  </a:cubicBezTo>
                  <a:cubicBezTo>
                    <a:pt x="1558" y="449"/>
                    <a:pt x="1558" y="449"/>
                    <a:pt x="1558" y="449"/>
                  </a:cubicBezTo>
                  <a:cubicBezTo>
                    <a:pt x="1459" y="15"/>
                    <a:pt x="1459" y="15"/>
                    <a:pt x="1459" y="15"/>
                  </a:cubicBezTo>
                  <a:cubicBezTo>
                    <a:pt x="1298" y="15"/>
                    <a:pt x="1298" y="15"/>
                    <a:pt x="1298" y="15"/>
                  </a:cubicBezTo>
                  <a:cubicBezTo>
                    <a:pt x="1476" y="700"/>
                    <a:pt x="1476" y="700"/>
                    <a:pt x="1476" y="700"/>
                  </a:cubicBezTo>
                  <a:lnTo>
                    <a:pt x="1634" y="700"/>
                  </a:lnTo>
                  <a:close/>
                  <a:moveTo>
                    <a:pt x="170" y="263"/>
                  </a:moveTo>
                  <a:cubicBezTo>
                    <a:pt x="542" y="700"/>
                    <a:pt x="542" y="700"/>
                    <a:pt x="542" y="700"/>
                  </a:cubicBezTo>
                  <a:cubicBezTo>
                    <a:pt x="701" y="700"/>
                    <a:pt x="701" y="700"/>
                    <a:pt x="701" y="700"/>
                  </a:cubicBezTo>
                  <a:cubicBezTo>
                    <a:pt x="701" y="15"/>
                    <a:pt x="701" y="15"/>
                    <a:pt x="701" y="15"/>
                  </a:cubicBezTo>
                  <a:cubicBezTo>
                    <a:pt x="547" y="15"/>
                    <a:pt x="547" y="15"/>
                    <a:pt x="547" y="15"/>
                  </a:cubicBezTo>
                  <a:cubicBezTo>
                    <a:pt x="547" y="453"/>
                    <a:pt x="547" y="453"/>
                    <a:pt x="547" y="453"/>
                  </a:cubicBezTo>
                  <a:cubicBezTo>
                    <a:pt x="174" y="15"/>
                    <a:pt x="174" y="15"/>
                    <a:pt x="174" y="15"/>
                  </a:cubicBezTo>
                  <a:cubicBezTo>
                    <a:pt x="16" y="15"/>
                    <a:pt x="16" y="15"/>
                    <a:pt x="16" y="15"/>
                  </a:cubicBezTo>
                  <a:cubicBezTo>
                    <a:pt x="16" y="700"/>
                    <a:pt x="16" y="700"/>
                    <a:pt x="16" y="700"/>
                  </a:cubicBezTo>
                  <a:cubicBezTo>
                    <a:pt x="170" y="700"/>
                    <a:pt x="170" y="700"/>
                    <a:pt x="170" y="700"/>
                  </a:cubicBezTo>
                  <a:lnTo>
                    <a:pt x="170" y="263"/>
                  </a:lnTo>
                  <a:close/>
                  <a:moveTo>
                    <a:pt x="108" y="929"/>
                  </a:moveTo>
                  <a:cubicBezTo>
                    <a:pt x="162" y="929"/>
                    <a:pt x="162" y="929"/>
                    <a:pt x="162" y="929"/>
                  </a:cubicBezTo>
                  <a:cubicBezTo>
                    <a:pt x="162" y="969"/>
                    <a:pt x="162" y="969"/>
                    <a:pt x="162" y="969"/>
                  </a:cubicBezTo>
                  <a:cubicBezTo>
                    <a:pt x="149" y="979"/>
                    <a:pt x="131" y="985"/>
                    <a:pt x="111" y="985"/>
                  </a:cubicBezTo>
                  <a:cubicBezTo>
                    <a:pt x="68" y="985"/>
                    <a:pt x="39" y="953"/>
                    <a:pt x="39" y="909"/>
                  </a:cubicBezTo>
                  <a:cubicBezTo>
                    <a:pt x="39" y="909"/>
                    <a:pt x="39" y="909"/>
                    <a:pt x="39" y="909"/>
                  </a:cubicBezTo>
                  <a:cubicBezTo>
                    <a:pt x="39" y="868"/>
                    <a:pt x="69" y="834"/>
                    <a:pt x="108" y="834"/>
                  </a:cubicBezTo>
                  <a:cubicBezTo>
                    <a:pt x="135" y="834"/>
                    <a:pt x="151" y="843"/>
                    <a:pt x="167" y="857"/>
                  </a:cubicBezTo>
                  <a:cubicBezTo>
                    <a:pt x="191" y="829"/>
                    <a:pt x="191" y="829"/>
                    <a:pt x="191" y="829"/>
                  </a:cubicBezTo>
                  <a:cubicBezTo>
                    <a:pt x="169" y="810"/>
                    <a:pt x="146" y="800"/>
                    <a:pt x="109" y="800"/>
                  </a:cubicBezTo>
                  <a:cubicBezTo>
                    <a:pt x="45" y="800"/>
                    <a:pt x="0" y="850"/>
                    <a:pt x="0" y="909"/>
                  </a:cubicBezTo>
                  <a:cubicBezTo>
                    <a:pt x="0" y="910"/>
                    <a:pt x="0" y="910"/>
                    <a:pt x="0" y="910"/>
                  </a:cubicBezTo>
                  <a:cubicBezTo>
                    <a:pt x="0" y="972"/>
                    <a:pt x="44" y="1019"/>
                    <a:pt x="110" y="1019"/>
                  </a:cubicBezTo>
                  <a:cubicBezTo>
                    <a:pt x="148" y="1019"/>
                    <a:pt x="177" y="1004"/>
                    <a:pt x="198" y="986"/>
                  </a:cubicBezTo>
                  <a:cubicBezTo>
                    <a:pt x="198" y="897"/>
                    <a:pt x="198" y="897"/>
                    <a:pt x="198" y="897"/>
                  </a:cubicBezTo>
                  <a:cubicBezTo>
                    <a:pt x="108" y="897"/>
                    <a:pt x="108" y="897"/>
                    <a:pt x="108" y="897"/>
                  </a:cubicBezTo>
                  <a:lnTo>
                    <a:pt x="108" y="929"/>
                  </a:lnTo>
                  <a:close/>
                  <a:moveTo>
                    <a:pt x="332" y="800"/>
                  </a:moveTo>
                  <a:cubicBezTo>
                    <a:pt x="267" y="800"/>
                    <a:pt x="221" y="850"/>
                    <a:pt x="221" y="909"/>
                  </a:cubicBezTo>
                  <a:cubicBezTo>
                    <a:pt x="221" y="910"/>
                    <a:pt x="221" y="910"/>
                    <a:pt x="221" y="910"/>
                  </a:cubicBezTo>
                  <a:cubicBezTo>
                    <a:pt x="221" y="970"/>
                    <a:pt x="266" y="1019"/>
                    <a:pt x="331" y="1019"/>
                  </a:cubicBezTo>
                  <a:cubicBezTo>
                    <a:pt x="396" y="1019"/>
                    <a:pt x="442" y="969"/>
                    <a:pt x="442" y="909"/>
                  </a:cubicBezTo>
                  <a:cubicBezTo>
                    <a:pt x="442" y="909"/>
                    <a:pt x="442" y="909"/>
                    <a:pt x="442" y="909"/>
                  </a:cubicBezTo>
                  <a:cubicBezTo>
                    <a:pt x="442" y="849"/>
                    <a:pt x="397" y="800"/>
                    <a:pt x="332" y="800"/>
                  </a:cubicBezTo>
                  <a:close/>
                  <a:moveTo>
                    <a:pt x="403" y="910"/>
                  </a:moveTo>
                  <a:cubicBezTo>
                    <a:pt x="403" y="951"/>
                    <a:pt x="374" y="985"/>
                    <a:pt x="332" y="985"/>
                  </a:cubicBezTo>
                  <a:cubicBezTo>
                    <a:pt x="290" y="985"/>
                    <a:pt x="260" y="950"/>
                    <a:pt x="260" y="909"/>
                  </a:cubicBezTo>
                  <a:cubicBezTo>
                    <a:pt x="260" y="909"/>
                    <a:pt x="260" y="909"/>
                    <a:pt x="260" y="909"/>
                  </a:cubicBezTo>
                  <a:cubicBezTo>
                    <a:pt x="260" y="867"/>
                    <a:pt x="289" y="834"/>
                    <a:pt x="331" y="834"/>
                  </a:cubicBezTo>
                  <a:cubicBezTo>
                    <a:pt x="373" y="834"/>
                    <a:pt x="403" y="868"/>
                    <a:pt x="403" y="909"/>
                  </a:cubicBezTo>
                  <a:lnTo>
                    <a:pt x="403" y="910"/>
                  </a:lnTo>
                  <a:close/>
                  <a:moveTo>
                    <a:pt x="545" y="966"/>
                  </a:moveTo>
                  <a:cubicBezTo>
                    <a:pt x="481" y="803"/>
                    <a:pt x="481" y="803"/>
                    <a:pt x="481" y="803"/>
                  </a:cubicBezTo>
                  <a:cubicBezTo>
                    <a:pt x="440" y="803"/>
                    <a:pt x="440" y="803"/>
                    <a:pt x="440" y="803"/>
                  </a:cubicBezTo>
                  <a:cubicBezTo>
                    <a:pt x="528" y="1017"/>
                    <a:pt x="528" y="1017"/>
                    <a:pt x="528" y="1017"/>
                  </a:cubicBezTo>
                  <a:cubicBezTo>
                    <a:pt x="560" y="1017"/>
                    <a:pt x="560" y="1017"/>
                    <a:pt x="560" y="1017"/>
                  </a:cubicBezTo>
                  <a:cubicBezTo>
                    <a:pt x="649" y="803"/>
                    <a:pt x="649" y="803"/>
                    <a:pt x="649" y="803"/>
                  </a:cubicBezTo>
                  <a:cubicBezTo>
                    <a:pt x="608" y="803"/>
                    <a:pt x="608" y="803"/>
                    <a:pt x="608" y="803"/>
                  </a:cubicBezTo>
                  <a:lnTo>
                    <a:pt x="545" y="966"/>
                  </a:lnTo>
                  <a:close/>
                  <a:moveTo>
                    <a:pt x="711" y="925"/>
                  </a:moveTo>
                  <a:cubicBezTo>
                    <a:pt x="817" y="925"/>
                    <a:pt x="817" y="925"/>
                    <a:pt x="817" y="925"/>
                  </a:cubicBezTo>
                  <a:cubicBezTo>
                    <a:pt x="817" y="892"/>
                    <a:pt x="817" y="892"/>
                    <a:pt x="817" y="892"/>
                  </a:cubicBezTo>
                  <a:cubicBezTo>
                    <a:pt x="711" y="892"/>
                    <a:pt x="711" y="892"/>
                    <a:pt x="711" y="892"/>
                  </a:cubicBezTo>
                  <a:cubicBezTo>
                    <a:pt x="711" y="837"/>
                    <a:pt x="711" y="837"/>
                    <a:pt x="711" y="837"/>
                  </a:cubicBezTo>
                  <a:cubicBezTo>
                    <a:pt x="831" y="837"/>
                    <a:pt x="831" y="837"/>
                    <a:pt x="831" y="837"/>
                  </a:cubicBezTo>
                  <a:cubicBezTo>
                    <a:pt x="831" y="803"/>
                    <a:pt x="831" y="803"/>
                    <a:pt x="831" y="803"/>
                  </a:cubicBezTo>
                  <a:cubicBezTo>
                    <a:pt x="674" y="803"/>
                    <a:pt x="674" y="803"/>
                    <a:pt x="674" y="803"/>
                  </a:cubicBezTo>
                  <a:cubicBezTo>
                    <a:pt x="674" y="1015"/>
                    <a:pt x="674" y="1015"/>
                    <a:pt x="674" y="1015"/>
                  </a:cubicBezTo>
                  <a:cubicBezTo>
                    <a:pt x="833" y="1015"/>
                    <a:pt x="833" y="1015"/>
                    <a:pt x="833" y="1015"/>
                  </a:cubicBezTo>
                  <a:cubicBezTo>
                    <a:pt x="833" y="982"/>
                    <a:pt x="833" y="982"/>
                    <a:pt x="833" y="982"/>
                  </a:cubicBezTo>
                  <a:cubicBezTo>
                    <a:pt x="711" y="982"/>
                    <a:pt x="711" y="982"/>
                    <a:pt x="711" y="982"/>
                  </a:cubicBezTo>
                  <a:lnTo>
                    <a:pt x="711" y="925"/>
                  </a:lnTo>
                  <a:close/>
                  <a:moveTo>
                    <a:pt x="1042" y="871"/>
                  </a:moveTo>
                  <a:cubicBezTo>
                    <a:pt x="1042" y="870"/>
                    <a:pt x="1042" y="870"/>
                    <a:pt x="1042" y="870"/>
                  </a:cubicBezTo>
                  <a:cubicBezTo>
                    <a:pt x="1042" y="852"/>
                    <a:pt x="1035" y="836"/>
                    <a:pt x="1024" y="825"/>
                  </a:cubicBezTo>
                  <a:cubicBezTo>
                    <a:pt x="1011" y="811"/>
                    <a:pt x="990" y="803"/>
                    <a:pt x="963" y="803"/>
                  </a:cubicBezTo>
                  <a:cubicBezTo>
                    <a:pt x="869" y="803"/>
                    <a:pt x="869" y="803"/>
                    <a:pt x="869" y="803"/>
                  </a:cubicBezTo>
                  <a:cubicBezTo>
                    <a:pt x="869" y="1015"/>
                    <a:pt x="869" y="1015"/>
                    <a:pt x="869" y="1015"/>
                  </a:cubicBezTo>
                  <a:cubicBezTo>
                    <a:pt x="906" y="1015"/>
                    <a:pt x="906" y="1015"/>
                    <a:pt x="906" y="1015"/>
                  </a:cubicBezTo>
                  <a:cubicBezTo>
                    <a:pt x="906" y="942"/>
                    <a:pt x="906" y="942"/>
                    <a:pt x="906" y="942"/>
                  </a:cubicBezTo>
                  <a:cubicBezTo>
                    <a:pt x="952" y="942"/>
                    <a:pt x="952" y="942"/>
                    <a:pt x="952" y="942"/>
                  </a:cubicBezTo>
                  <a:cubicBezTo>
                    <a:pt x="1005" y="1015"/>
                    <a:pt x="1005" y="1015"/>
                    <a:pt x="1005" y="1015"/>
                  </a:cubicBezTo>
                  <a:cubicBezTo>
                    <a:pt x="1048" y="1015"/>
                    <a:pt x="1048" y="1015"/>
                    <a:pt x="1048" y="1015"/>
                  </a:cubicBezTo>
                  <a:cubicBezTo>
                    <a:pt x="991" y="935"/>
                    <a:pt x="991" y="935"/>
                    <a:pt x="991" y="935"/>
                  </a:cubicBezTo>
                  <a:cubicBezTo>
                    <a:pt x="1021" y="927"/>
                    <a:pt x="1042" y="906"/>
                    <a:pt x="1042" y="871"/>
                  </a:cubicBezTo>
                  <a:close/>
                  <a:moveTo>
                    <a:pt x="906" y="908"/>
                  </a:moveTo>
                  <a:cubicBezTo>
                    <a:pt x="906" y="837"/>
                    <a:pt x="906" y="837"/>
                    <a:pt x="906" y="837"/>
                  </a:cubicBezTo>
                  <a:cubicBezTo>
                    <a:pt x="960" y="837"/>
                    <a:pt x="960" y="837"/>
                    <a:pt x="960" y="837"/>
                  </a:cubicBezTo>
                  <a:cubicBezTo>
                    <a:pt x="988" y="837"/>
                    <a:pt x="1004" y="850"/>
                    <a:pt x="1004" y="872"/>
                  </a:cubicBezTo>
                  <a:cubicBezTo>
                    <a:pt x="1004" y="873"/>
                    <a:pt x="1004" y="873"/>
                    <a:pt x="1004" y="873"/>
                  </a:cubicBezTo>
                  <a:cubicBezTo>
                    <a:pt x="1004" y="894"/>
                    <a:pt x="987" y="908"/>
                    <a:pt x="960" y="908"/>
                  </a:cubicBezTo>
                  <a:lnTo>
                    <a:pt x="906" y="908"/>
                  </a:lnTo>
                  <a:close/>
                  <a:moveTo>
                    <a:pt x="1223" y="950"/>
                  </a:moveTo>
                  <a:cubicBezTo>
                    <a:pt x="1109" y="803"/>
                    <a:pt x="1109" y="803"/>
                    <a:pt x="1109" y="803"/>
                  </a:cubicBezTo>
                  <a:cubicBezTo>
                    <a:pt x="1075" y="803"/>
                    <a:pt x="1075" y="803"/>
                    <a:pt x="1075" y="803"/>
                  </a:cubicBezTo>
                  <a:cubicBezTo>
                    <a:pt x="1075" y="1015"/>
                    <a:pt x="1075" y="1015"/>
                    <a:pt x="1075" y="1015"/>
                  </a:cubicBezTo>
                  <a:cubicBezTo>
                    <a:pt x="1111" y="1015"/>
                    <a:pt x="1111" y="1015"/>
                    <a:pt x="1111" y="1015"/>
                  </a:cubicBezTo>
                  <a:cubicBezTo>
                    <a:pt x="1111" y="864"/>
                    <a:pt x="1111" y="864"/>
                    <a:pt x="1111" y="864"/>
                  </a:cubicBezTo>
                  <a:cubicBezTo>
                    <a:pt x="1228" y="1015"/>
                    <a:pt x="1228" y="1015"/>
                    <a:pt x="1228" y="1015"/>
                  </a:cubicBezTo>
                  <a:cubicBezTo>
                    <a:pt x="1259" y="1015"/>
                    <a:pt x="1259" y="1015"/>
                    <a:pt x="1259" y="1015"/>
                  </a:cubicBezTo>
                  <a:cubicBezTo>
                    <a:pt x="1259" y="803"/>
                    <a:pt x="1259" y="803"/>
                    <a:pt x="1259" y="803"/>
                  </a:cubicBezTo>
                  <a:cubicBezTo>
                    <a:pt x="1223" y="803"/>
                    <a:pt x="1223" y="803"/>
                    <a:pt x="1223" y="803"/>
                  </a:cubicBezTo>
                  <a:lnTo>
                    <a:pt x="1223" y="950"/>
                  </a:lnTo>
                  <a:close/>
                  <a:moveTo>
                    <a:pt x="1401" y="904"/>
                  </a:moveTo>
                  <a:cubicBezTo>
                    <a:pt x="1337" y="803"/>
                    <a:pt x="1337" y="803"/>
                    <a:pt x="1337" y="803"/>
                  </a:cubicBezTo>
                  <a:cubicBezTo>
                    <a:pt x="1297" y="803"/>
                    <a:pt x="1297" y="803"/>
                    <a:pt x="1297" y="803"/>
                  </a:cubicBezTo>
                  <a:cubicBezTo>
                    <a:pt x="1297" y="1015"/>
                    <a:pt x="1297" y="1015"/>
                    <a:pt x="1297" y="1015"/>
                  </a:cubicBezTo>
                  <a:cubicBezTo>
                    <a:pt x="1334" y="1015"/>
                    <a:pt x="1334" y="1015"/>
                    <a:pt x="1334" y="1015"/>
                  </a:cubicBezTo>
                  <a:cubicBezTo>
                    <a:pt x="1334" y="864"/>
                    <a:pt x="1334" y="864"/>
                    <a:pt x="1334" y="864"/>
                  </a:cubicBezTo>
                  <a:cubicBezTo>
                    <a:pt x="1400" y="963"/>
                    <a:pt x="1400" y="963"/>
                    <a:pt x="1400" y="963"/>
                  </a:cubicBezTo>
                  <a:cubicBezTo>
                    <a:pt x="1401" y="963"/>
                    <a:pt x="1401" y="963"/>
                    <a:pt x="1401" y="963"/>
                  </a:cubicBezTo>
                  <a:cubicBezTo>
                    <a:pt x="1468" y="863"/>
                    <a:pt x="1468" y="863"/>
                    <a:pt x="1468" y="863"/>
                  </a:cubicBezTo>
                  <a:cubicBezTo>
                    <a:pt x="1468" y="1015"/>
                    <a:pt x="1468" y="1015"/>
                    <a:pt x="1468" y="1015"/>
                  </a:cubicBezTo>
                  <a:cubicBezTo>
                    <a:pt x="1505" y="1015"/>
                    <a:pt x="1505" y="1015"/>
                    <a:pt x="1505" y="1015"/>
                  </a:cubicBezTo>
                  <a:cubicBezTo>
                    <a:pt x="1505" y="803"/>
                    <a:pt x="1505" y="803"/>
                    <a:pt x="1505" y="803"/>
                  </a:cubicBezTo>
                  <a:cubicBezTo>
                    <a:pt x="1466" y="803"/>
                    <a:pt x="1466" y="803"/>
                    <a:pt x="1466" y="803"/>
                  </a:cubicBezTo>
                  <a:lnTo>
                    <a:pt x="1401" y="904"/>
                  </a:lnTo>
                  <a:close/>
                  <a:moveTo>
                    <a:pt x="1578" y="925"/>
                  </a:moveTo>
                  <a:cubicBezTo>
                    <a:pt x="1684" y="925"/>
                    <a:pt x="1684" y="925"/>
                    <a:pt x="1684" y="925"/>
                  </a:cubicBezTo>
                  <a:cubicBezTo>
                    <a:pt x="1684" y="892"/>
                    <a:pt x="1684" y="892"/>
                    <a:pt x="1684" y="892"/>
                  </a:cubicBezTo>
                  <a:cubicBezTo>
                    <a:pt x="1578" y="892"/>
                    <a:pt x="1578" y="892"/>
                    <a:pt x="1578" y="892"/>
                  </a:cubicBezTo>
                  <a:cubicBezTo>
                    <a:pt x="1578" y="837"/>
                    <a:pt x="1578" y="837"/>
                    <a:pt x="1578" y="837"/>
                  </a:cubicBezTo>
                  <a:cubicBezTo>
                    <a:pt x="1698" y="837"/>
                    <a:pt x="1698" y="837"/>
                    <a:pt x="1698" y="837"/>
                  </a:cubicBezTo>
                  <a:cubicBezTo>
                    <a:pt x="1698" y="803"/>
                    <a:pt x="1698" y="803"/>
                    <a:pt x="1698" y="803"/>
                  </a:cubicBezTo>
                  <a:cubicBezTo>
                    <a:pt x="1541" y="803"/>
                    <a:pt x="1541" y="803"/>
                    <a:pt x="1541" y="803"/>
                  </a:cubicBezTo>
                  <a:cubicBezTo>
                    <a:pt x="1541" y="1015"/>
                    <a:pt x="1541" y="1015"/>
                    <a:pt x="1541" y="1015"/>
                  </a:cubicBezTo>
                  <a:cubicBezTo>
                    <a:pt x="1700" y="1015"/>
                    <a:pt x="1700" y="1015"/>
                    <a:pt x="1700" y="1015"/>
                  </a:cubicBezTo>
                  <a:cubicBezTo>
                    <a:pt x="1700" y="982"/>
                    <a:pt x="1700" y="982"/>
                    <a:pt x="1700" y="982"/>
                  </a:cubicBezTo>
                  <a:cubicBezTo>
                    <a:pt x="1578" y="982"/>
                    <a:pt x="1578" y="982"/>
                    <a:pt x="1578" y="982"/>
                  </a:cubicBezTo>
                  <a:lnTo>
                    <a:pt x="1578" y="925"/>
                  </a:lnTo>
                  <a:close/>
                  <a:moveTo>
                    <a:pt x="1884" y="950"/>
                  </a:moveTo>
                  <a:cubicBezTo>
                    <a:pt x="1771" y="803"/>
                    <a:pt x="1771" y="803"/>
                    <a:pt x="1771" y="803"/>
                  </a:cubicBezTo>
                  <a:cubicBezTo>
                    <a:pt x="1736" y="803"/>
                    <a:pt x="1736" y="803"/>
                    <a:pt x="1736" y="803"/>
                  </a:cubicBezTo>
                  <a:cubicBezTo>
                    <a:pt x="1736" y="1015"/>
                    <a:pt x="1736" y="1015"/>
                    <a:pt x="1736" y="1015"/>
                  </a:cubicBezTo>
                  <a:cubicBezTo>
                    <a:pt x="1773" y="1015"/>
                    <a:pt x="1773" y="1015"/>
                    <a:pt x="1773" y="1015"/>
                  </a:cubicBezTo>
                  <a:cubicBezTo>
                    <a:pt x="1773" y="864"/>
                    <a:pt x="1773" y="864"/>
                    <a:pt x="1773" y="864"/>
                  </a:cubicBezTo>
                  <a:cubicBezTo>
                    <a:pt x="1890" y="1015"/>
                    <a:pt x="1890" y="1015"/>
                    <a:pt x="1890" y="1015"/>
                  </a:cubicBezTo>
                  <a:cubicBezTo>
                    <a:pt x="1921" y="1015"/>
                    <a:pt x="1921" y="1015"/>
                    <a:pt x="1921" y="1015"/>
                  </a:cubicBezTo>
                  <a:cubicBezTo>
                    <a:pt x="1921" y="803"/>
                    <a:pt x="1921" y="803"/>
                    <a:pt x="1921" y="803"/>
                  </a:cubicBezTo>
                  <a:cubicBezTo>
                    <a:pt x="1884" y="803"/>
                    <a:pt x="1884" y="803"/>
                    <a:pt x="1884" y="803"/>
                  </a:cubicBezTo>
                  <a:lnTo>
                    <a:pt x="1884" y="950"/>
                  </a:lnTo>
                  <a:close/>
                  <a:moveTo>
                    <a:pt x="1950" y="838"/>
                  </a:moveTo>
                  <a:cubicBezTo>
                    <a:pt x="2018" y="838"/>
                    <a:pt x="2018" y="838"/>
                    <a:pt x="2018" y="838"/>
                  </a:cubicBezTo>
                  <a:cubicBezTo>
                    <a:pt x="2018" y="1015"/>
                    <a:pt x="2018" y="1015"/>
                    <a:pt x="2018" y="1015"/>
                  </a:cubicBezTo>
                  <a:cubicBezTo>
                    <a:pt x="2055" y="1015"/>
                    <a:pt x="2055" y="1015"/>
                    <a:pt x="2055" y="1015"/>
                  </a:cubicBezTo>
                  <a:cubicBezTo>
                    <a:pt x="2055" y="838"/>
                    <a:pt x="2055" y="838"/>
                    <a:pt x="2055" y="838"/>
                  </a:cubicBezTo>
                  <a:cubicBezTo>
                    <a:pt x="2122" y="838"/>
                    <a:pt x="2122" y="838"/>
                    <a:pt x="2122" y="838"/>
                  </a:cubicBezTo>
                  <a:cubicBezTo>
                    <a:pt x="2122" y="803"/>
                    <a:pt x="2122" y="803"/>
                    <a:pt x="2122" y="803"/>
                  </a:cubicBezTo>
                  <a:cubicBezTo>
                    <a:pt x="1950" y="803"/>
                    <a:pt x="1950" y="803"/>
                    <a:pt x="1950" y="803"/>
                  </a:cubicBezTo>
                  <a:lnTo>
                    <a:pt x="1950" y="838"/>
                  </a:lnTo>
                  <a:close/>
                  <a:moveTo>
                    <a:pt x="1073" y="290"/>
                  </a:moveTo>
                  <a:cubicBezTo>
                    <a:pt x="952" y="259"/>
                    <a:pt x="923" y="244"/>
                    <a:pt x="923" y="198"/>
                  </a:cubicBezTo>
                  <a:cubicBezTo>
                    <a:pt x="923" y="196"/>
                    <a:pt x="923" y="196"/>
                    <a:pt x="923" y="196"/>
                  </a:cubicBezTo>
                  <a:cubicBezTo>
                    <a:pt x="923" y="162"/>
                    <a:pt x="953" y="136"/>
                    <a:pt x="1012" y="136"/>
                  </a:cubicBezTo>
                  <a:cubicBezTo>
                    <a:pt x="1071" y="136"/>
                    <a:pt x="1131" y="161"/>
                    <a:pt x="1193" y="204"/>
                  </a:cubicBezTo>
                  <a:cubicBezTo>
                    <a:pt x="1272" y="89"/>
                    <a:pt x="1272" y="89"/>
                    <a:pt x="1272" y="89"/>
                  </a:cubicBezTo>
                  <a:cubicBezTo>
                    <a:pt x="1202" y="32"/>
                    <a:pt x="1115" y="0"/>
                    <a:pt x="1014" y="0"/>
                  </a:cubicBezTo>
                  <a:cubicBezTo>
                    <a:pt x="872" y="0"/>
                    <a:pt x="771" y="84"/>
                    <a:pt x="771" y="210"/>
                  </a:cubicBezTo>
                  <a:cubicBezTo>
                    <a:pt x="771" y="212"/>
                    <a:pt x="771" y="212"/>
                    <a:pt x="771" y="212"/>
                  </a:cubicBezTo>
                  <a:cubicBezTo>
                    <a:pt x="771" y="350"/>
                    <a:pt x="861" y="389"/>
                    <a:pt x="1001" y="425"/>
                  </a:cubicBezTo>
                  <a:cubicBezTo>
                    <a:pt x="1118" y="455"/>
                    <a:pt x="1141" y="474"/>
                    <a:pt x="1141" y="513"/>
                  </a:cubicBezTo>
                  <a:cubicBezTo>
                    <a:pt x="1141" y="515"/>
                    <a:pt x="1141" y="515"/>
                    <a:pt x="1141" y="515"/>
                  </a:cubicBezTo>
                  <a:cubicBezTo>
                    <a:pt x="1141" y="556"/>
                    <a:pt x="1104" y="581"/>
                    <a:pt x="1041" y="581"/>
                  </a:cubicBezTo>
                  <a:cubicBezTo>
                    <a:pt x="961" y="581"/>
                    <a:pt x="896" y="548"/>
                    <a:pt x="833" y="496"/>
                  </a:cubicBezTo>
                  <a:cubicBezTo>
                    <a:pt x="743" y="605"/>
                    <a:pt x="743" y="605"/>
                    <a:pt x="743" y="605"/>
                  </a:cubicBezTo>
                  <a:cubicBezTo>
                    <a:pt x="826" y="679"/>
                    <a:pt x="933" y="716"/>
                    <a:pt x="1038" y="716"/>
                  </a:cubicBezTo>
                  <a:cubicBezTo>
                    <a:pt x="1188" y="716"/>
                    <a:pt x="1293" y="638"/>
                    <a:pt x="1293" y="500"/>
                  </a:cubicBezTo>
                  <a:cubicBezTo>
                    <a:pt x="1293" y="498"/>
                    <a:pt x="1293" y="498"/>
                    <a:pt x="1293" y="498"/>
                  </a:cubicBezTo>
                  <a:cubicBezTo>
                    <a:pt x="1293" y="377"/>
                    <a:pt x="1214" y="326"/>
                    <a:pt x="1073" y="290"/>
                  </a:cubicBezTo>
                  <a:close/>
                </a:path>
              </a:pathLst>
            </a:custGeom>
            <a:solidFill>
              <a:srgbClr val="1D32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sp>
          <p:nvSpPr>
            <p:cNvPr id="18" name="Freeform 6">
              <a:extLst>
                <a:ext uri="{FF2B5EF4-FFF2-40B4-BE49-F238E27FC236}">
                  <a16:creationId xmlns:a16="http://schemas.microsoft.com/office/drawing/2014/main" id="{00E546D3-8277-4394-A225-0C85C093F617}"/>
                </a:ext>
              </a:extLst>
            </p:cNvPr>
            <p:cNvSpPr>
              <a:spLocks noEditPoints="1"/>
            </p:cNvSpPr>
            <p:nvPr/>
          </p:nvSpPr>
          <p:spPr bwMode="auto">
            <a:xfrm>
              <a:off x="1841" y="2"/>
              <a:ext cx="4000" cy="2416"/>
            </a:xfrm>
            <a:custGeom>
              <a:avLst/>
              <a:gdLst>
                <a:gd name="T0" fmla="*/ 675 w 2309"/>
                <a:gd name="T1" fmla="*/ 743 h 1396"/>
                <a:gd name="T2" fmla="*/ 748 w 2309"/>
                <a:gd name="T3" fmla="*/ 341 h 1396"/>
                <a:gd name="T4" fmla="*/ 472 w 2309"/>
                <a:gd name="T5" fmla="*/ 195 h 1396"/>
                <a:gd name="T6" fmla="*/ 432 w 2309"/>
                <a:gd name="T7" fmla="*/ 217 h 1396"/>
                <a:gd name="T8" fmla="*/ 541 w 2309"/>
                <a:gd name="T9" fmla="*/ 1037 h 1396"/>
                <a:gd name="T10" fmla="*/ 1264 w 2309"/>
                <a:gd name="T11" fmla="*/ 1279 h 1396"/>
                <a:gd name="T12" fmla="*/ 1555 w 2309"/>
                <a:gd name="T13" fmla="*/ 429 h 1396"/>
                <a:gd name="T14" fmla="*/ 1526 w 2309"/>
                <a:gd name="T15" fmla="*/ 389 h 1396"/>
                <a:gd name="T16" fmla="*/ 1380 w 2309"/>
                <a:gd name="T17" fmla="*/ 527 h 1396"/>
                <a:gd name="T18" fmla="*/ 1152 w 2309"/>
                <a:gd name="T19" fmla="*/ 1207 h 1396"/>
                <a:gd name="T20" fmla="*/ 1131 w 2309"/>
                <a:gd name="T21" fmla="*/ 838 h 1396"/>
                <a:gd name="T22" fmla="*/ 786 w 2309"/>
                <a:gd name="T23" fmla="*/ 389 h 1396"/>
                <a:gd name="T24" fmla="*/ 755 w 2309"/>
                <a:gd name="T25" fmla="*/ 429 h 1396"/>
                <a:gd name="T26" fmla="*/ 766 w 2309"/>
                <a:gd name="T27" fmla="*/ 1046 h 1396"/>
                <a:gd name="T28" fmla="*/ 1103 w 2309"/>
                <a:gd name="T29" fmla="*/ 1270 h 1396"/>
                <a:gd name="T30" fmla="*/ 1081 w 2309"/>
                <a:gd name="T31" fmla="*/ 1095 h 1396"/>
                <a:gd name="T32" fmla="*/ 1159 w 2309"/>
                <a:gd name="T33" fmla="*/ 766 h 1396"/>
                <a:gd name="T34" fmla="*/ 1170 w 2309"/>
                <a:gd name="T35" fmla="*/ 12 h 1396"/>
                <a:gd name="T36" fmla="*/ 1127 w 2309"/>
                <a:gd name="T37" fmla="*/ 31 h 1396"/>
                <a:gd name="T38" fmla="*/ 932 w 2309"/>
                <a:gd name="T39" fmla="*/ 453 h 1396"/>
                <a:gd name="T40" fmla="*/ 1598 w 2309"/>
                <a:gd name="T41" fmla="*/ 392 h 1396"/>
                <a:gd name="T42" fmla="*/ 1592 w 2309"/>
                <a:gd name="T43" fmla="*/ 1061 h 1396"/>
                <a:gd name="T44" fmla="*/ 1892 w 2309"/>
                <a:gd name="T45" fmla="*/ 458 h 1396"/>
                <a:gd name="T46" fmla="*/ 1850 w 2309"/>
                <a:gd name="T47" fmla="*/ 192 h 1396"/>
                <a:gd name="T48" fmla="*/ 1837 w 2309"/>
                <a:gd name="T49" fmla="*/ 195 h 1396"/>
                <a:gd name="T50" fmla="*/ 1762 w 2309"/>
                <a:gd name="T51" fmla="*/ 228 h 1396"/>
                <a:gd name="T52" fmla="*/ 1586 w 2309"/>
                <a:gd name="T53" fmla="*/ 267 h 1396"/>
                <a:gd name="T54" fmla="*/ 1511 w 2309"/>
                <a:gd name="T55" fmla="*/ 52 h 1396"/>
                <a:gd name="T56" fmla="*/ 1506 w 2309"/>
                <a:gd name="T57" fmla="*/ 53 h 1396"/>
                <a:gd name="T58" fmla="*/ 1494 w 2309"/>
                <a:gd name="T59" fmla="*/ 58 h 1396"/>
                <a:gd name="T60" fmla="*/ 1408 w 2309"/>
                <a:gd name="T61" fmla="*/ 389 h 1396"/>
                <a:gd name="T62" fmla="*/ 884 w 2309"/>
                <a:gd name="T63" fmla="*/ 104 h 1396"/>
                <a:gd name="T64" fmla="*/ 815 w 2309"/>
                <a:gd name="T65" fmla="*/ 57 h 1396"/>
                <a:gd name="T66" fmla="*/ 803 w 2309"/>
                <a:gd name="T67" fmla="*/ 53 h 1396"/>
                <a:gd name="T68" fmla="*/ 772 w 2309"/>
                <a:gd name="T69" fmla="*/ 75 h 1396"/>
                <a:gd name="T70" fmla="*/ 988 w 2309"/>
                <a:gd name="T71" fmla="*/ 185 h 1396"/>
                <a:gd name="T72" fmla="*/ 219 w 2309"/>
                <a:gd name="T73" fmla="*/ 498 h 1396"/>
                <a:gd name="T74" fmla="*/ 107 w 2309"/>
                <a:gd name="T75" fmla="*/ 520 h 1396"/>
                <a:gd name="T76" fmla="*/ 388 w 2309"/>
                <a:gd name="T77" fmla="*/ 725 h 1396"/>
                <a:gd name="T78" fmla="*/ 2167 w 2309"/>
                <a:gd name="T79" fmla="*/ 499 h 1396"/>
                <a:gd name="T80" fmla="*/ 1941 w 2309"/>
                <a:gd name="T81" fmla="*/ 506 h 1396"/>
                <a:gd name="T82" fmla="*/ 2210 w 2309"/>
                <a:gd name="T83" fmla="*/ 546 h 1396"/>
                <a:gd name="T84" fmla="*/ 2274 w 2309"/>
                <a:gd name="T85" fmla="*/ 966 h 1396"/>
                <a:gd name="T86" fmla="*/ 2227 w 2309"/>
                <a:gd name="T87" fmla="*/ 935 h 1396"/>
                <a:gd name="T88" fmla="*/ 1811 w 2309"/>
                <a:gd name="T89" fmla="*/ 1061 h 1396"/>
                <a:gd name="T90" fmla="*/ 2301 w 2309"/>
                <a:gd name="T91" fmla="*/ 1040 h 1396"/>
                <a:gd name="T92" fmla="*/ 499 w 2309"/>
                <a:gd name="T93" fmla="*/ 1061 h 1396"/>
                <a:gd name="T94" fmla="*/ 18 w 2309"/>
                <a:gd name="T95" fmla="*/ 978 h 1396"/>
                <a:gd name="T96" fmla="*/ 9 w 2309"/>
                <a:gd name="T97" fmla="*/ 1041 h 1396"/>
                <a:gd name="T98" fmla="*/ 39 w 2309"/>
                <a:gd name="T99" fmla="*/ 1070 h 1396"/>
                <a:gd name="T100" fmla="*/ 499 w 2309"/>
                <a:gd name="T101" fmla="*/ 1061 h 1396"/>
                <a:gd name="T102" fmla="*/ 1699 w 2309"/>
                <a:gd name="T103" fmla="*/ 1305 h 1396"/>
                <a:gd name="T104" fmla="*/ 1519 w 2309"/>
                <a:gd name="T105" fmla="*/ 1309 h 1396"/>
                <a:gd name="T106" fmla="*/ 1212 w 2309"/>
                <a:gd name="T107" fmla="*/ 1337 h 1396"/>
                <a:gd name="T108" fmla="*/ 1305 w 2309"/>
                <a:gd name="T109" fmla="*/ 1337 h 1396"/>
                <a:gd name="T110" fmla="*/ 1881 w 2309"/>
                <a:gd name="T111" fmla="*/ 1351 h 1396"/>
                <a:gd name="T112" fmla="*/ 1091 w 2309"/>
                <a:gd name="T113" fmla="*/ 1330 h 1396"/>
                <a:gd name="T114" fmla="*/ 791 w 2309"/>
                <a:gd name="T115" fmla="*/ 1309 h 1396"/>
                <a:gd name="T116" fmla="*/ 611 w 2309"/>
                <a:gd name="T117" fmla="*/ 1305 h 1396"/>
                <a:gd name="T118" fmla="*/ 416 w 2309"/>
                <a:gd name="T119" fmla="*/ 1319 h 1396"/>
                <a:gd name="T120" fmla="*/ 787 w 2309"/>
                <a:gd name="T121" fmla="*/ 1368 h 1396"/>
                <a:gd name="T122" fmla="*/ 1088 w 2309"/>
                <a:gd name="T123" fmla="*/ 1341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9" h="1396">
                  <a:moveTo>
                    <a:pt x="855" y="1255"/>
                  </a:moveTo>
                  <a:cubicBezTo>
                    <a:pt x="807" y="1218"/>
                    <a:pt x="749" y="1157"/>
                    <a:pt x="719" y="1061"/>
                  </a:cubicBezTo>
                  <a:cubicBezTo>
                    <a:pt x="690" y="971"/>
                    <a:pt x="675" y="863"/>
                    <a:pt x="675" y="743"/>
                  </a:cubicBezTo>
                  <a:cubicBezTo>
                    <a:pt x="675" y="576"/>
                    <a:pt x="703" y="434"/>
                    <a:pt x="712" y="394"/>
                  </a:cubicBezTo>
                  <a:cubicBezTo>
                    <a:pt x="712" y="393"/>
                    <a:pt x="712" y="392"/>
                    <a:pt x="712" y="392"/>
                  </a:cubicBezTo>
                  <a:cubicBezTo>
                    <a:pt x="717" y="369"/>
                    <a:pt x="731" y="350"/>
                    <a:pt x="748" y="341"/>
                  </a:cubicBezTo>
                  <a:cubicBezTo>
                    <a:pt x="622" y="260"/>
                    <a:pt x="513" y="212"/>
                    <a:pt x="492" y="203"/>
                  </a:cubicBezTo>
                  <a:cubicBezTo>
                    <a:pt x="479" y="197"/>
                    <a:pt x="473" y="195"/>
                    <a:pt x="472" y="195"/>
                  </a:cubicBezTo>
                  <a:cubicBezTo>
                    <a:pt x="472" y="195"/>
                    <a:pt x="472" y="195"/>
                    <a:pt x="472" y="195"/>
                  </a:cubicBezTo>
                  <a:cubicBezTo>
                    <a:pt x="472" y="195"/>
                    <a:pt x="472" y="195"/>
                    <a:pt x="472" y="195"/>
                  </a:cubicBezTo>
                  <a:cubicBezTo>
                    <a:pt x="467" y="193"/>
                    <a:pt x="463" y="192"/>
                    <a:pt x="458" y="192"/>
                  </a:cubicBezTo>
                  <a:cubicBezTo>
                    <a:pt x="444" y="192"/>
                    <a:pt x="436" y="201"/>
                    <a:pt x="432" y="217"/>
                  </a:cubicBezTo>
                  <a:cubicBezTo>
                    <a:pt x="432" y="217"/>
                    <a:pt x="429" y="242"/>
                    <a:pt x="425" y="285"/>
                  </a:cubicBezTo>
                  <a:cubicBezTo>
                    <a:pt x="421" y="323"/>
                    <a:pt x="417" y="385"/>
                    <a:pt x="417" y="458"/>
                  </a:cubicBezTo>
                  <a:cubicBezTo>
                    <a:pt x="417" y="623"/>
                    <a:pt x="439" y="857"/>
                    <a:pt x="541" y="1037"/>
                  </a:cubicBezTo>
                  <a:cubicBezTo>
                    <a:pt x="620" y="1174"/>
                    <a:pt x="731" y="1251"/>
                    <a:pt x="855" y="1255"/>
                  </a:cubicBezTo>
                  <a:close/>
                  <a:moveTo>
                    <a:pt x="1263" y="1279"/>
                  </a:moveTo>
                  <a:cubicBezTo>
                    <a:pt x="1264" y="1279"/>
                    <a:pt x="1264" y="1279"/>
                    <a:pt x="1264" y="1279"/>
                  </a:cubicBezTo>
                  <a:cubicBezTo>
                    <a:pt x="1350" y="1279"/>
                    <a:pt x="1495" y="1207"/>
                    <a:pt x="1545" y="1046"/>
                  </a:cubicBezTo>
                  <a:cubicBezTo>
                    <a:pt x="1571" y="960"/>
                    <a:pt x="1585" y="858"/>
                    <a:pt x="1585" y="743"/>
                  </a:cubicBezTo>
                  <a:cubicBezTo>
                    <a:pt x="1585" y="600"/>
                    <a:pt x="1564" y="476"/>
                    <a:pt x="1555" y="429"/>
                  </a:cubicBezTo>
                  <a:cubicBezTo>
                    <a:pt x="1552" y="412"/>
                    <a:pt x="1550" y="402"/>
                    <a:pt x="1550" y="402"/>
                  </a:cubicBezTo>
                  <a:cubicBezTo>
                    <a:pt x="1548" y="394"/>
                    <a:pt x="1544" y="384"/>
                    <a:pt x="1536" y="384"/>
                  </a:cubicBezTo>
                  <a:cubicBezTo>
                    <a:pt x="1533" y="384"/>
                    <a:pt x="1530" y="386"/>
                    <a:pt x="1526" y="389"/>
                  </a:cubicBezTo>
                  <a:cubicBezTo>
                    <a:pt x="1526" y="389"/>
                    <a:pt x="1522" y="392"/>
                    <a:pt x="1515" y="398"/>
                  </a:cubicBezTo>
                  <a:cubicBezTo>
                    <a:pt x="1508" y="404"/>
                    <a:pt x="1497" y="412"/>
                    <a:pt x="1483" y="425"/>
                  </a:cubicBezTo>
                  <a:cubicBezTo>
                    <a:pt x="1464" y="442"/>
                    <a:pt x="1425" y="478"/>
                    <a:pt x="1380" y="527"/>
                  </a:cubicBezTo>
                  <a:cubicBezTo>
                    <a:pt x="1309" y="607"/>
                    <a:pt x="1214" y="732"/>
                    <a:pt x="1169" y="877"/>
                  </a:cubicBezTo>
                  <a:cubicBezTo>
                    <a:pt x="1144" y="962"/>
                    <a:pt x="1131" y="1035"/>
                    <a:pt x="1131" y="1095"/>
                  </a:cubicBezTo>
                  <a:cubicBezTo>
                    <a:pt x="1131" y="1139"/>
                    <a:pt x="1138" y="1177"/>
                    <a:pt x="1152" y="1207"/>
                  </a:cubicBezTo>
                  <a:cubicBezTo>
                    <a:pt x="1166" y="1237"/>
                    <a:pt x="1187" y="1257"/>
                    <a:pt x="1216" y="1271"/>
                  </a:cubicBezTo>
                  <a:cubicBezTo>
                    <a:pt x="1229" y="1276"/>
                    <a:pt x="1244" y="1279"/>
                    <a:pt x="1263" y="1279"/>
                  </a:cubicBezTo>
                  <a:close/>
                  <a:moveTo>
                    <a:pt x="1131" y="838"/>
                  </a:moveTo>
                  <a:cubicBezTo>
                    <a:pt x="1131" y="835"/>
                    <a:pt x="1133" y="832"/>
                    <a:pt x="1134" y="829"/>
                  </a:cubicBezTo>
                  <a:cubicBezTo>
                    <a:pt x="1039" y="594"/>
                    <a:pt x="822" y="418"/>
                    <a:pt x="798" y="398"/>
                  </a:cubicBezTo>
                  <a:cubicBezTo>
                    <a:pt x="790" y="392"/>
                    <a:pt x="786" y="389"/>
                    <a:pt x="786" y="389"/>
                  </a:cubicBezTo>
                  <a:cubicBezTo>
                    <a:pt x="782" y="386"/>
                    <a:pt x="778" y="384"/>
                    <a:pt x="775" y="384"/>
                  </a:cubicBezTo>
                  <a:cubicBezTo>
                    <a:pt x="767" y="384"/>
                    <a:pt x="763" y="394"/>
                    <a:pt x="760" y="403"/>
                  </a:cubicBezTo>
                  <a:cubicBezTo>
                    <a:pt x="760" y="404"/>
                    <a:pt x="758" y="414"/>
                    <a:pt x="755" y="429"/>
                  </a:cubicBezTo>
                  <a:cubicBezTo>
                    <a:pt x="752" y="441"/>
                    <a:pt x="748" y="467"/>
                    <a:pt x="743" y="503"/>
                  </a:cubicBezTo>
                  <a:cubicBezTo>
                    <a:pt x="734" y="559"/>
                    <a:pt x="725" y="647"/>
                    <a:pt x="725" y="743"/>
                  </a:cubicBezTo>
                  <a:cubicBezTo>
                    <a:pt x="725" y="860"/>
                    <a:pt x="738" y="962"/>
                    <a:pt x="766" y="1046"/>
                  </a:cubicBezTo>
                  <a:cubicBezTo>
                    <a:pt x="816" y="1207"/>
                    <a:pt x="964" y="1279"/>
                    <a:pt x="1053" y="1279"/>
                  </a:cubicBezTo>
                  <a:cubicBezTo>
                    <a:pt x="1054" y="1279"/>
                    <a:pt x="1054" y="1279"/>
                    <a:pt x="1054" y="1279"/>
                  </a:cubicBezTo>
                  <a:cubicBezTo>
                    <a:pt x="1073" y="1279"/>
                    <a:pt x="1089" y="1276"/>
                    <a:pt x="1103" y="1270"/>
                  </a:cubicBezTo>
                  <a:cubicBezTo>
                    <a:pt x="1110" y="1267"/>
                    <a:pt x="1117" y="1264"/>
                    <a:pt x="1125" y="1258"/>
                  </a:cubicBezTo>
                  <a:cubicBezTo>
                    <a:pt x="1119" y="1250"/>
                    <a:pt x="1113" y="1240"/>
                    <a:pt x="1108" y="1228"/>
                  </a:cubicBezTo>
                  <a:cubicBezTo>
                    <a:pt x="1090" y="1193"/>
                    <a:pt x="1082" y="1149"/>
                    <a:pt x="1081" y="1095"/>
                  </a:cubicBezTo>
                  <a:cubicBezTo>
                    <a:pt x="1082" y="1028"/>
                    <a:pt x="1095" y="950"/>
                    <a:pt x="1123" y="862"/>
                  </a:cubicBezTo>
                  <a:cubicBezTo>
                    <a:pt x="1125" y="855"/>
                    <a:pt x="1128" y="846"/>
                    <a:pt x="1131" y="838"/>
                  </a:cubicBezTo>
                  <a:close/>
                  <a:moveTo>
                    <a:pt x="1159" y="766"/>
                  </a:moveTo>
                  <a:cubicBezTo>
                    <a:pt x="1208" y="661"/>
                    <a:pt x="1281" y="558"/>
                    <a:pt x="1378" y="457"/>
                  </a:cubicBezTo>
                  <a:cubicBezTo>
                    <a:pt x="1312" y="256"/>
                    <a:pt x="1219" y="92"/>
                    <a:pt x="1182" y="31"/>
                  </a:cubicBezTo>
                  <a:cubicBezTo>
                    <a:pt x="1174" y="19"/>
                    <a:pt x="1170" y="12"/>
                    <a:pt x="1170" y="12"/>
                  </a:cubicBezTo>
                  <a:cubicBezTo>
                    <a:pt x="1163" y="1"/>
                    <a:pt x="1157" y="0"/>
                    <a:pt x="1155" y="0"/>
                  </a:cubicBezTo>
                  <a:cubicBezTo>
                    <a:pt x="1150" y="0"/>
                    <a:pt x="1144" y="4"/>
                    <a:pt x="1139" y="13"/>
                  </a:cubicBezTo>
                  <a:cubicBezTo>
                    <a:pt x="1139" y="13"/>
                    <a:pt x="1134" y="19"/>
                    <a:pt x="1127" y="31"/>
                  </a:cubicBezTo>
                  <a:cubicBezTo>
                    <a:pt x="1116" y="49"/>
                    <a:pt x="1106" y="67"/>
                    <a:pt x="1095" y="85"/>
                  </a:cubicBezTo>
                  <a:cubicBezTo>
                    <a:pt x="1072" y="127"/>
                    <a:pt x="1036" y="193"/>
                    <a:pt x="1000" y="277"/>
                  </a:cubicBezTo>
                  <a:cubicBezTo>
                    <a:pt x="975" y="334"/>
                    <a:pt x="952" y="393"/>
                    <a:pt x="932" y="453"/>
                  </a:cubicBezTo>
                  <a:cubicBezTo>
                    <a:pt x="1002" y="523"/>
                    <a:pt x="1097" y="633"/>
                    <a:pt x="1159" y="766"/>
                  </a:cubicBezTo>
                  <a:close/>
                  <a:moveTo>
                    <a:pt x="1562" y="341"/>
                  </a:moveTo>
                  <a:cubicBezTo>
                    <a:pt x="1580" y="350"/>
                    <a:pt x="1593" y="368"/>
                    <a:pt x="1598" y="392"/>
                  </a:cubicBezTo>
                  <a:cubicBezTo>
                    <a:pt x="1598" y="392"/>
                    <a:pt x="1599" y="393"/>
                    <a:pt x="1599" y="394"/>
                  </a:cubicBezTo>
                  <a:cubicBezTo>
                    <a:pt x="1607" y="434"/>
                    <a:pt x="1635" y="577"/>
                    <a:pt x="1635" y="743"/>
                  </a:cubicBezTo>
                  <a:cubicBezTo>
                    <a:pt x="1635" y="863"/>
                    <a:pt x="1620" y="970"/>
                    <a:pt x="1592" y="1061"/>
                  </a:cubicBezTo>
                  <a:cubicBezTo>
                    <a:pt x="1562" y="1157"/>
                    <a:pt x="1506" y="1218"/>
                    <a:pt x="1458" y="1255"/>
                  </a:cubicBezTo>
                  <a:cubicBezTo>
                    <a:pt x="1581" y="1249"/>
                    <a:pt x="1690" y="1172"/>
                    <a:pt x="1768" y="1037"/>
                  </a:cubicBezTo>
                  <a:cubicBezTo>
                    <a:pt x="1871" y="857"/>
                    <a:pt x="1892" y="623"/>
                    <a:pt x="1892" y="458"/>
                  </a:cubicBezTo>
                  <a:cubicBezTo>
                    <a:pt x="1892" y="400"/>
                    <a:pt x="1890" y="341"/>
                    <a:pt x="1884" y="284"/>
                  </a:cubicBezTo>
                  <a:cubicBezTo>
                    <a:pt x="1880" y="242"/>
                    <a:pt x="1877" y="217"/>
                    <a:pt x="1877" y="217"/>
                  </a:cubicBezTo>
                  <a:cubicBezTo>
                    <a:pt x="1874" y="201"/>
                    <a:pt x="1865" y="192"/>
                    <a:pt x="1850" y="192"/>
                  </a:cubicBezTo>
                  <a:cubicBezTo>
                    <a:pt x="1848" y="192"/>
                    <a:pt x="1843" y="192"/>
                    <a:pt x="1837" y="195"/>
                  </a:cubicBezTo>
                  <a:cubicBezTo>
                    <a:pt x="1837" y="195"/>
                    <a:pt x="1837" y="195"/>
                    <a:pt x="1837" y="195"/>
                  </a:cubicBezTo>
                  <a:cubicBezTo>
                    <a:pt x="1837" y="195"/>
                    <a:pt x="1837" y="195"/>
                    <a:pt x="1837" y="195"/>
                  </a:cubicBezTo>
                  <a:cubicBezTo>
                    <a:pt x="1837" y="195"/>
                    <a:pt x="1830" y="197"/>
                    <a:pt x="1818" y="203"/>
                  </a:cubicBezTo>
                  <a:cubicBezTo>
                    <a:pt x="1806" y="208"/>
                    <a:pt x="1790" y="215"/>
                    <a:pt x="1769" y="225"/>
                  </a:cubicBezTo>
                  <a:cubicBezTo>
                    <a:pt x="1762" y="228"/>
                    <a:pt x="1762" y="228"/>
                    <a:pt x="1762" y="228"/>
                  </a:cubicBezTo>
                  <a:cubicBezTo>
                    <a:pt x="1700" y="258"/>
                    <a:pt x="1639" y="292"/>
                    <a:pt x="1581" y="328"/>
                  </a:cubicBezTo>
                  <a:cubicBezTo>
                    <a:pt x="1575" y="332"/>
                    <a:pt x="1568" y="336"/>
                    <a:pt x="1562" y="341"/>
                  </a:cubicBezTo>
                  <a:close/>
                  <a:moveTo>
                    <a:pt x="1586" y="267"/>
                  </a:moveTo>
                  <a:cubicBezTo>
                    <a:pt x="1567" y="172"/>
                    <a:pt x="1546" y="101"/>
                    <a:pt x="1537" y="75"/>
                  </a:cubicBezTo>
                  <a:cubicBezTo>
                    <a:pt x="1537" y="74"/>
                    <a:pt x="1537" y="73"/>
                    <a:pt x="1536" y="73"/>
                  </a:cubicBezTo>
                  <a:cubicBezTo>
                    <a:pt x="1531" y="59"/>
                    <a:pt x="1523" y="52"/>
                    <a:pt x="1511" y="52"/>
                  </a:cubicBezTo>
                  <a:cubicBezTo>
                    <a:pt x="1510" y="52"/>
                    <a:pt x="1508" y="52"/>
                    <a:pt x="1506" y="53"/>
                  </a:cubicBezTo>
                  <a:cubicBezTo>
                    <a:pt x="1506" y="53"/>
                    <a:pt x="1506" y="53"/>
                    <a:pt x="1506" y="53"/>
                  </a:cubicBezTo>
                  <a:cubicBezTo>
                    <a:pt x="1506" y="53"/>
                    <a:pt x="1506" y="53"/>
                    <a:pt x="1506" y="53"/>
                  </a:cubicBezTo>
                  <a:cubicBezTo>
                    <a:pt x="1502" y="53"/>
                    <a:pt x="1498" y="55"/>
                    <a:pt x="1494" y="57"/>
                  </a:cubicBezTo>
                  <a:cubicBezTo>
                    <a:pt x="1494" y="57"/>
                    <a:pt x="1494" y="57"/>
                    <a:pt x="1494" y="57"/>
                  </a:cubicBezTo>
                  <a:cubicBezTo>
                    <a:pt x="1494" y="58"/>
                    <a:pt x="1494" y="58"/>
                    <a:pt x="1494" y="58"/>
                  </a:cubicBezTo>
                  <a:cubicBezTo>
                    <a:pt x="1494" y="58"/>
                    <a:pt x="1467" y="74"/>
                    <a:pt x="1425" y="104"/>
                  </a:cubicBezTo>
                  <a:cubicBezTo>
                    <a:pt x="1402" y="121"/>
                    <a:pt x="1366" y="148"/>
                    <a:pt x="1321" y="185"/>
                  </a:cubicBezTo>
                  <a:cubicBezTo>
                    <a:pt x="1354" y="252"/>
                    <a:pt x="1383" y="321"/>
                    <a:pt x="1408" y="389"/>
                  </a:cubicBezTo>
                  <a:cubicBezTo>
                    <a:pt x="1461" y="347"/>
                    <a:pt x="1519" y="307"/>
                    <a:pt x="1586" y="267"/>
                  </a:cubicBezTo>
                  <a:close/>
                  <a:moveTo>
                    <a:pt x="988" y="185"/>
                  </a:moveTo>
                  <a:cubicBezTo>
                    <a:pt x="953" y="156"/>
                    <a:pt x="918" y="128"/>
                    <a:pt x="884" y="104"/>
                  </a:cubicBezTo>
                  <a:cubicBezTo>
                    <a:pt x="843" y="74"/>
                    <a:pt x="816" y="58"/>
                    <a:pt x="815" y="58"/>
                  </a:cubicBezTo>
                  <a:cubicBezTo>
                    <a:pt x="815" y="57"/>
                    <a:pt x="815" y="57"/>
                    <a:pt x="815" y="57"/>
                  </a:cubicBezTo>
                  <a:cubicBezTo>
                    <a:pt x="815" y="57"/>
                    <a:pt x="815" y="57"/>
                    <a:pt x="815" y="57"/>
                  </a:cubicBezTo>
                  <a:cubicBezTo>
                    <a:pt x="811" y="55"/>
                    <a:pt x="807" y="53"/>
                    <a:pt x="804" y="53"/>
                  </a:cubicBezTo>
                  <a:cubicBezTo>
                    <a:pt x="803" y="53"/>
                    <a:pt x="803" y="53"/>
                    <a:pt x="803" y="53"/>
                  </a:cubicBezTo>
                  <a:cubicBezTo>
                    <a:pt x="803" y="53"/>
                    <a:pt x="803" y="53"/>
                    <a:pt x="803" y="53"/>
                  </a:cubicBezTo>
                  <a:cubicBezTo>
                    <a:pt x="801" y="52"/>
                    <a:pt x="800" y="52"/>
                    <a:pt x="798" y="52"/>
                  </a:cubicBezTo>
                  <a:cubicBezTo>
                    <a:pt x="787" y="52"/>
                    <a:pt x="778" y="59"/>
                    <a:pt x="773" y="73"/>
                  </a:cubicBezTo>
                  <a:cubicBezTo>
                    <a:pt x="773" y="73"/>
                    <a:pt x="773" y="74"/>
                    <a:pt x="772" y="75"/>
                  </a:cubicBezTo>
                  <a:cubicBezTo>
                    <a:pt x="764" y="101"/>
                    <a:pt x="742" y="172"/>
                    <a:pt x="724" y="267"/>
                  </a:cubicBezTo>
                  <a:cubicBezTo>
                    <a:pt x="790" y="307"/>
                    <a:pt x="848" y="347"/>
                    <a:pt x="902" y="389"/>
                  </a:cubicBezTo>
                  <a:cubicBezTo>
                    <a:pt x="925" y="323"/>
                    <a:pt x="954" y="254"/>
                    <a:pt x="988" y="185"/>
                  </a:cubicBezTo>
                  <a:close/>
                  <a:moveTo>
                    <a:pt x="388" y="725"/>
                  </a:moveTo>
                  <a:cubicBezTo>
                    <a:pt x="377" y="657"/>
                    <a:pt x="370" y="584"/>
                    <a:pt x="368" y="506"/>
                  </a:cubicBezTo>
                  <a:cubicBezTo>
                    <a:pt x="303" y="500"/>
                    <a:pt x="251" y="498"/>
                    <a:pt x="219" y="498"/>
                  </a:cubicBezTo>
                  <a:cubicBezTo>
                    <a:pt x="212" y="498"/>
                    <a:pt x="206" y="498"/>
                    <a:pt x="200" y="498"/>
                  </a:cubicBezTo>
                  <a:cubicBezTo>
                    <a:pt x="164" y="498"/>
                    <a:pt x="143" y="499"/>
                    <a:pt x="143" y="499"/>
                  </a:cubicBezTo>
                  <a:cubicBezTo>
                    <a:pt x="129" y="500"/>
                    <a:pt x="116" y="507"/>
                    <a:pt x="107" y="520"/>
                  </a:cubicBezTo>
                  <a:cubicBezTo>
                    <a:pt x="102" y="528"/>
                    <a:pt x="99" y="537"/>
                    <a:pt x="100" y="546"/>
                  </a:cubicBezTo>
                  <a:cubicBezTo>
                    <a:pt x="102" y="571"/>
                    <a:pt x="119" y="661"/>
                    <a:pt x="226" y="796"/>
                  </a:cubicBezTo>
                  <a:cubicBezTo>
                    <a:pt x="280" y="769"/>
                    <a:pt x="335" y="745"/>
                    <a:pt x="388" y="725"/>
                  </a:cubicBezTo>
                  <a:close/>
                  <a:moveTo>
                    <a:pt x="2210" y="546"/>
                  </a:moveTo>
                  <a:cubicBezTo>
                    <a:pt x="2211" y="538"/>
                    <a:pt x="2206" y="525"/>
                    <a:pt x="2203" y="520"/>
                  </a:cubicBezTo>
                  <a:cubicBezTo>
                    <a:pt x="2194" y="507"/>
                    <a:pt x="2181" y="500"/>
                    <a:pt x="2167" y="499"/>
                  </a:cubicBezTo>
                  <a:cubicBezTo>
                    <a:pt x="2166" y="499"/>
                    <a:pt x="2145" y="498"/>
                    <a:pt x="2110" y="498"/>
                  </a:cubicBezTo>
                  <a:cubicBezTo>
                    <a:pt x="2104" y="498"/>
                    <a:pt x="2097" y="498"/>
                    <a:pt x="2090" y="498"/>
                  </a:cubicBezTo>
                  <a:cubicBezTo>
                    <a:pt x="2058" y="498"/>
                    <a:pt x="2006" y="500"/>
                    <a:pt x="1941" y="506"/>
                  </a:cubicBezTo>
                  <a:cubicBezTo>
                    <a:pt x="1939" y="581"/>
                    <a:pt x="1933" y="654"/>
                    <a:pt x="1922" y="725"/>
                  </a:cubicBezTo>
                  <a:cubicBezTo>
                    <a:pt x="1974" y="745"/>
                    <a:pt x="2029" y="769"/>
                    <a:pt x="2084" y="796"/>
                  </a:cubicBezTo>
                  <a:cubicBezTo>
                    <a:pt x="2191" y="660"/>
                    <a:pt x="2207" y="571"/>
                    <a:pt x="2210" y="546"/>
                  </a:cubicBezTo>
                  <a:close/>
                  <a:moveTo>
                    <a:pt x="2291" y="978"/>
                  </a:moveTo>
                  <a:cubicBezTo>
                    <a:pt x="2291" y="978"/>
                    <a:pt x="2285" y="974"/>
                    <a:pt x="2274" y="966"/>
                  </a:cubicBezTo>
                  <a:cubicBezTo>
                    <a:pt x="2274" y="966"/>
                    <a:pt x="2274" y="966"/>
                    <a:pt x="2274" y="966"/>
                  </a:cubicBezTo>
                  <a:cubicBezTo>
                    <a:pt x="2274" y="966"/>
                    <a:pt x="2274" y="966"/>
                    <a:pt x="2274" y="966"/>
                  </a:cubicBezTo>
                  <a:cubicBezTo>
                    <a:pt x="2266" y="960"/>
                    <a:pt x="2254" y="952"/>
                    <a:pt x="2239" y="943"/>
                  </a:cubicBezTo>
                  <a:cubicBezTo>
                    <a:pt x="2236" y="940"/>
                    <a:pt x="2231" y="938"/>
                    <a:pt x="2227" y="935"/>
                  </a:cubicBezTo>
                  <a:cubicBezTo>
                    <a:pt x="2191" y="911"/>
                    <a:pt x="2132" y="876"/>
                    <a:pt x="2060" y="840"/>
                  </a:cubicBezTo>
                  <a:cubicBezTo>
                    <a:pt x="2011" y="815"/>
                    <a:pt x="1961" y="793"/>
                    <a:pt x="1913" y="775"/>
                  </a:cubicBezTo>
                  <a:cubicBezTo>
                    <a:pt x="1891" y="885"/>
                    <a:pt x="1857" y="981"/>
                    <a:pt x="1811" y="1061"/>
                  </a:cubicBezTo>
                  <a:cubicBezTo>
                    <a:pt x="1763" y="1145"/>
                    <a:pt x="1704" y="1209"/>
                    <a:pt x="1633" y="1251"/>
                  </a:cubicBezTo>
                  <a:cubicBezTo>
                    <a:pt x="2143" y="1223"/>
                    <a:pt x="2286" y="1059"/>
                    <a:pt x="2301" y="1040"/>
                  </a:cubicBezTo>
                  <a:cubicBezTo>
                    <a:pt x="2301" y="1040"/>
                    <a:pt x="2301" y="1040"/>
                    <a:pt x="2301" y="1040"/>
                  </a:cubicBezTo>
                  <a:cubicBezTo>
                    <a:pt x="2306" y="1032"/>
                    <a:pt x="2309" y="1024"/>
                    <a:pt x="2309" y="1015"/>
                  </a:cubicBezTo>
                  <a:cubicBezTo>
                    <a:pt x="2309" y="1000"/>
                    <a:pt x="2302" y="986"/>
                    <a:pt x="2291" y="978"/>
                  </a:cubicBezTo>
                  <a:close/>
                  <a:moveTo>
                    <a:pt x="499" y="1061"/>
                  </a:moveTo>
                  <a:cubicBezTo>
                    <a:pt x="453" y="981"/>
                    <a:pt x="419" y="885"/>
                    <a:pt x="397" y="775"/>
                  </a:cubicBezTo>
                  <a:cubicBezTo>
                    <a:pt x="225" y="840"/>
                    <a:pt x="87" y="930"/>
                    <a:pt x="35" y="966"/>
                  </a:cubicBezTo>
                  <a:cubicBezTo>
                    <a:pt x="24" y="974"/>
                    <a:pt x="19" y="978"/>
                    <a:pt x="18" y="978"/>
                  </a:cubicBezTo>
                  <a:cubicBezTo>
                    <a:pt x="7" y="986"/>
                    <a:pt x="0" y="1000"/>
                    <a:pt x="0" y="1015"/>
                  </a:cubicBezTo>
                  <a:cubicBezTo>
                    <a:pt x="0" y="1024"/>
                    <a:pt x="3" y="1032"/>
                    <a:pt x="8" y="1040"/>
                  </a:cubicBezTo>
                  <a:cubicBezTo>
                    <a:pt x="8" y="1040"/>
                    <a:pt x="9" y="1041"/>
                    <a:pt x="9" y="1041"/>
                  </a:cubicBezTo>
                  <a:cubicBezTo>
                    <a:pt x="10" y="1042"/>
                    <a:pt x="11" y="1044"/>
                    <a:pt x="12" y="1045"/>
                  </a:cubicBezTo>
                  <a:cubicBezTo>
                    <a:pt x="13" y="1046"/>
                    <a:pt x="13" y="1047"/>
                    <a:pt x="14" y="1048"/>
                  </a:cubicBezTo>
                  <a:cubicBezTo>
                    <a:pt x="18" y="1051"/>
                    <a:pt x="26" y="1060"/>
                    <a:pt x="39" y="1070"/>
                  </a:cubicBezTo>
                  <a:cubicBezTo>
                    <a:pt x="60" y="1089"/>
                    <a:pt x="99" y="1117"/>
                    <a:pt x="161" y="1144"/>
                  </a:cubicBezTo>
                  <a:cubicBezTo>
                    <a:pt x="289" y="1202"/>
                    <a:pt x="467" y="1239"/>
                    <a:pt x="676" y="1251"/>
                  </a:cubicBezTo>
                  <a:cubicBezTo>
                    <a:pt x="607" y="1209"/>
                    <a:pt x="546" y="1144"/>
                    <a:pt x="499" y="1061"/>
                  </a:cubicBezTo>
                  <a:close/>
                  <a:moveTo>
                    <a:pt x="1849" y="1288"/>
                  </a:moveTo>
                  <a:cubicBezTo>
                    <a:pt x="1823" y="1288"/>
                    <a:pt x="1784" y="1293"/>
                    <a:pt x="1726" y="1301"/>
                  </a:cubicBezTo>
                  <a:cubicBezTo>
                    <a:pt x="1717" y="1302"/>
                    <a:pt x="1708" y="1304"/>
                    <a:pt x="1699" y="1305"/>
                  </a:cubicBezTo>
                  <a:cubicBezTo>
                    <a:pt x="1673" y="1308"/>
                    <a:pt x="1642" y="1310"/>
                    <a:pt x="1601" y="1310"/>
                  </a:cubicBezTo>
                  <a:cubicBezTo>
                    <a:pt x="1575" y="1310"/>
                    <a:pt x="1549" y="1310"/>
                    <a:pt x="1521" y="1309"/>
                  </a:cubicBezTo>
                  <a:cubicBezTo>
                    <a:pt x="1519" y="1309"/>
                    <a:pt x="1519" y="1309"/>
                    <a:pt x="1519" y="1309"/>
                  </a:cubicBezTo>
                  <a:cubicBezTo>
                    <a:pt x="1492" y="1308"/>
                    <a:pt x="1462" y="1308"/>
                    <a:pt x="1432" y="1308"/>
                  </a:cubicBezTo>
                  <a:cubicBezTo>
                    <a:pt x="1370" y="1308"/>
                    <a:pt x="1289" y="1310"/>
                    <a:pt x="1218" y="1330"/>
                  </a:cubicBezTo>
                  <a:cubicBezTo>
                    <a:pt x="1215" y="1331"/>
                    <a:pt x="1212" y="1335"/>
                    <a:pt x="1212" y="1337"/>
                  </a:cubicBezTo>
                  <a:cubicBezTo>
                    <a:pt x="1213" y="1340"/>
                    <a:pt x="1217" y="1341"/>
                    <a:pt x="1221" y="1341"/>
                  </a:cubicBezTo>
                  <a:cubicBezTo>
                    <a:pt x="1222" y="1341"/>
                    <a:pt x="1223" y="1340"/>
                    <a:pt x="1224" y="1340"/>
                  </a:cubicBezTo>
                  <a:cubicBezTo>
                    <a:pt x="1253" y="1338"/>
                    <a:pt x="1280" y="1337"/>
                    <a:pt x="1305" y="1337"/>
                  </a:cubicBezTo>
                  <a:cubicBezTo>
                    <a:pt x="1398" y="1337"/>
                    <a:pt x="1462" y="1353"/>
                    <a:pt x="1523" y="1368"/>
                  </a:cubicBezTo>
                  <a:cubicBezTo>
                    <a:pt x="1580" y="1383"/>
                    <a:pt x="1635" y="1396"/>
                    <a:pt x="1711" y="1396"/>
                  </a:cubicBezTo>
                  <a:cubicBezTo>
                    <a:pt x="1791" y="1396"/>
                    <a:pt x="1855" y="1379"/>
                    <a:pt x="1881" y="1351"/>
                  </a:cubicBezTo>
                  <a:cubicBezTo>
                    <a:pt x="1890" y="1341"/>
                    <a:pt x="1894" y="1330"/>
                    <a:pt x="1893" y="1319"/>
                  </a:cubicBezTo>
                  <a:cubicBezTo>
                    <a:pt x="1891" y="1297"/>
                    <a:pt x="1884" y="1288"/>
                    <a:pt x="1849" y="1288"/>
                  </a:cubicBezTo>
                  <a:close/>
                  <a:moveTo>
                    <a:pt x="1091" y="1330"/>
                  </a:moveTo>
                  <a:cubicBezTo>
                    <a:pt x="1020" y="1310"/>
                    <a:pt x="939" y="1308"/>
                    <a:pt x="877" y="1308"/>
                  </a:cubicBezTo>
                  <a:cubicBezTo>
                    <a:pt x="877" y="1308"/>
                    <a:pt x="877" y="1308"/>
                    <a:pt x="877" y="1308"/>
                  </a:cubicBezTo>
                  <a:cubicBezTo>
                    <a:pt x="847" y="1308"/>
                    <a:pt x="817" y="1308"/>
                    <a:pt x="791" y="1309"/>
                  </a:cubicBezTo>
                  <a:cubicBezTo>
                    <a:pt x="788" y="1309"/>
                    <a:pt x="788" y="1309"/>
                    <a:pt x="788" y="1309"/>
                  </a:cubicBezTo>
                  <a:cubicBezTo>
                    <a:pt x="760" y="1310"/>
                    <a:pt x="734" y="1310"/>
                    <a:pt x="709" y="1310"/>
                  </a:cubicBezTo>
                  <a:cubicBezTo>
                    <a:pt x="667" y="1310"/>
                    <a:pt x="636" y="1308"/>
                    <a:pt x="611" y="1305"/>
                  </a:cubicBezTo>
                  <a:cubicBezTo>
                    <a:pt x="601" y="1304"/>
                    <a:pt x="592" y="1302"/>
                    <a:pt x="583" y="1301"/>
                  </a:cubicBezTo>
                  <a:cubicBezTo>
                    <a:pt x="525" y="1293"/>
                    <a:pt x="486" y="1288"/>
                    <a:pt x="460" y="1288"/>
                  </a:cubicBezTo>
                  <a:cubicBezTo>
                    <a:pt x="425" y="1288"/>
                    <a:pt x="418" y="1297"/>
                    <a:pt x="416" y="1319"/>
                  </a:cubicBezTo>
                  <a:cubicBezTo>
                    <a:pt x="415" y="1330"/>
                    <a:pt x="419" y="1341"/>
                    <a:pt x="428" y="1350"/>
                  </a:cubicBezTo>
                  <a:cubicBezTo>
                    <a:pt x="453" y="1379"/>
                    <a:pt x="519" y="1396"/>
                    <a:pt x="599" y="1396"/>
                  </a:cubicBezTo>
                  <a:cubicBezTo>
                    <a:pt x="675" y="1396"/>
                    <a:pt x="729" y="1383"/>
                    <a:pt x="787" y="1368"/>
                  </a:cubicBezTo>
                  <a:cubicBezTo>
                    <a:pt x="848" y="1353"/>
                    <a:pt x="911" y="1337"/>
                    <a:pt x="1004" y="1337"/>
                  </a:cubicBezTo>
                  <a:cubicBezTo>
                    <a:pt x="1030" y="1337"/>
                    <a:pt x="1057" y="1338"/>
                    <a:pt x="1085" y="1340"/>
                  </a:cubicBezTo>
                  <a:cubicBezTo>
                    <a:pt x="1086" y="1340"/>
                    <a:pt x="1087" y="1341"/>
                    <a:pt x="1088" y="1341"/>
                  </a:cubicBezTo>
                  <a:cubicBezTo>
                    <a:pt x="1092" y="1341"/>
                    <a:pt x="1097" y="1340"/>
                    <a:pt x="1097" y="1337"/>
                  </a:cubicBezTo>
                  <a:cubicBezTo>
                    <a:pt x="1097" y="1335"/>
                    <a:pt x="1095" y="1331"/>
                    <a:pt x="1091" y="1330"/>
                  </a:cubicBezTo>
                  <a:close/>
                </a:path>
              </a:pathLst>
            </a:custGeom>
            <a:solidFill>
              <a:srgbClr val="DD03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800"/>
            </a:p>
          </p:txBody>
        </p:sp>
      </p:grpSp>
      <p:sp>
        <p:nvSpPr>
          <p:cNvPr id="19" name="Footer Placeholder 3">
            <a:extLst>
              <a:ext uri="{FF2B5EF4-FFF2-40B4-BE49-F238E27FC236}">
                <a16:creationId xmlns:a16="http://schemas.microsoft.com/office/drawing/2014/main" id="{A39B51D2-7FE2-E74F-B12C-4953FC72FC52}"/>
              </a:ext>
            </a:extLst>
          </p:cNvPr>
          <p:cNvSpPr>
            <a:spLocks noGrp="1"/>
          </p:cNvSpPr>
          <p:nvPr>
            <p:ph type="ftr" sz="quarter" idx="3"/>
          </p:nvPr>
        </p:nvSpPr>
        <p:spPr>
          <a:xfrm>
            <a:off x="316228" y="6188899"/>
            <a:ext cx="3343275" cy="365125"/>
          </a:xfrm>
          <a:prstGeom prst="rect">
            <a:avLst/>
          </a:prstGeom>
        </p:spPr>
        <p:txBody>
          <a:bodyPr vert="horz" lIns="0" tIns="0" rIns="0" bIns="0" rtlCol="0" anchor="b" anchorCtr="0"/>
          <a:lstStyle>
            <a:lvl1pPr algn="l">
              <a:defRPr sz="1200" b="0" i="0">
                <a:solidFill>
                  <a:schemeClr val="tx2"/>
                </a:solidFill>
                <a:latin typeface="Montserrat Light" pitchFamily="2" charset="77"/>
              </a:defRPr>
            </a:lvl1pPr>
          </a:lstStyle>
          <a:p>
            <a:r>
              <a:rPr lang="en-US"/>
              <a:t>Page </a:t>
            </a:r>
            <a:fld id="{9B9BA90C-EAA5-9446-B68C-B7124104B36D}" type="slidenum">
              <a:rPr lang="en-US" smtClean="0"/>
              <a:pPr/>
              <a:t>‹#›</a:t>
            </a:fld>
            <a:endParaRPr lang="en-US"/>
          </a:p>
        </p:txBody>
      </p:sp>
      <p:sp>
        <p:nvSpPr>
          <p:cNvPr id="15" name="Text Placeholder 2"/>
          <p:cNvSpPr>
            <a:spLocks noGrp="1"/>
          </p:cNvSpPr>
          <p:nvPr>
            <p:ph type="body" idx="1"/>
          </p:nvPr>
        </p:nvSpPr>
        <p:spPr>
          <a:xfrm>
            <a:off x="316228" y="1689105"/>
            <a:ext cx="11497399" cy="4131467"/>
          </a:xfrm>
          <a:prstGeom prst="rect">
            <a:avLst/>
          </a:prstGeom>
        </p:spPr>
        <p:txBody>
          <a:bodyPr vert="horz" lIns="0" tIns="0" rIns="0" bIns="0" rtlCol="0">
            <a:noAutofit/>
          </a:bodyPr>
          <a:lstStyle/>
          <a:p>
            <a:pPr lvl="0"/>
            <a:r>
              <a:rPr lang="en-US"/>
              <a:t>Montserrat Medium Point Size 14</a:t>
            </a:r>
          </a:p>
          <a:p>
            <a:pPr lvl="1"/>
            <a:r>
              <a:rPr lang="en-US"/>
              <a:t>Montserrat Medium Point Size 14</a:t>
            </a:r>
          </a:p>
          <a:p>
            <a:pPr lvl="2"/>
            <a:r>
              <a:rPr lang="en-US"/>
              <a:t>Montserrat Medium Point Size 12</a:t>
            </a:r>
          </a:p>
          <a:p>
            <a:pPr lvl="3"/>
            <a:r>
              <a:rPr lang="en-US"/>
              <a:t>Montserrat Light Point Size 12</a:t>
            </a:r>
          </a:p>
        </p:txBody>
      </p:sp>
      <p:sp>
        <p:nvSpPr>
          <p:cNvPr id="14" name="Title Placeholder 1"/>
          <p:cNvSpPr>
            <a:spLocks noGrp="1"/>
          </p:cNvSpPr>
          <p:nvPr>
            <p:ph type="title"/>
          </p:nvPr>
        </p:nvSpPr>
        <p:spPr>
          <a:xfrm>
            <a:off x="316228" y="684539"/>
            <a:ext cx="11497401" cy="498470"/>
          </a:xfrm>
          <a:prstGeom prst="rect">
            <a:avLst/>
          </a:prstGeom>
        </p:spPr>
        <p:txBody>
          <a:bodyPr vert="horz" wrap="square" lIns="0" tIns="0" rIns="0" bIns="0" rtlCol="0" anchor="ctr">
            <a:noAutofit/>
          </a:bodyPr>
          <a:lstStyle/>
          <a:p>
            <a:r>
              <a:rPr lang="en-US"/>
              <a:t>Click to edit Master title style</a:t>
            </a:r>
          </a:p>
        </p:txBody>
      </p:sp>
    </p:spTree>
    <p:extLst>
      <p:ext uri="{BB962C8B-B14F-4D97-AF65-F5344CB8AC3E}">
        <p14:creationId xmlns:p14="http://schemas.microsoft.com/office/powerpoint/2010/main" val="1346506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Lst>
  <p:transition>
    <p:fade/>
  </p:transition>
  <p:txStyles>
    <p:titleStyle>
      <a:lvl1pPr algn="l" defTabSz="685798" rtl="0" eaLnBrk="1" latinLnBrk="0" hangingPunct="1">
        <a:lnSpc>
          <a:spcPct val="90000"/>
        </a:lnSpc>
        <a:spcBef>
          <a:spcPct val="0"/>
        </a:spcBef>
        <a:buNone/>
        <a:defRPr sz="3600" b="1" i="0" kern="1200">
          <a:solidFill>
            <a:schemeClr val="tx2"/>
          </a:solidFill>
          <a:latin typeface="Montserrat" pitchFamily="2" charset="77"/>
          <a:ea typeface="+mj-ea"/>
          <a:cs typeface="+mj-cs"/>
        </a:defRPr>
      </a:lvl1pPr>
    </p:titleStyle>
    <p:bodyStyle>
      <a:lvl1pPr marL="0" indent="0" algn="l" defTabSz="685798" rtl="0" eaLnBrk="1" latinLnBrk="0" hangingPunct="1">
        <a:lnSpc>
          <a:spcPct val="120000"/>
        </a:lnSpc>
        <a:spcBef>
          <a:spcPts val="0"/>
        </a:spcBef>
        <a:spcAft>
          <a:spcPts val="600"/>
        </a:spcAft>
        <a:buFont typeface="Arial" panose="020B0604020202020204" pitchFamily="34" charset="0"/>
        <a:buNone/>
        <a:defRPr sz="1400" kern="1200">
          <a:solidFill>
            <a:schemeClr val="tx1"/>
          </a:solidFill>
          <a:latin typeface="Montserrat Medium" pitchFamily="2" charset="77"/>
          <a:ea typeface="+mn-ea"/>
          <a:cs typeface="+mn-cs"/>
        </a:defRPr>
      </a:lvl1pPr>
      <a:lvl2pPr marL="107999" indent="-107999" algn="l" defTabSz="685798" rtl="0" eaLnBrk="1" latinLnBrk="0" hangingPunct="1">
        <a:lnSpc>
          <a:spcPct val="120000"/>
        </a:lnSpc>
        <a:spcBef>
          <a:spcPts val="0"/>
        </a:spcBef>
        <a:spcAft>
          <a:spcPts val="600"/>
        </a:spcAft>
        <a:buFont typeface="Arial" panose="020B0604020202020204" pitchFamily="34" charset="0"/>
        <a:buChar char="•"/>
        <a:defRPr sz="1400" kern="1200">
          <a:solidFill>
            <a:schemeClr val="tx1"/>
          </a:solidFill>
          <a:latin typeface="Montserrat Medium" pitchFamily="2" charset="77"/>
          <a:ea typeface="+mn-ea"/>
          <a:cs typeface="+mn-cs"/>
        </a:defRPr>
      </a:lvl2pPr>
      <a:lvl3pPr marL="215999" indent="-107999" algn="l" defTabSz="685798" rtl="0" eaLnBrk="1" latinLnBrk="0" hangingPunct="1">
        <a:lnSpc>
          <a:spcPct val="120000"/>
        </a:lnSpc>
        <a:spcBef>
          <a:spcPts val="0"/>
        </a:spcBef>
        <a:spcAft>
          <a:spcPts val="600"/>
        </a:spcAft>
        <a:buFont typeface="Monaco" pitchFamily="2" charset="77"/>
        <a:buChar char="⎼"/>
        <a:defRPr sz="1200" kern="1200">
          <a:solidFill>
            <a:schemeClr val="tx1"/>
          </a:solidFill>
          <a:latin typeface="Montserrat Medium" pitchFamily="2" charset="77"/>
          <a:ea typeface="+mn-ea"/>
          <a:cs typeface="+mn-cs"/>
        </a:defRPr>
      </a:lvl3pPr>
      <a:lvl4pPr marL="323999" indent="-107999" algn="l" defTabSz="685798" rtl="0" eaLnBrk="1" latinLnBrk="0" hangingPunct="1">
        <a:lnSpc>
          <a:spcPct val="120000"/>
        </a:lnSpc>
        <a:spcBef>
          <a:spcPts val="0"/>
        </a:spcBef>
        <a:spcAft>
          <a:spcPts val="600"/>
        </a:spcAft>
        <a:buFont typeface="System Font Regular"/>
        <a:buChar char="»"/>
        <a:defRPr sz="1200" b="0" i="0" kern="1200">
          <a:solidFill>
            <a:schemeClr val="tx1"/>
          </a:solidFill>
          <a:latin typeface="Montserrat Light" pitchFamily="2" charset="77"/>
          <a:ea typeface="+mn-ea"/>
          <a:cs typeface="+mn-cs"/>
        </a:defRPr>
      </a:lvl4pPr>
      <a:lvl5pPr marL="431999" indent="-107999" algn="l" defTabSz="685798" rtl="0" eaLnBrk="1" latinLnBrk="0" hangingPunct="1">
        <a:lnSpc>
          <a:spcPct val="100000"/>
        </a:lnSpc>
        <a:spcBef>
          <a:spcPts val="0"/>
        </a:spcBef>
        <a:spcAft>
          <a:spcPts val="600"/>
        </a:spcAft>
        <a:buFont typeface="Arial" panose="020B0604020202020204" pitchFamily="34" charset="0"/>
        <a:buChar char="•"/>
        <a:defRPr sz="750" b="0" i="0" kern="1200">
          <a:solidFill>
            <a:schemeClr val="tx1"/>
          </a:solidFill>
          <a:latin typeface="Montserrat Light" pitchFamily="2" charset="77"/>
          <a:ea typeface="+mn-ea"/>
          <a:cs typeface="+mn-cs"/>
        </a:defRPr>
      </a:lvl5pPr>
      <a:lvl6pPr marL="1885943" indent="-171449" algn="l" defTabSz="68579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42" indent="-171449" algn="l" defTabSz="68579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41" indent="-171449" algn="l" defTabSz="68579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40" indent="-171449" algn="l" defTabSz="68579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98" rtl="0" eaLnBrk="1" latinLnBrk="0" hangingPunct="1">
        <a:defRPr sz="1350" kern="1200">
          <a:solidFill>
            <a:schemeClr val="tx1"/>
          </a:solidFill>
          <a:latin typeface="+mn-lt"/>
          <a:ea typeface="+mn-ea"/>
          <a:cs typeface="+mn-cs"/>
        </a:defRPr>
      </a:lvl1pPr>
      <a:lvl2pPr marL="342899" algn="l" defTabSz="685798" rtl="0" eaLnBrk="1" latinLnBrk="0" hangingPunct="1">
        <a:defRPr sz="1350" kern="1200">
          <a:solidFill>
            <a:schemeClr val="tx1"/>
          </a:solidFill>
          <a:latin typeface="+mn-lt"/>
          <a:ea typeface="+mn-ea"/>
          <a:cs typeface="+mn-cs"/>
        </a:defRPr>
      </a:lvl2pPr>
      <a:lvl3pPr marL="685798" algn="l" defTabSz="685798" rtl="0" eaLnBrk="1" latinLnBrk="0" hangingPunct="1">
        <a:defRPr sz="1350" kern="1200">
          <a:solidFill>
            <a:schemeClr val="tx1"/>
          </a:solidFill>
          <a:latin typeface="+mn-lt"/>
          <a:ea typeface="+mn-ea"/>
          <a:cs typeface="+mn-cs"/>
        </a:defRPr>
      </a:lvl3pPr>
      <a:lvl4pPr marL="1028696" algn="l" defTabSz="685798" rtl="0" eaLnBrk="1" latinLnBrk="0" hangingPunct="1">
        <a:defRPr sz="1350" kern="1200">
          <a:solidFill>
            <a:schemeClr val="tx1"/>
          </a:solidFill>
          <a:latin typeface="+mn-lt"/>
          <a:ea typeface="+mn-ea"/>
          <a:cs typeface="+mn-cs"/>
        </a:defRPr>
      </a:lvl4pPr>
      <a:lvl5pPr marL="1371596" algn="l" defTabSz="685798" rtl="0" eaLnBrk="1" latinLnBrk="0" hangingPunct="1">
        <a:defRPr sz="1350" kern="1200">
          <a:solidFill>
            <a:schemeClr val="tx1"/>
          </a:solidFill>
          <a:latin typeface="+mn-lt"/>
          <a:ea typeface="+mn-ea"/>
          <a:cs typeface="+mn-cs"/>
        </a:defRPr>
      </a:lvl5pPr>
      <a:lvl6pPr marL="1714494" algn="l" defTabSz="685798" rtl="0" eaLnBrk="1" latinLnBrk="0" hangingPunct="1">
        <a:defRPr sz="1350" kern="1200">
          <a:solidFill>
            <a:schemeClr val="tx1"/>
          </a:solidFill>
          <a:latin typeface="+mn-lt"/>
          <a:ea typeface="+mn-ea"/>
          <a:cs typeface="+mn-cs"/>
        </a:defRPr>
      </a:lvl6pPr>
      <a:lvl7pPr marL="2057393" algn="l" defTabSz="685798" rtl="0" eaLnBrk="1" latinLnBrk="0" hangingPunct="1">
        <a:defRPr sz="1350" kern="1200">
          <a:solidFill>
            <a:schemeClr val="tx1"/>
          </a:solidFill>
          <a:latin typeface="+mn-lt"/>
          <a:ea typeface="+mn-ea"/>
          <a:cs typeface="+mn-cs"/>
        </a:defRPr>
      </a:lvl7pPr>
      <a:lvl8pPr marL="2400292" algn="l" defTabSz="685798" rtl="0" eaLnBrk="1" latinLnBrk="0" hangingPunct="1">
        <a:defRPr sz="1350" kern="1200">
          <a:solidFill>
            <a:schemeClr val="tx1"/>
          </a:solidFill>
          <a:latin typeface="+mn-lt"/>
          <a:ea typeface="+mn-ea"/>
          <a:cs typeface="+mn-cs"/>
        </a:defRPr>
      </a:lvl8pPr>
      <a:lvl9pPr marL="2743190" algn="l" defTabSz="685798"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9" pos="245">
          <p15:clr>
            <a:srgbClr val="F26B43"/>
          </p15:clr>
        </p15:guide>
        <p15:guide id="20" pos="3840">
          <p15:clr>
            <a:srgbClr val="F26B43"/>
          </p15:clr>
        </p15:guide>
        <p15:guide id="21" pos="7435">
          <p15:clr>
            <a:srgbClr val="F26B43"/>
          </p15:clr>
        </p15:guide>
        <p15:guide id="22" orient="horz" pos="249">
          <p15:clr>
            <a:srgbClr val="F26B43"/>
          </p15:clr>
        </p15:guide>
        <p15:guide id="23" orient="horz" pos="4133">
          <p15:clr>
            <a:srgbClr val="F26B43"/>
          </p15:clr>
        </p15:guide>
        <p15:guide id="34" orient="horz" pos="663">
          <p15:clr>
            <a:srgbClr val="FBAE40"/>
          </p15:clr>
        </p15:guide>
        <p15:guide id="35" orient="horz" pos="867">
          <p15:clr>
            <a:srgbClr val="FBAE40"/>
          </p15:clr>
        </p15:guide>
        <p15:guide id="36" orient="horz" pos="1049">
          <p15:clr>
            <a:srgbClr val="FBAE40"/>
          </p15:clr>
        </p15:guide>
        <p15:guide id="37" pos="844">
          <p15:clr>
            <a:srgbClr val="FDE53C"/>
          </p15:clr>
        </p15:guide>
        <p15:guide id="38" pos="1443">
          <p15:clr>
            <a:srgbClr val="FDE53C"/>
          </p15:clr>
        </p15:guide>
        <p15:guide id="39" pos="2043">
          <p15:clr>
            <a:srgbClr val="FDE53C"/>
          </p15:clr>
        </p15:guide>
        <p15:guide id="40" pos="2641">
          <p15:clr>
            <a:srgbClr val="FDE53C"/>
          </p15:clr>
        </p15:guide>
        <p15:guide id="41" pos="3241">
          <p15:clr>
            <a:srgbClr val="FDE53C"/>
          </p15:clr>
        </p15:guide>
        <p15:guide id="42" pos="4439">
          <p15:clr>
            <a:srgbClr val="FDE53C"/>
          </p15:clr>
        </p15:guide>
        <p15:guide id="43" pos="5039">
          <p15:clr>
            <a:srgbClr val="FDE53C"/>
          </p15:clr>
        </p15:guide>
        <p15:guide id="44" pos="5637">
          <p15:clr>
            <a:srgbClr val="FDE53C"/>
          </p15:clr>
        </p15:guide>
        <p15:guide id="45" pos="6236">
          <p15:clr>
            <a:srgbClr val="FDE53C"/>
          </p15:clr>
        </p15:guide>
        <p15:guide id="46" pos="6835">
          <p15:clr>
            <a:srgbClr val="FDE53C"/>
          </p15:clr>
        </p15:guide>
        <p15:guide id="47" orient="horz" pos="1185">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education.nsw.gov.au/teaching-and-learning/professional-learning/professional-learning-for-non-teaching-staff/school-administrative-support-sas/excellence-and-school-administration/coaching-and-mentoring-program"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hyperlink" Target="https://education.nsw.gov.au/teaching-and-learning/professional-learning/professional-learning-for-non-teaching-staff/professional-learning-calendars" TargetMode="External"/><Relationship Id="rId4" Type="http://schemas.openxmlformats.org/officeDocument/2006/relationships/hyperlink" Target="https://education.nsw.gov.au/teaching-and-learning/professional-learning/professional-learning-for-non-teaching-staff"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education.nsw.gov.au/teaching-and-learning/professional-learning/professional-learning-for-non-teaching-staff" TargetMode="External"/><Relationship Id="rId7"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hyperlink" Target="https://education.nsw.gov.au/teaching-and-learning/professional-learning/professional-learning-for-non-teaching-staff/professional-learning-calendars" TargetMode="External"/><Relationship Id="rId5" Type="http://schemas.openxmlformats.org/officeDocument/2006/relationships/hyperlink" Target="https://education.nsw.gov.au/teaching-and-learning/professional-learning/professional-learning-for-non-teaching-staff/plnts-course-catalogue" TargetMode="External"/><Relationship Id="rId4" Type="http://schemas.openxmlformats.org/officeDocument/2006/relationships/hyperlink" Target="https://education.nsw.gov.au/teaching-and-learning/professional-learnin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hyperlink" Target="mailto:PLNTS@det.nsw.edu.au"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www.groundreport.com/improve-workplace-benefits-office-ergonomics/" TargetMode="External"/><Relationship Id="rId3" Type="http://schemas.openxmlformats.org/officeDocument/2006/relationships/image" Target="../media/image21.png"/><Relationship Id="rId7"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http://scherlund.blogspot.com/2015/04/reading-writing-arithmetic-and-digital.html" TargetMode="External"/><Relationship Id="rId5" Type="http://schemas.openxmlformats.org/officeDocument/2006/relationships/image" Target="../media/image22.jpeg"/><Relationship Id="rId10" Type="http://schemas.openxmlformats.org/officeDocument/2006/relationships/hyperlink" Target="http://thecollaboratory.wikidot.com/2013-spring-sociology" TargetMode="External"/><Relationship Id="rId4" Type="http://schemas.openxmlformats.org/officeDocument/2006/relationships/hyperlink" Target="https://openclipart.org/detail/216459/olympics-for-capitalists" TargetMode="External"/><Relationship Id="rId9" Type="http://schemas.openxmlformats.org/officeDocument/2006/relationships/image" Target="../media/image24.jpeg"/></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9.xml"/><Relationship Id="rId4" Type="http://schemas.openxmlformats.org/officeDocument/2006/relationships/image" Target="../media/image27.jpe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9229" y="2126609"/>
            <a:ext cx="9041690" cy="1804968"/>
          </a:xfrm>
        </p:spPr>
        <p:txBody>
          <a:bodyPr/>
          <a:lstStyle/>
          <a:p>
            <a:r>
              <a:rPr lang="en-US" sz="3600" dirty="0"/>
              <a:t>PROFESSIONAL LEARNING FOR </a:t>
            </a:r>
            <a:br>
              <a:rPr lang="en-US" sz="3600" dirty="0"/>
            </a:br>
            <a:r>
              <a:rPr lang="en-US" sz="3600" dirty="0"/>
              <a:t>NON-TEACHING STAFF</a:t>
            </a:r>
          </a:p>
        </p:txBody>
      </p:sp>
      <p:sp>
        <p:nvSpPr>
          <p:cNvPr id="5" name="Text Placeholder 4"/>
          <p:cNvSpPr>
            <a:spLocks noGrp="1"/>
          </p:cNvSpPr>
          <p:nvPr>
            <p:ph type="body" sz="quarter" idx="15"/>
          </p:nvPr>
        </p:nvSpPr>
        <p:spPr>
          <a:xfrm>
            <a:off x="1459229" y="4048756"/>
            <a:ext cx="8622985" cy="1097891"/>
          </a:xfrm>
        </p:spPr>
        <p:txBody>
          <a:bodyPr/>
          <a:lstStyle/>
          <a:p>
            <a:r>
              <a:rPr lang="en-AU" sz="2800" dirty="0">
                <a:solidFill>
                  <a:srgbClr val="FF0000"/>
                </a:solidFill>
              </a:rPr>
              <a:t>PLNTS</a:t>
            </a:r>
          </a:p>
        </p:txBody>
      </p:sp>
      <p:sp>
        <p:nvSpPr>
          <p:cNvPr id="4" name="TextBox 3"/>
          <p:cNvSpPr txBox="1"/>
          <p:nvPr/>
        </p:nvSpPr>
        <p:spPr>
          <a:xfrm>
            <a:off x="2798440" y="110939"/>
            <a:ext cx="6276340" cy="732155"/>
          </a:xfrm>
          <a:prstGeom prst="rect">
            <a:avLst/>
          </a:prstGeom>
          <a:noFill/>
        </p:spPr>
        <p:txBody>
          <a:bodyPr wrap="square" lIns="0" tIns="0" rIns="0" bIns="0" rtlCol="0">
            <a:noAutofit/>
          </a:bodyPr>
          <a:lstStyle/>
          <a:p>
            <a:pPr algn="ctr" defTabSz="457173"/>
            <a:r>
              <a:rPr lang="en-AU" sz="3200" b="1"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                                               PLNTS</a:t>
            </a:r>
            <a:endParaRPr lang="en-AU" sz="1200" dirty="0">
              <a:solidFill>
                <a:srgbClr val="000000"/>
              </a:solidFill>
              <a:latin typeface="Times New Roman" panose="02020603050405020304" pitchFamily="18" charset="0"/>
              <a:ea typeface="Times New Roman" panose="02020603050405020304" pitchFamily="18" charset="0"/>
            </a:endParaRPr>
          </a:p>
          <a:p>
            <a:pPr defTabSz="457173"/>
            <a:r>
              <a:rPr lang="en-AU" sz="1000" b="1" dirty="0">
                <a:solidFill>
                  <a:srgbClr val="FFFF00"/>
                </a:solidFill>
                <a:latin typeface="Calibri" panose="020F0502020204030204" pitchFamily="34" charset="0"/>
                <a:ea typeface="Times New Roman" panose="02020603050405020304" pitchFamily="18" charset="0"/>
                <a:cs typeface="Times New Roman" panose="02020603050405020304" pitchFamily="18" charset="0"/>
              </a:rPr>
              <a:t>                                                                                                                          Professional Learning for Non Teaching Staff</a:t>
            </a:r>
            <a:endParaRPr lang="en-AU" sz="1200" dirty="0">
              <a:solidFill>
                <a:srgbClr val="00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2273737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sz="2800" dirty="0"/>
              <a:t>Tertiary leadership</a:t>
            </a:r>
            <a:endParaRPr lang="en-US" sz="2800" dirty="0"/>
          </a:p>
        </p:txBody>
      </p:sp>
      <p:sp>
        <p:nvSpPr>
          <p:cNvPr id="5" name="Footer Placeholder 4"/>
          <p:cNvSpPr>
            <a:spLocks noGrp="1"/>
          </p:cNvSpPr>
          <p:nvPr>
            <p:ph type="ftr" sz="quarter" idx="3"/>
          </p:nvPr>
        </p:nvSpPr>
        <p:spPr>
          <a:xfrm>
            <a:off x="1459227" y="5918168"/>
            <a:ext cx="6444928" cy="365125"/>
          </a:xfrm>
        </p:spPr>
        <p:txBody>
          <a:bodyPr/>
          <a:lstStyle/>
          <a:p>
            <a:pPr defTabSz="457173"/>
            <a:r>
              <a:rPr lang="en-AU" dirty="0">
                <a:solidFill>
                  <a:srgbClr val="19233E"/>
                </a:solidFill>
              </a:rPr>
              <a:t>Leadership &amp; High Performance | Professional learning for non teaching staff (PLNTS) V5.0 June 2019    Slide 6</a:t>
            </a:r>
            <a:endParaRPr lang="en-US" dirty="0">
              <a:solidFill>
                <a:srgbClr val="19233E"/>
              </a:solidFill>
            </a:endParaRPr>
          </a:p>
        </p:txBody>
      </p:sp>
      <p:sp>
        <p:nvSpPr>
          <p:cNvPr id="17" name="Rectangle 16"/>
          <p:cNvSpPr/>
          <p:nvPr/>
        </p:nvSpPr>
        <p:spPr>
          <a:xfrm>
            <a:off x="1459228" y="2045106"/>
            <a:ext cx="4560573" cy="2308324"/>
          </a:xfrm>
          <a:prstGeom prst="rect">
            <a:avLst/>
          </a:prstGeom>
        </p:spPr>
        <p:txBody>
          <a:bodyPr wrap="square">
            <a:spAutoFit/>
          </a:bodyPr>
          <a:lstStyle/>
          <a:p>
            <a:pPr marL="171450" indent="-171450" algn="just" defTabSz="457173">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2 year pilot program</a:t>
            </a:r>
          </a:p>
          <a:p>
            <a:pPr algn="just" defTabSz="457173"/>
            <a:endParaRPr lang="en-AU" dirty="0">
              <a:solidFill>
                <a:srgbClr val="000000"/>
              </a:solidFill>
              <a:latin typeface="Arial" panose="020B0604020202020204" pitchFamily="34" charset="0"/>
              <a:cs typeface="Arial" panose="020B0604020202020204" pitchFamily="34" charset="0"/>
            </a:endParaRPr>
          </a:p>
          <a:p>
            <a:pPr marL="171450" indent="-171450" algn="just" defTabSz="457173">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Diploma of Leadership and Management</a:t>
            </a:r>
          </a:p>
          <a:p>
            <a:pPr algn="just" defTabSz="457173"/>
            <a:endParaRPr lang="en-AU" dirty="0">
              <a:solidFill>
                <a:srgbClr val="000000"/>
              </a:solidFill>
              <a:latin typeface="Arial" panose="020B0604020202020204" pitchFamily="34" charset="0"/>
              <a:cs typeface="Arial" panose="020B0604020202020204" pitchFamily="34" charset="0"/>
            </a:endParaRPr>
          </a:p>
          <a:p>
            <a:pPr marL="171450" indent="-171450" algn="just" defTabSz="457173">
              <a:buFont typeface="Arial" panose="020B0604020202020204" pitchFamily="34" charset="0"/>
              <a:buChar char="•"/>
            </a:pPr>
            <a:r>
              <a:rPr lang="en-AU" dirty="0">
                <a:solidFill>
                  <a:srgbClr val="000000"/>
                </a:solidFill>
                <a:latin typeface="Arial" panose="020B0604020202020204" pitchFamily="34" charset="0"/>
                <a:cs typeface="Arial" panose="020B0604020202020204" pitchFamily="34" charset="0"/>
              </a:rPr>
              <a:t>Opportunity to enhance leadership and management skills to support the role of School Administrative Managers and Business Managers.</a:t>
            </a:r>
          </a:p>
        </p:txBody>
      </p:sp>
      <p:sp>
        <p:nvSpPr>
          <p:cNvPr id="2" name="TextBox 1"/>
          <p:cNvSpPr txBox="1"/>
          <p:nvPr/>
        </p:nvSpPr>
        <p:spPr>
          <a:xfrm>
            <a:off x="1459227" y="1244048"/>
            <a:ext cx="8935928" cy="423417"/>
          </a:xfrm>
          <a:prstGeom prst="rect">
            <a:avLst/>
          </a:prstGeom>
          <a:noFill/>
        </p:spPr>
        <p:txBody>
          <a:bodyPr wrap="square" lIns="0" tIns="0" rIns="0" bIns="0" rtlCol="0">
            <a:noAutofit/>
          </a:bodyPr>
          <a:lstStyle/>
          <a:p>
            <a:pPr defTabSz="457173"/>
            <a:endParaRPr lang="en-AU" dirty="0">
              <a:solidFill>
                <a:srgbClr val="FF0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7378976" y="2221033"/>
            <a:ext cx="2019300" cy="2143125"/>
          </a:xfrm>
          <a:prstGeom prst="rect">
            <a:avLst/>
          </a:prstGeom>
        </p:spPr>
      </p:pic>
    </p:spTree>
    <p:extLst>
      <p:ext uri="{BB962C8B-B14F-4D97-AF65-F5344CB8AC3E}">
        <p14:creationId xmlns:p14="http://schemas.microsoft.com/office/powerpoint/2010/main" val="313342058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9230" y="2138854"/>
            <a:ext cx="9121684" cy="3026703"/>
          </a:xfrm>
        </p:spPr>
        <p:txBody>
          <a:bodyPr anchor="ctr"/>
          <a:lstStyle/>
          <a:p>
            <a:r>
              <a:rPr lang="en-US" dirty="0"/>
              <a:t>Excellence in School Administration (ESA) </a:t>
            </a:r>
            <a:br>
              <a:rPr lang="en-US" dirty="0"/>
            </a:br>
            <a:r>
              <a:rPr lang="en-US" dirty="0"/>
              <a:t> - coach-mentoring</a:t>
            </a:r>
            <a:br>
              <a:rPr lang="en-US" dirty="0"/>
            </a:br>
            <a:r>
              <a:rPr lang="en-US" dirty="0"/>
              <a:t> - eLearning </a:t>
            </a:r>
          </a:p>
        </p:txBody>
      </p:sp>
      <p:sp>
        <p:nvSpPr>
          <p:cNvPr id="4" name="TextBox 3"/>
          <p:cNvSpPr txBox="1"/>
          <p:nvPr/>
        </p:nvSpPr>
        <p:spPr>
          <a:xfrm>
            <a:off x="2772135" y="233881"/>
            <a:ext cx="6276340" cy="732155"/>
          </a:xfrm>
          <a:prstGeom prst="rect">
            <a:avLst/>
          </a:prstGeom>
          <a:noFill/>
        </p:spPr>
        <p:txBody>
          <a:bodyPr wrap="square" lIns="0" tIns="0" rIns="0" bIns="0" rtlCol="0">
            <a:noAutofit/>
          </a:bodyPr>
          <a:lstStyle/>
          <a:p>
            <a:pPr algn="ctr" defTabSz="457173"/>
            <a:r>
              <a:rPr lang="en-AU" sz="3200" b="1"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                                               PLNTS</a:t>
            </a:r>
            <a:endParaRPr lang="en-AU" sz="1200" dirty="0">
              <a:solidFill>
                <a:srgbClr val="000000"/>
              </a:solidFill>
              <a:latin typeface="Times New Roman" panose="02020603050405020304" pitchFamily="18" charset="0"/>
              <a:ea typeface="Times New Roman" panose="02020603050405020304" pitchFamily="18" charset="0"/>
            </a:endParaRPr>
          </a:p>
          <a:p>
            <a:pPr defTabSz="457173"/>
            <a:r>
              <a:rPr lang="en-AU" sz="1000" b="1" dirty="0">
                <a:solidFill>
                  <a:srgbClr val="FFFF00"/>
                </a:solidFill>
                <a:latin typeface="Calibri" panose="020F0502020204030204" pitchFamily="34" charset="0"/>
                <a:ea typeface="Times New Roman" panose="02020603050405020304" pitchFamily="18" charset="0"/>
                <a:cs typeface="Times New Roman" panose="02020603050405020304" pitchFamily="18" charset="0"/>
              </a:rPr>
              <a:t>                                                                                                                          Professional Learning for Non Teaching Staff</a:t>
            </a:r>
            <a:endParaRPr lang="en-AU" sz="1200" dirty="0">
              <a:solidFill>
                <a:srgbClr val="000000"/>
              </a:solidFill>
              <a:latin typeface="Times New Roman" panose="02020603050405020304" pitchFamily="18" charset="0"/>
              <a:ea typeface="Times New Roman" panose="02020603050405020304" pitchFamily="18" charset="0"/>
            </a:endParaRPr>
          </a:p>
        </p:txBody>
      </p:sp>
      <p:sp>
        <p:nvSpPr>
          <p:cNvPr id="6" name="Text Placeholder 4"/>
          <p:cNvSpPr txBox="1">
            <a:spLocks/>
          </p:cNvSpPr>
          <p:nvPr/>
        </p:nvSpPr>
        <p:spPr>
          <a:xfrm>
            <a:off x="1459230" y="5009897"/>
            <a:ext cx="8953896" cy="544266"/>
          </a:xfrm>
          <a:prstGeom prst="rect">
            <a:avLst/>
          </a:prstGeom>
        </p:spPr>
        <p:txBody>
          <a:bodyPr vert="horz" wrap="square" lIns="0" tIns="0" rIns="0" bIns="0" rtlCol="0">
            <a:noAutofit/>
          </a:bodyPr>
          <a:lstStyle>
            <a:lvl1pPr marL="0" indent="0" algn="l" defTabSz="914374" rtl="0" eaLnBrk="1" latinLnBrk="0" hangingPunct="1">
              <a:lnSpc>
                <a:spcPct val="120000"/>
              </a:lnSpc>
              <a:spcBef>
                <a:spcPts val="0"/>
              </a:spcBef>
              <a:spcAft>
                <a:spcPts val="800"/>
              </a:spcAft>
              <a:buFont typeface="Arial" panose="020B0604020202020204" pitchFamily="34" charset="0"/>
              <a:buNone/>
              <a:defRPr sz="1800" b="0" i="0" kern="1200">
                <a:solidFill>
                  <a:schemeClr val="bg1"/>
                </a:solidFill>
                <a:latin typeface="Arial" panose="020B0604020202020204" pitchFamily="34" charset="0"/>
                <a:ea typeface="+mn-ea"/>
                <a:cs typeface="Arial" panose="020B0604020202020204" pitchFamily="34" charset="0"/>
              </a:defRPr>
            </a:lvl1pPr>
            <a:lvl2pPr marL="0" indent="0" algn="l" defTabSz="914374" rtl="0" eaLnBrk="1" latinLnBrk="0" hangingPunct="1">
              <a:lnSpc>
                <a:spcPct val="120000"/>
              </a:lnSpc>
              <a:spcBef>
                <a:spcPts val="0"/>
              </a:spcBef>
              <a:spcAft>
                <a:spcPts val="800"/>
              </a:spcAft>
              <a:buFont typeface="Arial" panose="020B0604020202020204" pitchFamily="34" charset="0"/>
              <a:buNone/>
              <a:defRPr sz="1400" b="0" i="0" u="none" kern="1200">
                <a:solidFill>
                  <a:schemeClr val="tx1"/>
                </a:solidFill>
                <a:latin typeface="Arial" panose="020B0604020202020204" pitchFamily="34" charset="0"/>
                <a:ea typeface="+mn-ea"/>
                <a:cs typeface="Arial" panose="020B0604020202020204" pitchFamily="34" charset="0"/>
              </a:defRPr>
            </a:lvl2pPr>
            <a:lvl3pPr marL="287991" indent="-143996" algn="l" defTabSz="914374" rtl="0" eaLnBrk="1" latinLnBrk="0" hangingPunct="1">
              <a:lnSpc>
                <a:spcPct val="120000"/>
              </a:lnSpc>
              <a:spcBef>
                <a:spcPts val="0"/>
              </a:spcBef>
              <a:spcAft>
                <a:spcPts val="800"/>
              </a:spcAft>
              <a:buFont typeface="Monaco" pitchFamily="2" charset="77"/>
              <a:buChar char="⎼"/>
              <a:defRPr sz="1200" kern="1200" baseline="0">
                <a:solidFill>
                  <a:schemeClr val="tx1"/>
                </a:solidFill>
                <a:latin typeface="Arial" panose="020B0604020202020204" pitchFamily="34" charset="0"/>
                <a:ea typeface="+mn-ea"/>
                <a:cs typeface="Arial" panose="020B0604020202020204" pitchFamily="34" charset="0"/>
              </a:defRPr>
            </a:lvl3pPr>
            <a:lvl4pPr marL="431988" indent="-143996" algn="l" defTabSz="914374" rtl="0" eaLnBrk="1" latinLnBrk="0" hangingPunct="1">
              <a:lnSpc>
                <a:spcPct val="120000"/>
              </a:lnSpc>
              <a:spcBef>
                <a:spcPts val="0"/>
              </a:spcBef>
              <a:spcAft>
                <a:spcPts val="800"/>
              </a:spcAft>
              <a:buFont typeface="System Font Regular"/>
              <a:buChar char="»"/>
              <a:defRPr sz="1200" b="0" i="0" kern="1200">
                <a:solidFill>
                  <a:schemeClr val="tx1"/>
                </a:solidFill>
                <a:latin typeface="Arial" panose="020B0604020202020204" pitchFamily="34" charset="0"/>
                <a:ea typeface="+mn-ea"/>
                <a:cs typeface="Arial" panose="020B0604020202020204" pitchFamily="34" charset="0"/>
              </a:defRPr>
            </a:lvl4pPr>
            <a:lvl5pPr marL="575984" indent="-143996" algn="l" defTabSz="914374" rtl="0" eaLnBrk="1" latinLnBrk="0" hangingPunct="1">
              <a:lnSpc>
                <a:spcPct val="100000"/>
              </a:lnSpc>
              <a:spcBef>
                <a:spcPts val="0"/>
              </a:spcBef>
              <a:spcAft>
                <a:spcPts val="800"/>
              </a:spcAft>
              <a:buFont typeface="Arial" panose="020B0604020202020204" pitchFamily="34" charset="0"/>
              <a:buChar char="•"/>
              <a:defRPr sz="1000" b="0" i="0" kern="1200">
                <a:solidFill>
                  <a:schemeClr val="tx1"/>
                </a:solidFill>
                <a:latin typeface="Montserrat Light" pitchFamily="2" charset="77"/>
                <a:ea typeface="+mn-ea"/>
                <a:cs typeface="+mn-cs"/>
              </a:defRPr>
            </a:lvl5pPr>
            <a:lvl6pPr marL="2514528"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15"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02"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89" indent="-228593" algn="l" defTabSz="91437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rgbClr val="FFFFFF"/>
                </a:solidFill>
              </a:rPr>
              <a:t>Learn your own way</a:t>
            </a:r>
          </a:p>
        </p:txBody>
      </p:sp>
    </p:spTree>
    <p:extLst>
      <p:ext uri="{BB962C8B-B14F-4D97-AF65-F5344CB8AC3E}">
        <p14:creationId xmlns:p14="http://schemas.microsoft.com/office/powerpoint/2010/main" val="206576370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9228" y="668773"/>
            <a:ext cx="9754204" cy="802218"/>
          </a:xfrm>
        </p:spPr>
        <p:txBody>
          <a:bodyPr/>
          <a:lstStyle/>
          <a:p>
            <a:r>
              <a:rPr lang="en-AU" sz="2800" dirty="0"/>
              <a:t>Excellence in Schools Administration (ESA) </a:t>
            </a:r>
            <a:br>
              <a:rPr lang="en-AU" sz="2800" dirty="0"/>
            </a:br>
            <a:r>
              <a:rPr lang="en-AU" sz="2800" dirty="0"/>
              <a:t>Tier 1, Tier 2 &amp; Tier 3 – SAMs and A/R SAMs</a:t>
            </a:r>
            <a:endParaRPr lang="en-US" sz="2800" dirty="0"/>
          </a:p>
        </p:txBody>
      </p:sp>
      <p:sp>
        <p:nvSpPr>
          <p:cNvPr id="5" name="Footer Placeholder 4"/>
          <p:cNvSpPr>
            <a:spLocks noGrp="1"/>
          </p:cNvSpPr>
          <p:nvPr>
            <p:ph type="ftr" sz="quarter" idx="3"/>
          </p:nvPr>
        </p:nvSpPr>
        <p:spPr>
          <a:xfrm>
            <a:off x="1459227" y="6038722"/>
            <a:ext cx="6892956" cy="365125"/>
          </a:xfrm>
        </p:spPr>
        <p:txBody>
          <a:bodyPr/>
          <a:lstStyle/>
          <a:p>
            <a:pPr defTabSz="457173"/>
            <a:r>
              <a:rPr lang="en-AU" sz="1200" dirty="0">
                <a:solidFill>
                  <a:srgbClr val="19233E"/>
                </a:solidFill>
              </a:rPr>
              <a:t>Leadership &amp; High Performance | Professional learning for non teaching staff (PLNTS) V5.0 July 2019    Slide 8</a:t>
            </a:r>
            <a:endParaRPr lang="en-US" sz="1200" dirty="0">
              <a:solidFill>
                <a:srgbClr val="19233E"/>
              </a:solidFill>
            </a:endParaRPr>
          </a:p>
        </p:txBody>
      </p:sp>
      <p:sp>
        <p:nvSpPr>
          <p:cNvPr id="17" name="Rectangle 16"/>
          <p:cNvSpPr/>
          <p:nvPr/>
        </p:nvSpPr>
        <p:spPr>
          <a:xfrm>
            <a:off x="1364895" y="2253069"/>
            <a:ext cx="5072348" cy="3539430"/>
          </a:xfrm>
          <a:prstGeom prst="rect">
            <a:avLst/>
          </a:prstGeom>
        </p:spPr>
        <p:txBody>
          <a:bodyPr wrap="square">
            <a:spAutoFit/>
          </a:bodyPr>
          <a:lstStyle/>
          <a:p>
            <a:pPr algn="just" defTabSz="457173"/>
            <a:r>
              <a:rPr lang="en-AU" sz="1600" b="1" dirty="0">
                <a:solidFill>
                  <a:srgbClr val="000000"/>
                </a:solidFill>
                <a:latin typeface="Arial" panose="020B0604020202020204" pitchFamily="34" charset="0"/>
                <a:cs typeface="Arial" panose="020B0604020202020204" pitchFamily="34" charset="0"/>
              </a:rPr>
              <a:t>Tier 1 </a:t>
            </a:r>
            <a:r>
              <a:rPr lang="en-AU" sz="1600" dirty="0">
                <a:solidFill>
                  <a:srgbClr val="000000"/>
                </a:solidFill>
                <a:latin typeface="Arial" panose="020B0604020202020204" pitchFamily="34" charset="0"/>
                <a:cs typeface="Arial" panose="020B0604020202020204" pitchFamily="34" charset="0"/>
              </a:rPr>
              <a:t>– individualised support provided to SAMs who are new, relieving or acting</a:t>
            </a:r>
          </a:p>
          <a:p>
            <a:pPr algn="just" defTabSz="457173"/>
            <a:endParaRPr lang="en-AU" sz="1600" dirty="0">
              <a:solidFill>
                <a:srgbClr val="000000"/>
              </a:solidFill>
              <a:latin typeface="Arial" panose="020B0604020202020204" pitchFamily="34" charset="0"/>
              <a:cs typeface="Arial" panose="020B0604020202020204" pitchFamily="34" charset="0"/>
            </a:endParaRPr>
          </a:p>
          <a:p>
            <a:pPr algn="just" defTabSz="457173"/>
            <a:r>
              <a:rPr lang="en-AU" sz="1600" b="1" dirty="0">
                <a:solidFill>
                  <a:srgbClr val="000000"/>
                </a:solidFill>
                <a:latin typeface="Arial" panose="020B0604020202020204" pitchFamily="34" charset="0"/>
                <a:cs typeface="Arial" panose="020B0604020202020204" pitchFamily="34" charset="0"/>
              </a:rPr>
              <a:t>Tier 2 </a:t>
            </a:r>
            <a:r>
              <a:rPr lang="en-AU" sz="1600" dirty="0">
                <a:solidFill>
                  <a:srgbClr val="000000"/>
                </a:solidFill>
                <a:latin typeface="Arial" panose="020B0604020202020204" pitchFamily="34" charset="0"/>
                <a:cs typeface="Arial" panose="020B0604020202020204" pitchFamily="34" charset="0"/>
              </a:rPr>
              <a:t>– small group support provided to SAMs who have completed the tier 1 level and experienced SAMs who are working in a new context</a:t>
            </a:r>
          </a:p>
          <a:p>
            <a:pPr algn="just" defTabSz="457173"/>
            <a:endParaRPr lang="en-AU" sz="1600" dirty="0">
              <a:solidFill>
                <a:srgbClr val="000000"/>
              </a:solidFill>
              <a:latin typeface="Arial" panose="020B0604020202020204" pitchFamily="34" charset="0"/>
              <a:cs typeface="Arial" panose="020B0604020202020204" pitchFamily="34" charset="0"/>
            </a:endParaRPr>
          </a:p>
          <a:p>
            <a:pPr algn="just" defTabSz="457173"/>
            <a:r>
              <a:rPr lang="en-AU" sz="1600" b="1" dirty="0">
                <a:solidFill>
                  <a:srgbClr val="000000"/>
                </a:solidFill>
                <a:latin typeface="Arial" panose="020B0604020202020204" pitchFamily="34" charset="0"/>
                <a:cs typeface="Arial" panose="020B0604020202020204" pitchFamily="34" charset="0"/>
              </a:rPr>
              <a:t>Tier 3 </a:t>
            </a:r>
            <a:r>
              <a:rPr lang="en-AU" sz="1600" dirty="0">
                <a:solidFill>
                  <a:srgbClr val="000000"/>
                </a:solidFill>
                <a:latin typeface="Arial" panose="020B0604020202020204" pitchFamily="34" charset="0"/>
                <a:cs typeface="Arial" panose="020B0604020202020204" pitchFamily="34" charset="0"/>
              </a:rPr>
              <a:t>– broad development and support offered to all SAMs state-wide</a:t>
            </a:r>
          </a:p>
          <a:p>
            <a:pPr algn="just" defTabSz="457173"/>
            <a:endParaRPr lang="en-AU" sz="1600" dirty="0">
              <a:solidFill>
                <a:srgbClr val="000000"/>
              </a:solidFill>
              <a:latin typeface="Arial" panose="020B0604020202020204" pitchFamily="34" charset="0"/>
              <a:cs typeface="Arial" panose="020B0604020202020204" pitchFamily="34" charset="0"/>
            </a:endParaRPr>
          </a:p>
          <a:p>
            <a:pPr algn="just" defTabSz="457173"/>
            <a:endParaRPr lang="en-AU" sz="1600" dirty="0">
              <a:solidFill>
                <a:srgbClr val="000000"/>
              </a:solidFill>
              <a:latin typeface="Arial" panose="020B0604020202020204" pitchFamily="34" charset="0"/>
              <a:cs typeface="Arial" panose="020B0604020202020204" pitchFamily="34" charset="0"/>
            </a:endParaRPr>
          </a:p>
          <a:p>
            <a:pPr algn="just" defTabSz="457173"/>
            <a:r>
              <a:rPr lang="en-AU" sz="1600" u="sng" dirty="0">
                <a:solidFill>
                  <a:srgbClr val="000000"/>
                </a:solidFill>
                <a:latin typeface="Arial" panose="020B0604020202020204" pitchFamily="34" charset="0"/>
                <a:cs typeface="Arial" panose="020B0604020202020204" pitchFamily="34" charset="0"/>
                <a:hlinkClick r:id="rId3"/>
              </a:rPr>
              <a:t>Excellence in School Administration coaching and mentoring program</a:t>
            </a:r>
            <a:endParaRPr lang="en-AU" sz="1600" dirty="0">
              <a:solidFill>
                <a:srgbClr val="000000"/>
              </a:solidFill>
              <a:latin typeface="Arial" panose="020B0604020202020204" pitchFamily="34" charset="0"/>
              <a:cs typeface="Arial" panose="020B0604020202020204" pitchFamily="34" charset="0"/>
            </a:endParaRPr>
          </a:p>
          <a:p>
            <a:pPr algn="just" defTabSz="457173"/>
            <a:endParaRPr lang="en-AU" sz="1600" dirty="0">
              <a:solidFill>
                <a:srgbClr val="000000"/>
              </a:solidFill>
              <a:latin typeface="Arial" panose="020B0604020202020204" pitchFamily="34" charset="0"/>
              <a:cs typeface="Arial" panose="020B0604020202020204" pitchFamily="34" charset="0"/>
            </a:endParaRPr>
          </a:p>
        </p:txBody>
      </p:sp>
      <p:sp>
        <p:nvSpPr>
          <p:cNvPr id="2" name="TextBox 1"/>
          <p:cNvSpPr txBox="1"/>
          <p:nvPr/>
        </p:nvSpPr>
        <p:spPr>
          <a:xfrm>
            <a:off x="1459227" y="1552502"/>
            <a:ext cx="8149994" cy="423417"/>
          </a:xfrm>
          <a:prstGeom prst="rect">
            <a:avLst/>
          </a:prstGeom>
          <a:noFill/>
        </p:spPr>
        <p:txBody>
          <a:bodyPr wrap="square" lIns="0" tIns="0" rIns="0" bIns="0" rtlCol="0">
            <a:noAutofit/>
          </a:bodyPr>
          <a:lstStyle/>
          <a:p>
            <a:pPr defTabSz="457173"/>
            <a:r>
              <a:rPr lang="en-AU" dirty="0">
                <a:solidFill>
                  <a:srgbClr val="FF0000"/>
                </a:solidFill>
                <a:latin typeface="Arial" panose="020B0604020202020204" pitchFamily="34" charset="0"/>
                <a:cs typeface="Arial" panose="020B0604020202020204" pitchFamily="34" charset="0"/>
              </a:rPr>
              <a:t>Coaching and Mentoring program - commencing later in Term 3, 2019</a:t>
            </a:r>
          </a:p>
        </p:txBody>
      </p:sp>
      <p:pic>
        <p:nvPicPr>
          <p:cNvPr id="6" name="Picture 5">
            <a:hlinkClick r:id="rId3"/>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24481" y="2585620"/>
            <a:ext cx="3583459" cy="1649274"/>
          </a:xfrm>
          <a:prstGeom prst="rect">
            <a:avLst/>
          </a:prstGeom>
          <a:ln>
            <a:solidFill>
              <a:schemeClr val="accent1"/>
            </a:solidFill>
          </a:ln>
        </p:spPr>
      </p:pic>
      <p:sp>
        <p:nvSpPr>
          <p:cNvPr id="4" name="TextBox 3">
            <a:extLst>
              <a:ext uri="{FF2B5EF4-FFF2-40B4-BE49-F238E27FC236}">
                <a16:creationId xmlns:a16="http://schemas.microsoft.com/office/drawing/2014/main" id="{FB7234EA-C37B-464C-9EAB-0CD23AED2D38}"/>
              </a:ext>
            </a:extLst>
          </p:cNvPr>
          <p:cNvSpPr txBox="1"/>
          <p:nvPr/>
        </p:nvSpPr>
        <p:spPr>
          <a:xfrm>
            <a:off x="9894798" y="1285045"/>
            <a:ext cx="1226284" cy="802218"/>
          </a:xfrm>
          <a:prstGeom prst="rect">
            <a:avLst/>
          </a:prstGeom>
          <a:solidFill>
            <a:srgbClr val="D70C3D"/>
          </a:solidFill>
        </p:spPr>
        <p:txBody>
          <a:bodyPr wrap="square" lIns="0" tIns="0" rIns="0" bIns="0" rtlCol="0" anchor="ctr">
            <a:noAutofit/>
          </a:bodyPr>
          <a:lstStyle/>
          <a:p>
            <a:pPr algn="ctr"/>
            <a:r>
              <a:rPr lang="en-AU" sz="1400" b="1" dirty="0">
                <a:solidFill>
                  <a:schemeClr val="bg1"/>
                </a:solidFill>
              </a:rPr>
              <a:t>EOI Term 3 </a:t>
            </a:r>
          </a:p>
          <a:p>
            <a:pPr algn="ctr"/>
            <a:r>
              <a:rPr lang="en-AU" sz="1400" b="1" dirty="0">
                <a:solidFill>
                  <a:schemeClr val="bg1"/>
                </a:solidFill>
              </a:rPr>
              <a:t>Closed 19 July</a:t>
            </a:r>
          </a:p>
        </p:txBody>
      </p:sp>
    </p:spTree>
    <p:extLst>
      <p:ext uri="{BB962C8B-B14F-4D97-AF65-F5344CB8AC3E}">
        <p14:creationId xmlns:p14="http://schemas.microsoft.com/office/powerpoint/2010/main" val="345289042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a:t>What does e-learning include?</a:t>
            </a:r>
            <a:endParaRPr lang="en-US" dirty="0"/>
          </a:p>
        </p:txBody>
      </p:sp>
      <p:sp>
        <p:nvSpPr>
          <p:cNvPr id="4" name="Text Placeholder 3"/>
          <p:cNvSpPr>
            <a:spLocks noGrp="1"/>
          </p:cNvSpPr>
          <p:nvPr>
            <p:ph type="body" sz="quarter" idx="15"/>
          </p:nvPr>
        </p:nvSpPr>
        <p:spPr>
          <a:xfrm>
            <a:off x="1459228" y="1175567"/>
            <a:ext cx="3996310" cy="348327"/>
          </a:xfrm>
        </p:spPr>
        <p:txBody>
          <a:bodyPr/>
          <a:lstStyle/>
          <a:p>
            <a:r>
              <a:rPr lang="en-US" dirty="0"/>
              <a:t>ESA Framework</a:t>
            </a:r>
          </a:p>
        </p:txBody>
      </p:sp>
      <p:sp>
        <p:nvSpPr>
          <p:cNvPr id="2" name="Content Placeholder 1"/>
          <p:cNvSpPr>
            <a:spLocks noGrp="1"/>
          </p:cNvSpPr>
          <p:nvPr>
            <p:ph sz="quarter" idx="4294967295"/>
          </p:nvPr>
        </p:nvSpPr>
        <p:spPr>
          <a:xfrm>
            <a:off x="1459228" y="1571903"/>
            <a:ext cx="4855512" cy="5176560"/>
          </a:xfrm>
        </p:spPr>
        <p:txBody>
          <a:bodyPr/>
          <a:lstStyle/>
          <a:p>
            <a:pPr algn="just"/>
            <a:r>
              <a:rPr lang="en-AU" dirty="0"/>
              <a:t>There are two courses available:</a:t>
            </a:r>
          </a:p>
          <a:p>
            <a:pPr marL="342900" indent="-342900" algn="just">
              <a:buFont typeface="+mj-lt"/>
              <a:buAutoNum type="arabicPeriod"/>
            </a:pPr>
            <a:r>
              <a:rPr lang="en-AU" b="1" dirty="0"/>
              <a:t>Relationships</a:t>
            </a:r>
          </a:p>
          <a:p>
            <a:pPr marL="486896" lvl="1" indent="-342900" algn="just">
              <a:buFont typeface="Wingdings" panose="05000000000000000000" pitchFamily="2" charset="2"/>
              <a:buChar char="ü"/>
            </a:pPr>
            <a:r>
              <a:rPr lang="en-AU" dirty="0"/>
              <a:t>10 modules with 21 sessions</a:t>
            </a:r>
          </a:p>
          <a:p>
            <a:pPr marL="486896" lvl="1" indent="-342900" algn="just">
              <a:buFont typeface="Wingdings" panose="05000000000000000000" pitchFamily="2" charset="2"/>
              <a:buChar char="ü"/>
            </a:pPr>
            <a:r>
              <a:rPr lang="en-AU" dirty="0"/>
              <a:t>Total duration - approximately 5 hours</a:t>
            </a:r>
          </a:p>
          <a:p>
            <a:pPr marL="342900" indent="-342900" algn="just">
              <a:buFont typeface="+mj-lt"/>
              <a:buAutoNum type="arabicPeriod"/>
            </a:pPr>
            <a:r>
              <a:rPr lang="en-AU" b="1" dirty="0"/>
              <a:t>Administrative Practice</a:t>
            </a:r>
          </a:p>
          <a:p>
            <a:pPr marL="486896" lvl="1" indent="-342900" algn="just">
              <a:buFont typeface="Wingdings" panose="05000000000000000000" pitchFamily="2" charset="2"/>
              <a:buChar char="ü"/>
            </a:pPr>
            <a:r>
              <a:rPr lang="en-AU" dirty="0"/>
              <a:t>8 modules with 8 sessions</a:t>
            </a:r>
          </a:p>
          <a:p>
            <a:pPr marL="486896" lvl="1" indent="-342900" algn="just">
              <a:buFont typeface="Wingdings" panose="05000000000000000000" pitchFamily="2" charset="2"/>
              <a:buChar char="ü"/>
            </a:pPr>
            <a:r>
              <a:rPr lang="en-AU" dirty="0"/>
              <a:t>Total duration - approximately 5 hours</a:t>
            </a:r>
          </a:p>
          <a:p>
            <a:pPr lvl="1" indent="0" algn="just">
              <a:buNone/>
            </a:pPr>
            <a:r>
              <a:rPr lang="en-AU" dirty="0"/>
              <a:t>_____________________</a:t>
            </a:r>
          </a:p>
          <a:p>
            <a:pPr marL="429746" lvl="1" indent="-285750" algn="just"/>
            <a:r>
              <a:rPr lang="en-AU" dirty="0">
                <a:solidFill>
                  <a:srgbClr val="D70C3D"/>
                </a:solidFill>
              </a:rPr>
              <a:t>No prerequisites - access online anytime</a:t>
            </a:r>
          </a:p>
          <a:p>
            <a:pPr marL="429746" lvl="1" indent="-285750" algn="just"/>
            <a:r>
              <a:rPr lang="en-AU" dirty="0">
                <a:solidFill>
                  <a:srgbClr val="D70C3D"/>
                </a:solidFill>
              </a:rPr>
              <a:t>Participants must complete quizzes to proceed within a session</a:t>
            </a:r>
          </a:p>
          <a:p>
            <a:pPr marL="429746" lvl="1" indent="-285750" algn="just"/>
            <a:r>
              <a:rPr lang="en-AU" dirty="0">
                <a:solidFill>
                  <a:srgbClr val="D70C3D"/>
                </a:solidFill>
              </a:rPr>
              <a:t>Participants receive </a:t>
            </a:r>
            <a:r>
              <a:rPr lang="en-AU" b="1" dirty="0">
                <a:solidFill>
                  <a:srgbClr val="D70C3D"/>
                </a:solidFill>
              </a:rPr>
              <a:t>certificate</a:t>
            </a:r>
            <a:r>
              <a:rPr lang="en-AU" dirty="0">
                <a:solidFill>
                  <a:srgbClr val="D70C3D"/>
                </a:solidFill>
              </a:rPr>
              <a:t> on course completion</a:t>
            </a:r>
          </a:p>
          <a:p>
            <a:pPr marL="429746" lvl="1" indent="-285750" algn="just"/>
            <a:r>
              <a:rPr lang="en-AU" dirty="0">
                <a:solidFill>
                  <a:srgbClr val="D70C3D"/>
                </a:solidFill>
              </a:rPr>
              <a:t>MyPL records completed modules and courses</a:t>
            </a:r>
            <a:r>
              <a:rPr lang="en-AU" sz="1600" dirty="0">
                <a:solidFill>
                  <a:srgbClr val="D70C3D"/>
                </a:solidFill>
              </a:rPr>
              <a:t>. </a:t>
            </a:r>
          </a:p>
          <a:p>
            <a:pPr lvl="1" indent="0">
              <a:buNone/>
            </a:pPr>
            <a:endParaRPr lang="en-AU" sz="1600" dirty="0"/>
          </a:p>
          <a:p>
            <a:pPr lvl="1" indent="0">
              <a:buNone/>
            </a:pPr>
            <a:endParaRPr lang="en-AU" sz="1600" dirty="0"/>
          </a:p>
        </p:txBody>
      </p:sp>
      <p:sp>
        <p:nvSpPr>
          <p:cNvPr id="6" name="Footer Placeholder 5"/>
          <p:cNvSpPr>
            <a:spLocks noGrp="1"/>
          </p:cNvSpPr>
          <p:nvPr>
            <p:ph type="ftr" sz="quarter" idx="3"/>
          </p:nvPr>
        </p:nvSpPr>
        <p:spPr>
          <a:xfrm>
            <a:off x="1459228" y="6229447"/>
            <a:ext cx="6402624" cy="353320"/>
          </a:xfrm>
        </p:spPr>
        <p:txBody>
          <a:bodyPr/>
          <a:lstStyle/>
          <a:p>
            <a:pPr defTabSz="457173"/>
            <a:r>
              <a:rPr lang="en-AU" dirty="0">
                <a:solidFill>
                  <a:srgbClr val="19233E"/>
                </a:solidFill>
              </a:rPr>
              <a:t>Leadership &amp; High Performance | Professional learning for non teaching staff (PLNTS) V5.0 July 2019 Slide 13</a:t>
            </a:r>
            <a:endParaRPr lang="en-US" dirty="0">
              <a:solidFill>
                <a:srgbClr val="19233E"/>
              </a:solidFill>
            </a:endParaRPr>
          </a:p>
        </p:txBody>
      </p:sp>
      <p:pic>
        <p:nvPicPr>
          <p:cNvPr id="5" name="Picture 4" descr="Last eLearning page screenshot."/>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19671" y="1786152"/>
            <a:ext cx="3789341" cy="3285695"/>
          </a:xfrm>
          <a:prstGeom prst="rect">
            <a:avLst/>
          </a:prstGeom>
        </p:spPr>
      </p:pic>
      <p:pic>
        <p:nvPicPr>
          <p:cNvPr id="7" name="Picture 6" descr="Certificate of Completion screen shot."/>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47138" y="2894033"/>
            <a:ext cx="5045244" cy="1127516"/>
          </a:xfrm>
          <a:prstGeom prst="rect">
            <a:avLst/>
          </a:prstGeom>
          <a:ln>
            <a:solidFill>
              <a:srgbClr val="19233E"/>
            </a:solidFill>
          </a:ln>
        </p:spPr>
      </p:pic>
      <p:sp>
        <p:nvSpPr>
          <p:cNvPr id="8" name="TextBox 7">
            <a:extLst>
              <a:ext uri="{FF2B5EF4-FFF2-40B4-BE49-F238E27FC236}">
                <a16:creationId xmlns:a16="http://schemas.microsoft.com/office/drawing/2014/main" id="{DAB166DB-94E1-446A-9453-BE01B3E92C35}"/>
              </a:ext>
            </a:extLst>
          </p:cNvPr>
          <p:cNvSpPr txBox="1"/>
          <p:nvPr/>
        </p:nvSpPr>
        <p:spPr>
          <a:xfrm>
            <a:off x="6314740" y="534390"/>
            <a:ext cx="2009863" cy="641177"/>
          </a:xfrm>
          <a:prstGeom prst="rect">
            <a:avLst/>
          </a:prstGeom>
          <a:solidFill>
            <a:srgbClr val="D70C3D"/>
          </a:solidFill>
        </p:spPr>
        <p:txBody>
          <a:bodyPr wrap="square" lIns="0" tIns="0" rIns="0" bIns="0" rtlCol="0" anchor="ctr">
            <a:noAutofit/>
          </a:bodyPr>
          <a:lstStyle/>
          <a:p>
            <a:pPr algn="ctr"/>
            <a:r>
              <a:rPr lang="en-AU" b="1" dirty="0">
                <a:solidFill>
                  <a:schemeClr val="bg1"/>
                </a:solidFill>
              </a:rPr>
              <a:t>E-Learning Option</a:t>
            </a:r>
          </a:p>
        </p:txBody>
      </p:sp>
    </p:spTree>
    <p:extLst>
      <p:ext uri="{BB962C8B-B14F-4D97-AF65-F5344CB8AC3E}">
        <p14:creationId xmlns:p14="http://schemas.microsoft.com/office/powerpoint/2010/main" val="6349436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a:t>When can they start?</a:t>
            </a:r>
            <a:endParaRPr lang="en-US" dirty="0"/>
          </a:p>
        </p:txBody>
      </p:sp>
      <p:sp>
        <p:nvSpPr>
          <p:cNvPr id="2" name="Content Placeholder 1"/>
          <p:cNvSpPr>
            <a:spLocks noGrp="1"/>
          </p:cNvSpPr>
          <p:nvPr>
            <p:ph sz="quarter" idx="4294967295"/>
          </p:nvPr>
        </p:nvSpPr>
        <p:spPr>
          <a:xfrm>
            <a:off x="3590395" y="1167243"/>
            <a:ext cx="5011202" cy="3000172"/>
          </a:xfrm>
        </p:spPr>
        <p:txBody>
          <a:bodyPr/>
          <a:lstStyle/>
          <a:p>
            <a:pPr algn="ctr"/>
            <a:r>
              <a:rPr lang="en-US" sz="2800" dirty="0">
                <a:solidFill>
                  <a:srgbClr val="D70C3D"/>
                </a:solidFill>
              </a:rPr>
              <a:t>Now! </a:t>
            </a:r>
          </a:p>
          <a:p>
            <a:pPr algn="ctr"/>
            <a:r>
              <a:rPr lang="en-US" sz="2800" dirty="0">
                <a:solidFill>
                  <a:srgbClr val="D70C3D"/>
                </a:solidFill>
              </a:rPr>
              <a:t>ESA eLearning modules were launched on</a:t>
            </a:r>
          </a:p>
          <a:p>
            <a:pPr algn="ctr"/>
            <a:r>
              <a:rPr lang="en-US" sz="3200" dirty="0">
                <a:solidFill>
                  <a:srgbClr val="D70C3D"/>
                </a:solidFill>
              </a:rPr>
              <a:t>Monday</a:t>
            </a:r>
          </a:p>
          <a:p>
            <a:pPr algn="ctr"/>
            <a:r>
              <a:rPr lang="en-US" sz="3200" dirty="0">
                <a:solidFill>
                  <a:srgbClr val="D70C3D"/>
                </a:solidFill>
              </a:rPr>
              <a:t>22 July 2019</a:t>
            </a:r>
          </a:p>
          <a:p>
            <a:pPr marL="342900" indent="-342900" algn="ctr">
              <a:buFont typeface="+mj-lt"/>
              <a:buAutoNum type="arabicPeriod"/>
            </a:pPr>
            <a:endParaRPr lang="en-US" dirty="0"/>
          </a:p>
        </p:txBody>
      </p:sp>
      <p:sp>
        <p:nvSpPr>
          <p:cNvPr id="5" name="Footer Placeholder 4"/>
          <p:cNvSpPr>
            <a:spLocks noGrp="1"/>
          </p:cNvSpPr>
          <p:nvPr>
            <p:ph type="ftr" sz="quarter" idx="3"/>
          </p:nvPr>
        </p:nvSpPr>
        <p:spPr>
          <a:xfrm>
            <a:off x="1411603" y="5817967"/>
            <a:ext cx="6383988" cy="448694"/>
          </a:xfrm>
        </p:spPr>
        <p:txBody>
          <a:bodyPr/>
          <a:lstStyle/>
          <a:p>
            <a:pPr defTabSz="457173"/>
            <a:r>
              <a:rPr lang="en-AU" dirty="0">
                <a:solidFill>
                  <a:srgbClr val="19233E"/>
                </a:solidFill>
              </a:rPr>
              <a:t>Leadership &amp; High Performance | Professional learning for non teaching staff (PLNTS) V5.0 July 2019 Slide 14</a:t>
            </a:r>
            <a:endParaRPr lang="en-US" dirty="0">
              <a:solidFill>
                <a:srgbClr val="19233E"/>
              </a:solidFill>
            </a:endParaRPr>
          </a:p>
        </p:txBody>
      </p:sp>
      <p:pic>
        <p:nvPicPr>
          <p:cNvPr id="8" name="Picture 7" descr="Decorativ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06836" y="4425258"/>
            <a:ext cx="5578323" cy="1303133"/>
          </a:xfrm>
          <a:prstGeom prst="rect">
            <a:avLst/>
          </a:prstGeom>
        </p:spPr>
      </p:pic>
    </p:spTree>
    <p:extLst>
      <p:ext uri="{BB962C8B-B14F-4D97-AF65-F5344CB8AC3E}">
        <p14:creationId xmlns:p14="http://schemas.microsoft.com/office/powerpoint/2010/main" val="42102896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MyPL Browse learning page with search field with ESA entered. Search button is highlighted"/>
          <p:cNvPicPr/>
          <p:nvPr/>
        </p:nvPicPr>
        <p:blipFill>
          <a:blip r:embed="rId3" cstate="email">
            <a:extLst>
              <a:ext uri="{28A0092B-C50C-407E-A947-70E740481C1C}">
                <a14:useLocalDpi xmlns:a14="http://schemas.microsoft.com/office/drawing/2010/main"/>
              </a:ext>
            </a:extLst>
          </a:blip>
          <a:stretch>
            <a:fillRect/>
          </a:stretch>
        </p:blipFill>
        <p:spPr>
          <a:xfrm>
            <a:off x="8080819" y="3528771"/>
            <a:ext cx="2504400" cy="1594201"/>
          </a:xfrm>
          <a:prstGeom prst="rect">
            <a:avLst/>
          </a:prstGeom>
          <a:ln>
            <a:solidFill>
              <a:srgbClr val="002060"/>
            </a:solidFill>
          </a:ln>
        </p:spPr>
      </p:pic>
      <p:sp>
        <p:nvSpPr>
          <p:cNvPr id="2" name="Footer Placeholder 1"/>
          <p:cNvSpPr>
            <a:spLocks noGrp="1"/>
          </p:cNvSpPr>
          <p:nvPr>
            <p:ph type="ftr" sz="quarter" idx="3"/>
          </p:nvPr>
        </p:nvSpPr>
        <p:spPr>
          <a:xfrm>
            <a:off x="1459224" y="5977190"/>
            <a:ext cx="7078489" cy="478837"/>
          </a:xfrm>
        </p:spPr>
        <p:txBody>
          <a:bodyPr/>
          <a:lstStyle/>
          <a:p>
            <a:r>
              <a:rPr lang="en-AU" dirty="0"/>
              <a:t>Leadership &amp; High Performance | Professional learning for non teaching staff (PLNTS) V5.0 July 2019 Slide 15</a:t>
            </a:r>
            <a:endParaRPr lang="en-US" dirty="0"/>
          </a:p>
        </p:txBody>
      </p:sp>
      <p:sp>
        <p:nvSpPr>
          <p:cNvPr id="3" name="Title 2"/>
          <p:cNvSpPr>
            <a:spLocks noGrp="1"/>
          </p:cNvSpPr>
          <p:nvPr>
            <p:ph type="title"/>
          </p:nvPr>
        </p:nvSpPr>
        <p:spPr/>
        <p:txBody>
          <a:bodyPr/>
          <a:lstStyle/>
          <a:p>
            <a:r>
              <a:rPr lang="en-AU" dirty="0"/>
              <a:t>How can they access it?</a:t>
            </a:r>
          </a:p>
        </p:txBody>
      </p:sp>
      <p:sp>
        <p:nvSpPr>
          <p:cNvPr id="4" name="Text Placeholder 3"/>
          <p:cNvSpPr>
            <a:spLocks noGrp="1"/>
          </p:cNvSpPr>
          <p:nvPr>
            <p:ph type="body" sz="quarter" idx="16"/>
          </p:nvPr>
        </p:nvSpPr>
        <p:spPr>
          <a:xfrm>
            <a:off x="1459228" y="1120487"/>
            <a:ext cx="9290109" cy="276999"/>
          </a:xfrm>
        </p:spPr>
        <p:txBody>
          <a:bodyPr/>
          <a:lstStyle/>
          <a:p>
            <a:r>
              <a:rPr lang="en-AU" dirty="0"/>
              <a:t>ESA eLearning on MyPL</a:t>
            </a:r>
          </a:p>
        </p:txBody>
      </p:sp>
      <p:sp>
        <p:nvSpPr>
          <p:cNvPr id="5" name="Content Placeholder 4"/>
          <p:cNvSpPr>
            <a:spLocks noGrp="1"/>
          </p:cNvSpPr>
          <p:nvPr>
            <p:ph sz="quarter" idx="18"/>
          </p:nvPr>
        </p:nvSpPr>
        <p:spPr>
          <a:xfrm>
            <a:off x="1459225" y="1457253"/>
            <a:ext cx="9290111" cy="1526824"/>
          </a:xfrm>
        </p:spPr>
        <p:txBody>
          <a:bodyPr/>
          <a:lstStyle/>
          <a:p>
            <a:pPr marL="285750" indent="-285750">
              <a:buFont typeface="Arial" panose="020B0604020202020204" pitchFamily="34" charset="0"/>
              <a:buChar char="•"/>
            </a:pPr>
            <a:r>
              <a:rPr lang="en-AU" sz="1600" dirty="0"/>
              <a:t>Access the ESA eLearning courses anytime on </a:t>
            </a:r>
            <a:r>
              <a:rPr lang="en-AU" sz="1600" b="1" dirty="0"/>
              <a:t>MyPL using your DoE username and password</a:t>
            </a:r>
            <a:r>
              <a:rPr lang="en-AU" sz="1600" dirty="0"/>
              <a:t>.</a:t>
            </a:r>
          </a:p>
          <a:p>
            <a:pPr marL="285750" indent="-285750">
              <a:buFont typeface="Arial" panose="020B0604020202020204" pitchFamily="34" charset="0"/>
              <a:buChar char="•"/>
            </a:pPr>
            <a:r>
              <a:rPr lang="en-AU" sz="1600" dirty="0"/>
              <a:t>Course IDs:</a:t>
            </a:r>
          </a:p>
          <a:p>
            <a:pPr marL="573741" lvl="2" indent="-285750">
              <a:buFont typeface="Wingdings" panose="05000000000000000000" pitchFamily="2" charset="2"/>
              <a:buChar char="ü"/>
            </a:pPr>
            <a:r>
              <a:rPr lang="en-AU" sz="1400" b="1" dirty="0"/>
              <a:t>NR24856</a:t>
            </a:r>
            <a:r>
              <a:rPr lang="en-AU" sz="1400" dirty="0"/>
              <a:t> Excellence in School Administration (ESA) Framework - </a:t>
            </a:r>
            <a:r>
              <a:rPr lang="en-AU" sz="1400" b="1" dirty="0"/>
              <a:t>Relationships</a:t>
            </a:r>
          </a:p>
          <a:p>
            <a:pPr marL="573741" lvl="2" indent="-285750">
              <a:buFont typeface="Wingdings" panose="05000000000000000000" pitchFamily="2" charset="2"/>
              <a:buChar char="ü"/>
            </a:pPr>
            <a:r>
              <a:rPr lang="en-AU" sz="1400" b="1" dirty="0"/>
              <a:t>NR24862</a:t>
            </a:r>
            <a:r>
              <a:rPr lang="en-AU" sz="1400" dirty="0"/>
              <a:t> Excellence in School Administration (ESA) Framework - </a:t>
            </a:r>
            <a:r>
              <a:rPr lang="en-AU" sz="1400" b="1" dirty="0"/>
              <a:t>Administrative Practices</a:t>
            </a:r>
          </a:p>
          <a:p>
            <a:pPr marL="285750" indent="-285750">
              <a:buFont typeface="Arial" panose="020B0604020202020204" pitchFamily="34" charset="0"/>
              <a:buChar char="•"/>
            </a:pPr>
            <a:endParaRPr lang="en-AU" sz="1800" dirty="0"/>
          </a:p>
          <a:p>
            <a:pPr marL="285750" indent="-285750">
              <a:buFont typeface="Arial" panose="020B0604020202020204" pitchFamily="34" charset="0"/>
              <a:buChar char="•"/>
            </a:pPr>
            <a:endParaRPr lang="en-AU" sz="1800" dirty="0"/>
          </a:p>
          <a:p>
            <a:pPr marL="285750" indent="-285750">
              <a:buFont typeface="Arial" panose="020B0604020202020204" pitchFamily="34" charset="0"/>
              <a:buChar char="•"/>
            </a:pPr>
            <a:endParaRPr lang="en-AU" sz="1800" dirty="0"/>
          </a:p>
        </p:txBody>
      </p:sp>
      <p:grpSp>
        <p:nvGrpSpPr>
          <p:cNvPr id="17" name="Group 16" descr="Staff portal page with the MyPL icon highlighted"/>
          <p:cNvGrpSpPr/>
          <p:nvPr/>
        </p:nvGrpSpPr>
        <p:grpSpPr>
          <a:xfrm>
            <a:off x="1459225" y="3557350"/>
            <a:ext cx="2728196" cy="1569856"/>
            <a:chOff x="316225" y="3374468"/>
            <a:chExt cx="2728196" cy="1569856"/>
          </a:xfrm>
        </p:grpSpPr>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6225" y="3374468"/>
              <a:ext cx="2728196" cy="1569856"/>
            </a:xfrm>
            <a:prstGeom prst="rect">
              <a:avLst/>
            </a:prstGeom>
            <a:ln>
              <a:solidFill>
                <a:srgbClr val="19233E"/>
              </a:solidFill>
            </a:ln>
          </p:spPr>
        </p:pic>
        <p:sp>
          <p:nvSpPr>
            <p:cNvPr id="10" name="Rectangle 9" descr="Decorative"/>
            <p:cNvSpPr/>
            <p:nvPr/>
          </p:nvSpPr>
          <p:spPr>
            <a:xfrm>
              <a:off x="2529840" y="4019550"/>
              <a:ext cx="471401" cy="479551"/>
            </a:xfrm>
            <a:prstGeom prst="rect">
              <a:avLst/>
            </a:prstGeom>
            <a:noFill/>
            <a:ln>
              <a:solidFill>
                <a:srgbClr val="D70C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000" dirty="0"/>
            </a:p>
          </p:txBody>
        </p:sp>
      </p:grpSp>
      <p:pic>
        <p:nvPicPr>
          <p:cNvPr id="8" name="Picture 7" descr="MyPL home page - browse learning tab highlighted"/>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87298" y="3541113"/>
            <a:ext cx="2276714" cy="1586235"/>
          </a:xfrm>
          <a:prstGeom prst="rect">
            <a:avLst/>
          </a:prstGeom>
          <a:ln>
            <a:solidFill>
              <a:srgbClr val="19233E"/>
            </a:solidFill>
          </a:ln>
        </p:spPr>
      </p:pic>
      <p:sp>
        <p:nvSpPr>
          <p:cNvPr id="11" name="Rectangle 10" descr="Decorative"/>
          <p:cNvSpPr/>
          <p:nvPr/>
        </p:nvSpPr>
        <p:spPr>
          <a:xfrm>
            <a:off x="5636644" y="3564970"/>
            <a:ext cx="392675" cy="140455"/>
          </a:xfrm>
          <a:prstGeom prst="rect">
            <a:avLst/>
          </a:prstGeom>
          <a:noFill/>
          <a:ln>
            <a:solidFill>
              <a:srgbClr val="D70C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000" dirty="0"/>
          </a:p>
        </p:txBody>
      </p:sp>
      <p:sp>
        <p:nvSpPr>
          <p:cNvPr id="18" name="Content Placeholder 4"/>
          <p:cNvSpPr>
            <a:spLocks noGrp="1"/>
          </p:cNvSpPr>
          <p:nvPr>
            <p:ph sz="quarter" idx="18"/>
          </p:nvPr>
        </p:nvSpPr>
        <p:spPr>
          <a:xfrm>
            <a:off x="1459225" y="3141152"/>
            <a:ext cx="2728197" cy="233679"/>
          </a:xfrm>
        </p:spPr>
        <p:txBody>
          <a:bodyPr/>
          <a:lstStyle/>
          <a:p>
            <a:pPr algn="ctr"/>
            <a:r>
              <a:rPr lang="en-AU" sz="1050" b="1" dirty="0"/>
              <a:t>1. In your Staff portal – click MyPL</a:t>
            </a:r>
          </a:p>
          <a:p>
            <a:pPr marL="285750" indent="-285750" algn="ctr">
              <a:buFont typeface="Arial" panose="020B0604020202020204" pitchFamily="34" charset="0"/>
              <a:buChar char="•"/>
            </a:pPr>
            <a:endParaRPr lang="en-AU" sz="1200" dirty="0"/>
          </a:p>
          <a:p>
            <a:pPr marL="285750" indent="-285750" algn="ctr">
              <a:buFont typeface="Arial" panose="020B0604020202020204" pitchFamily="34" charset="0"/>
              <a:buChar char="•"/>
            </a:pPr>
            <a:endParaRPr lang="en-AU" sz="1200" dirty="0"/>
          </a:p>
        </p:txBody>
      </p:sp>
      <p:sp>
        <p:nvSpPr>
          <p:cNvPr id="19" name="Content Placeholder 4"/>
          <p:cNvSpPr>
            <a:spLocks noGrp="1"/>
          </p:cNvSpPr>
          <p:nvPr>
            <p:ph sz="quarter" idx="18"/>
          </p:nvPr>
        </p:nvSpPr>
        <p:spPr>
          <a:xfrm>
            <a:off x="5099054" y="3157998"/>
            <a:ext cx="2253205" cy="216833"/>
          </a:xfrm>
        </p:spPr>
        <p:txBody>
          <a:bodyPr/>
          <a:lstStyle/>
          <a:p>
            <a:pPr algn="ctr"/>
            <a:r>
              <a:rPr lang="en-AU" sz="1050" b="1" dirty="0"/>
              <a:t>2. Click Browse Learning</a:t>
            </a:r>
          </a:p>
          <a:p>
            <a:pPr marL="285750" indent="-285750" algn="ctr">
              <a:buFont typeface="Arial" panose="020B0604020202020204" pitchFamily="34" charset="0"/>
              <a:buChar char="•"/>
            </a:pPr>
            <a:endParaRPr lang="en-AU" sz="1200" dirty="0"/>
          </a:p>
        </p:txBody>
      </p:sp>
      <p:sp>
        <p:nvSpPr>
          <p:cNvPr id="20" name="Content Placeholder 4"/>
          <p:cNvSpPr>
            <a:spLocks noGrp="1"/>
          </p:cNvSpPr>
          <p:nvPr>
            <p:ph sz="quarter" idx="18"/>
          </p:nvPr>
        </p:nvSpPr>
        <p:spPr>
          <a:xfrm>
            <a:off x="8206418" y="3153344"/>
            <a:ext cx="2253205" cy="393172"/>
          </a:xfrm>
        </p:spPr>
        <p:txBody>
          <a:bodyPr/>
          <a:lstStyle/>
          <a:p>
            <a:pPr algn="ctr"/>
            <a:r>
              <a:rPr lang="en-AU" sz="1050" b="1" dirty="0"/>
              <a:t>3. Enter ‘ESA’ or a course ID then click search</a:t>
            </a:r>
            <a:endParaRPr lang="en-AU" sz="1200" dirty="0"/>
          </a:p>
        </p:txBody>
      </p:sp>
      <p:sp>
        <p:nvSpPr>
          <p:cNvPr id="13" name="Rectangle 12" descr="Decorative"/>
          <p:cNvSpPr/>
          <p:nvPr/>
        </p:nvSpPr>
        <p:spPr>
          <a:xfrm>
            <a:off x="8939327" y="4315775"/>
            <a:ext cx="334402" cy="126433"/>
          </a:xfrm>
          <a:prstGeom prst="rect">
            <a:avLst/>
          </a:prstGeom>
          <a:noFill/>
          <a:ln>
            <a:solidFill>
              <a:srgbClr val="D70C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000" dirty="0"/>
          </a:p>
        </p:txBody>
      </p:sp>
      <p:sp>
        <p:nvSpPr>
          <p:cNvPr id="22" name="Rectangle 21" descr="Decorative"/>
          <p:cNvSpPr/>
          <p:nvPr/>
        </p:nvSpPr>
        <p:spPr>
          <a:xfrm>
            <a:off x="8927897" y="4879008"/>
            <a:ext cx="364693" cy="176863"/>
          </a:xfrm>
          <a:prstGeom prst="rect">
            <a:avLst/>
          </a:prstGeom>
          <a:noFill/>
          <a:ln>
            <a:solidFill>
              <a:srgbClr val="D70C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000" dirty="0"/>
          </a:p>
        </p:txBody>
      </p:sp>
    </p:spTree>
    <p:extLst>
      <p:ext uri="{BB962C8B-B14F-4D97-AF65-F5344CB8AC3E}">
        <p14:creationId xmlns:p14="http://schemas.microsoft.com/office/powerpoint/2010/main" val="429240423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Yammer</a:t>
            </a:r>
          </a:p>
        </p:txBody>
      </p:sp>
      <p:sp>
        <p:nvSpPr>
          <p:cNvPr id="5" name="Text Placeholder 4"/>
          <p:cNvSpPr>
            <a:spLocks noGrp="1"/>
          </p:cNvSpPr>
          <p:nvPr>
            <p:ph type="body" sz="quarter" idx="16"/>
          </p:nvPr>
        </p:nvSpPr>
        <p:spPr>
          <a:xfrm>
            <a:off x="1459228" y="1175567"/>
            <a:ext cx="9290109" cy="516385"/>
          </a:xfrm>
        </p:spPr>
        <p:txBody>
          <a:bodyPr/>
          <a:lstStyle/>
          <a:p>
            <a:r>
              <a:rPr lang="en-AU" sz="2000" dirty="0"/>
              <a:t>For the latest professional learning information join Yammer network groups.</a:t>
            </a:r>
          </a:p>
        </p:txBody>
      </p:sp>
      <p:sp>
        <p:nvSpPr>
          <p:cNvPr id="6" name="Footer Placeholder 5"/>
          <p:cNvSpPr>
            <a:spLocks noGrp="1"/>
          </p:cNvSpPr>
          <p:nvPr>
            <p:ph type="ftr" sz="quarter" idx="3"/>
          </p:nvPr>
        </p:nvSpPr>
        <p:spPr>
          <a:xfrm>
            <a:off x="1459227" y="5857596"/>
            <a:ext cx="6985720" cy="365125"/>
          </a:xfrm>
        </p:spPr>
        <p:txBody>
          <a:bodyPr/>
          <a:lstStyle/>
          <a:p>
            <a:r>
              <a:rPr lang="en-AU" dirty="0"/>
              <a:t>Leadership &amp; High Performance | Professional learning for non teaching staff (PLNTS) V5.0 July 2019 Slide 16</a:t>
            </a:r>
            <a:endParaRPr lang="en-US" dirty="0"/>
          </a:p>
        </p:txBody>
      </p:sp>
      <p:sp>
        <p:nvSpPr>
          <p:cNvPr id="11" name="Rectangle 10"/>
          <p:cNvSpPr/>
          <p:nvPr/>
        </p:nvSpPr>
        <p:spPr>
          <a:xfrm>
            <a:off x="1459227" y="1802335"/>
            <a:ext cx="5841977" cy="3139321"/>
          </a:xfrm>
          <a:prstGeom prst="rect">
            <a:avLst/>
          </a:prstGeom>
        </p:spPr>
        <p:txBody>
          <a:bodyPr wrap="square">
            <a:spAutoFit/>
          </a:bodyPr>
          <a:lstStyle/>
          <a:p>
            <a:pPr algn="just"/>
            <a:r>
              <a:rPr lang="en-AU" dirty="0">
                <a:latin typeface="Arial" panose="020B0604020202020204" pitchFamily="34" charset="0"/>
                <a:cs typeface="Arial" panose="020B0604020202020204" pitchFamily="34" charset="0"/>
              </a:rPr>
              <a:t>Non-teaching staff (NTS) have been encouraged to join Yammer during other training sessions they attend.</a:t>
            </a:r>
          </a:p>
          <a:p>
            <a:pPr algn="just"/>
            <a:endParaRPr lang="en-AU" dirty="0">
              <a:latin typeface="Arial" panose="020B0604020202020204" pitchFamily="34" charset="0"/>
              <a:cs typeface="Arial" panose="020B0604020202020204" pitchFamily="34" charset="0"/>
            </a:endParaRPr>
          </a:p>
          <a:p>
            <a:pPr algn="just"/>
            <a:r>
              <a:rPr lang="en-AU" dirty="0">
                <a:latin typeface="Arial" panose="020B0604020202020204" pitchFamily="34" charset="0"/>
                <a:cs typeface="Arial" panose="020B0604020202020204" pitchFamily="34" charset="0"/>
              </a:rPr>
              <a:t>Participant guides have been provided with step by step instructions how to launch Yammer and join the network group that supports their role with the latest professional learning information and discussions.</a:t>
            </a:r>
          </a:p>
          <a:p>
            <a:pPr algn="just"/>
            <a:endParaRPr lang="en-AU" dirty="0">
              <a:latin typeface="Arial" panose="020B0604020202020204" pitchFamily="34" charset="0"/>
              <a:cs typeface="Arial" panose="020B0604020202020204" pitchFamily="34" charset="0"/>
            </a:endParaRPr>
          </a:p>
          <a:p>
            <a:pPr algn="just"/>
            <a:r>
              <a:rPr lang="en-AU" dirty="0">
                <a:latin typeface="Arial" panose="020B0604020202020204" pitchFamily="34" charset="0"/>
                <a:cs typeface="Arial" panose="020B0604020202020204" pitchFamily="34" charset="0"/>
              </a:rPr>
              <a:t>Once our NTS have access to Yammer they can search for their role network group by typing DoE into the search field.</a:t>
            </a:r>
          </a:p>
        </p:txBody>
      </p:sp>
      <p:pic>
        <p:nvPicPr>
          <p:cNvPr id="3" name="Picture 2" descr="Yammer icon."/>
          <p:cNvPicPr>
            <a:picLocks noChangeAspect="1"/>
          </p:cNvPicPr>
          <p:nvPr/>
        </p:nvPicPr>
        <p:blipFill>
          <a:blip r:embed="rId3"/>
          <a:stretch>
            <a:fillRect/>
          </a:stretch>
        </p:blipFill>
        <p:spPr>
          <a:xfrm>
            <a:off x="8161269" y="2354055"/>
            <a:ext cx="1184065" cy="1674606"/>
          </a:xfrm>
          <a:prstGeom prst="rect">
            <a:avLst/>
          </a:prstGeom>
          <a:ln>
            <a:solidFill>
              <a:schemeClr val="bg1">
                <a:lumMod val="50000"/>
              </a:schemeClr>
            </a:solidFill>
          </a:ln>
        </p:spPr>
      </p:pic>
    </p:spTree>
    <p:extLst>
      <p:ext uri="{BB962C8B-B14F-4D97-AF65-F5344CB8AC3E}">
        <p14:creationId xmlns:p14="http://schemas.microsoft.com/office/powerpoint/2010/main" val="309169911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t>Non-teaching staff professional learning calendar</a:t>
            </a:r>
          </a:p>
        </p:txBody>
      </p:sp>
      <p:sp>
        <p:nvSpPr>
          <p:cNvPr id="5" name="Footer Placeholder 4"/>
          <p:cNvSpPr>
            <a:spLocks noGrp="1"/>
          </p:cNvSpPr>
          <p:nvPr>
            <p:ph type="ftr" sz="quarter" idx="3"/>
          </p:nvPr>
        </p:nvSpPr>
        <p:spPr>
          <a:xfrm>
            <a:off x="1459227" y="5975318"/>
            <a:ext cx="7012225" cy="365125"/>
          </a:xfrm>
        </p:spPr>
        <p:txBody>
          <a:bodyPr/>
          <a:lstStyle/>
          <a:p>
            <a:r>
              <a:rPr lang="en-AU" sz="1200" dirty="0"/>
              <a:t>Leadership &amp; High Performance | Professional learning for non teaching staff (PLNTS) V5.0 July 2019    Slide 17</a:t>
            </a:r>
            <a:endParaRPr lang="en-US" sz="1200" dirty="0"/>
          </a:p>
        </p:txBody>
      </p:sp>
      <p:pic>
        <p:nvPicPr>
          <p:cNvPr id="6" name="Content Placeholder 5" descr="Calendar block view."/>
          <p:cNvPicPr>
            <a:picLocks noGrp="1" noChangeAspect="1"/>
          </p:cNvPicPr>
          <p:nvPr>
            <p:ph sz="quarter" idx="4294967295"/>
          </p:nvPr>
        </p:nvPicPr>
        <p:blipFill>
          <a:blip r:embed="rId3" cstate="email">
            <a:extLst>
              <a:ext uri="{28A0092B-C50C-407E-A947-70E740481C1C}">
                <a14:useLocalDpi xmlns:a14="http://schemas.microsoft.com/office/drawing/2010/main"/>
              </a:ext>
            </a:extLst>
          </a:blip>
          <a:stretch>
            <a:fillRect/>
          </a:stretch>
        </p:blipFill>
        <p:spPr>
          <a:xfrm>
            <a:off x="1499046" y="1553929"/>
            <a:ext cx="3580799" cy="4223462"/>
          </a:xfrm>
          <a:prstGeom prst="rect">
            <a:avLst/>
          </a:prstGeom>
          <a:ln>
            <a:solidFill>
              <a:schemeClr val="bg1">
                <a:lumMod val="50000"/>
              </a:schemeClr>
            </a:solidFill>
          </a:ln>
        </p:spPr>
      </p:pic>
      <p:sp>
        <p:nvSpPr>
          <p:cNvPr id="2" name="TextBox 1"/>
          <p:cNvSpPr txBox="1"/>
          <p:nvPr/>
        </p:nvSpPr>
        <p:spPr>
          <a:xfrm>
            <a:off x="6096001" y="4293476"/>
            <a:ext cx="4445876" cy="493987"/>
          </a:xfrm>
          <a:prstGeom prst="rect">
            <a:avLst/>
          </a:prstGeom>
          <a:noFill/>
        </p:spPr>
        <p:txBody>
          <a:bodyPr wrap="square" lIns="0" tIns="0" rIns="0" bIns="0" rtlCol="0">
            <a:noAutofit/>
          </a:bodyPr>
          <a:lstStyle/>
          <a:p>
            <a:pPr algn="l"/>
            <a:r>
              <a:rPr lang="en-AU" sz="1400" dirty="0">
                <a:hlinkClick r:id="rId4"/>
              </a:rPr>
              <a:t>Professional learning for non-teaching staff webpage</a:t>
            </a:r>
            <a:endParaRPr lang="en-AU" sz="1400" dirty="0"/>
          </a:p>
        </p:txBody>
      </p:sp>
      <p:sp>
        <p:nvSpPr>
          <p:cNvPr id="11" name="TextBox 10"/>
          <p:cNvSpPr txBox="1"/>
          <p:nvPr/>
        </p:nvSpPr>
        <p:spPr>
          <a:xfrm>
            <a:off x="6096002" y="4829503"/>
            <a:ext cx="4227785" cy="483476"/>
          </a:xfrm>
          <a:prstGeom prst="rect">
            <a:avLst/>
          </a:prstGeom>
          <a:noFill/>
        </p:spPr>
        <p:txBody>
          <a:bodyPr wrap="square" lIns="0" tIns="0" rIns="0" bIns="0" rtlCol="0">
            <a:noAutofit/>
          </a:bodyPr>
          <a:lstStyle/>
          <a:p>
            <a:pPr algn="l"/>
            <a:r>
              <a:rPr lang="en-AU" sz="1400" dirty="0">
                <a:hlinkClick r:id="rId5"/>
              </a:rPr>
              <a:t>Professional learning for NTS Calendar</a:t>
            </a:r>
            <a:endParaRPr lang="en-AU" sz="1400" dirty="0"/>
          </a:p>
        </p:txBody>
      </p:sp>
      <p:sp>
        <p:nvSpPr>
          <p:cNvPr id="4" name="Rectangle 3"/>
          <p:cNvSpPr/>
          <p:nvPr/>
        </p:nvSpPr>
        <p:spPr>
          <a:xfrm>
            <a:off x="4098236" y="2411895"/>
            <a:ext cx="940903" cy="88789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000" dirty="0"/>
          </a:p>
        </p:txBody>
      </p:sp>
      <p:pic>
        <p:nvPicPr>
          <p:cNvPr id="13" name="Picture 12"/>
          <p:cNvPicPr>
            <a:picLocks noChangeAspect="1"/>
          </p:cNvPicPr>
          <p:nvPr/>
        </p:nvPicPr>
        <p:blipFill>
          <a:blip r:embed="rId6"/>
          <a:stretch>
            <a:fillRect/>
          </a:stretch>
        </p:blipFill>
        <p:spPr>
          <a:xfrm>
            <a:off x="2762084" y="2089021"/>
            <a:ext cx="2304507" cy="317022"/>
          </a:xfrm>
          <a:prstGeom prst="rect">
            <a:avLst/>
          </a:prstGeom>
        </p:spPr>
      </p:pic>
      <p:sp>
        <p:nvSpPr>
          <p:cNvPr id="10" name="Rectangle 9"/>
          <p:cNvSpPr/>
          <p:nvPr/>
        </p:nvSpPr>
        <p:spPr>
          <a:xfrm>
            <a:off x="4812906" y="2155459"/>
            <a:ext cx="226232" cy="25058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000" dirty="0"/>
          </a:p>
        </p:txBody>
      </p:sp>
    </p:spTree>
    <p:extLst>
      <p:ext uri="{BB962C8B-B14F-4D97-AF65-F5344CB8AC3E}">
        <p14:creationId xmlns:p14="http://schemas.microsoft.com/office/powerpoint/2010/main" val="26409306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9227" y="844620"/>
            <a:ext cx="9273546" cy="498470"/>
          </a:xfrm>
        </p:spPr>
        <p:txBody>
          <a:bodyPr/>
          <a:lstStyle/>
          <a:p>
            <a:r>
              <a:rPr lang="en-US" dirty="0"/>
              <a:t>Professional learning information, resources and calendars for non teaching Staff </a:t>
            </a:r>
          </a:p>
        </p:txBody>
      </p:sp>
      <p:sp>
        <p:nvSpPr>
          <p:cNvPr id="2" name="Content Placeholder 1"/>
          <p:cNvSpPr>
            <a:spLocks noGrp="1"/>
          </p:cNvSpPr>
          <p:nvPr>
            <p:ph sz="quarter" idx="4294967295"/>
          </p:nvPr>
        </p:nvSpPr>
        <p:spPr>
          <a:xfrm>
            <a:off x="1459227" y="1841082"/>
            <a:ext cx="4772140" cy="3951911"/>
          </a:xfrm>
        </p:spPr>
        <p:txBody>
          <a:bodyPr/>
          <a:lstStyle/>
          <a:p>
            <a:pPr algn="just"/>
            <a:r>
              <a:rPr lang="en-AU" b="1" dirty="0">
                <a:hlinkClick r:id="rId3"/>
              </a:rPr>
              <a:t>Professional learning for non teaching staff</a:t>
            </a:r>
            <a:endParaRPr lang="en-AU" b="1" dirty="0"/>
          </a:p>
          <a:p>
            <a:pPr algn="just"/>
            <a:r>
              <a:rPr lang="en-AU" dirty="0"/>
              <a:t>Information about professional learning for non teaching staff including links to a course catalogue, professional learning calendar and resources are found on the Leadership and High Performance website. </a:t>
            </a:r>
          </a:p>
          <a:p>
            <a:pPr algn="just"/>
            <a:r>
              <a:rPr lang="en-AU" dirty="0"/>
              <a:t>After selecting the </a:t>
            </a:r>
            <a:r>
              <a:rPr lang="en-AU" b="1" dirty="0"/>
              <a:t>Leadership and High Performance </a:t>
            </a:r>
            <a:r>
              <a:rPr lang="en-AU" dirty="0"/>
              <a:t>link from the </a:t>
            </a:r>
            <a:r>
              <a:rPr lang="en-AU" b="1" dirty="0"/>
              <a:t>Inside the department A-Z </a:t>
            </a:r>
            <a:r>
              <a:rPr lang="en-AU" dirty="0"/>
              <a:t>tab select:</a:t>
            </a:r>
          </a:p>
          <a:p>
            <a:pPr marL="285750" indent="-285750" algn="just">
              <a:buFont typeface="Arial" panose="020B0604020202020204" pitchFamily="34" charset="0"/>
              <a:buChar char="•"/>
            </a:pPr>
            <a:r>
              <a:rPr lang="en-AU" dirty="0">
                <a:hlinkClick r:id="rId4"/>
              </a:rPr>
              <a:t>Professional learning</a:t>
            </a:r>
            <a:endParaRPr lang="en-AU" dirty="0"/>
          </a:p>
          <a:p>
            <a:pPr marL="285750" indent="-285750" algn="just">
              <a:buFont typeface="Arial" panose="020B0604020202020204" pitchFamily="34" charset="0"/>
              <a:buChar char="•"/>
            </a:pPr>
            <a:r>
              <a:rPr lang="en-AU" dirty="0">
                <a:hlinkClick r:id="rId3"/>
              </a:rPr>
              <a:t>Professional learning for non teaching staff</a:t>
            </a:r>
            <a:endParaRPr lang="en-AU" dirty="0"/>
          </a:p>
          <a:p>
            <a:pPr algn="just"/>
            <a:r>
              <a:rPr lang="en-AU" dirty="0"/>
              <a:t>Our </a:t>
            </a:r>
            <a:r>
              <a:rPr lang="en-AU" dirty="0">
                <a:hlinkClick r:id="rId5"/>
              </a:rPr>
              <a:t>course catalogue</a:t>
            </a:r>
            <a:r>
              <a:rPr lang="en-AU" dirty="0"/>
              <a:t> and </a:t>
            </a:r>
            <a:r>
              <a:rPr lang="en-AU" dirty="0">
                <a:hlinkClick r:id="rId6"/>
              </a:rPr>
              <a:t>calendar</a:t>
            </a:r>
            <a:r>
              <a:rPr lang="en-AU" dirty="0"/>
              <a:t> have a large range of professional learning events available for non teaching staff in your area and are a great resource to keep you up to date so you don’t miss out.</a:t>
            </a:r>
            <a:endParaRPr lang="en-US" dirty="0"/>
          </a:p>
        </p:txBody>
      </p:sp>
      <p:sp>
        <p:nvSpPr>
          <p:cNvPr id="5" name="Footer Placeholder 4"/>
          <p:cNvSpPr>
            <a:spLocks noGrp="1"/>
          </p:cNvSpPr>
          <p:nvPr>
            <p:ph type="ftr" sz="quarter" idx="3"/>
          </p:nvPr>
        </p:nvSpPr>
        <p:spPr>
          <a:xfrm>
            <a:off x="1459226" y="5975318"/>
            <a:ext cx="6959217" cy="365125"/>
          </a:xfrm>
        </p:spPr>
        <p:txBody>
          <a:bodyPr/>
          <a:lstStyle/>
          <a:p>
            <a:r>
              <a:rPr lang="en-AU" sz="1200" dirty="0"/>
              <a:t>Leadership &amp; High Performance | Professional learning for non teaching staff (PLNTS) V5.0 July 2019    Slide 19</a:t>
            </a:r>
            <a:endParaRPr lang="en-US" sz="1200" dirty="0"/>
          </a:p>
        </p:txBody>
      </p:sp>
      <p:pic>
        <p:nvPicPr>
          <p:cNvPr id="7" name="Picture 6" descr="Professional learning for non teaching staff webpage."/>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731599" y="1841082"/>
            <a:ext cx="3899647" cy="3894268"/>
          </a:xfrm>
          <a:prstGeom prst="rect">
            <a:avLst/>
          </a:prstGeom>
          <a:ln>
            <a:solidFill>
              <a:schemeClr val="bg1">
                <a:lumMod val="50000"/>
              </a:schemeClr>
            </a:solidFill>
          </a:ln>
        </p:spPr>
      </p:pic>
    </p:spTree>
    <p:extLst>
      <p:ext uri="{BB962C8B-B14F-4D97-AF65-F5344CB8AC3E}">
        <p14:creationId xmlns:p14="http://schemas.microsoft.com/office/powerpoint/2010/main" val="360366244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9227" y="655984"/>
            <a:ext cx="9273546" cy="848139"/>
          </a:xfrm>
        </p:spPr>
        <p:txBody>
          <a:bodyPr/>
          <a:lstStyle/>
          <a:p>
            <a:r>
              <a:rPr lang="en-US" dirty="0"/>
              <a:t>How to add the Leadership &amp; High Performance icon to your Essentials</a:t>
            </a:r>
            <a:endParaRPr lang="en-AU" dirty="0"/>
          </a:p>
        </p:txBody>
      </p:sp>
      <p:sp>
        <p:nvSpPr>
          <p:cNvPr id="2" name="Content Placeholder 1"/>
          <p:cNvSpPr>
            <a:spLocks noGrp="1"/>
          </p:cNvSpPr>
          <p:nvPr>
            <p:ph sz="quarter" idx="4294967295"/>
          </p:nvPr>
        </p:nvSpPr>
        <p:spPr>
          <a:xfrm>
            <a:off x="1459227" y="1841082"/>
            <a:ext cx="4952459" cy="1617465"/>
          </a:xfrm>
        </p:spPr>
        <p:txBody>
          <a:bodyPr/>
          <a:lstStyle/>
          <a:p>
            <a:r>
              <a:rPr lang="en-US" sz="1600" dirty="0"/>
              <a:t>Our NTS can add the Leadership &amp; High Performance icon to their portal landing page for easy access and up to date professional learning information.</a:t>
            </a:r>
            <a:endParaRPr lang="en-AU" sz="1600" dirty="0"/>
          </a:p>
        </p:txBody>
      </p:sp>
      <p:sp>
        <p:nvSpPr>
          <p:cNvPr id="5" name="Footer Placeholder 4"/>
          <p:cNvSpPr>
            <a:spLocks noGrp="1"/>
          </p:cNvSpPr>
          <p:nvPr>
            <p:ph type="ftr" sz="quarter" idx="3"/>
          </p:nvPr>
        </p:nvSpPr>
        <p:spPr>
          <a:xfrm>
            <a:off x="1459226" y="5975318"/>
            <a:ext cx="6959217" cy="365125"/>
          </a:xfrm>
        </p:spPr>
        <p:txBody>
          <a:bodyPr/>
          <a:lstStyle/>
          <a:p>
            <a:r>
              <a:rPr lang="en-AU" sz="1200" dirty="0"/>
              <a:t>Leadership &amp; High Performance | Professional learning for non teaching staff (PLNTS) V5.0 July 2019    Slide 20</a:t>
            </a:r>
            <a:endParaRPr lang="en-US" sz="1200"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14060" y="3603957"/>
            <a:ext cx="8353174" cy="2127608"/>
          </a:xfrm>
          <a:prstGeom prst="rect">
            <a:avLst/>
          </a:prstGeom>
          <a:ln>
            <a:solidFill>
              <a:schemeClr val="bg1">
                <a:lumMod val="50000"/>
              </a:schemeClr>
            </a:solidFill>
          </a:ln>
        </p:spPr>
      </p:pic>
      <p:sp>
        <p:nvSpPr>
          <p:cNvPr id="6" name="Rectangle 5"/>
          <p:cNvSpPr/>
          <p:nvPr/>
        </p:nvSpPr>
        <p:spPr>
          <a:xfrm>
            <a:off x="8550966" y="4174436"/>
            <a:ext cx="530087" cy="82163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sz="2000" dirty="0"/>
          </a:p>
        </p:txBody>
      </p: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61840" y="2022073"/>
            <a:ext cx="3005395" cy="1338132"/>
          </a:xfrm>
          <a:prstGeom prst="rect">
            <a:avLst/>
          </a:prstGeom>
          <a:ln>
            <a:solidFill>
              <a:schemeClr val="bg1">
                <a:lumMod val="50000"/>
              </a:schemeClr>
            </a:solidFill>
          </a:ln>
        </p:spPr>
      </p:pic>
    </p:spTree>
    <p:extLst>
      <p:ext uri="{BB962C8B-B14F-4D97-AF65-F5344CB8AC3E}">
        <p14:creationId xmlns:p14="http://schemas.microsoft.com/office/powerpoint/2010/main" val="423708779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800" dirty="0"/>
              <a:t>SRG PL Delivery &amp; challenges</a:t>
            </a:r>
          </a:p>
        </p:txBody>
      </p:sp>
      <p:sp>
        <p:nvSpPr>
          <p:cNvPr id="3" name="Text Placeholder 2"/>
          <p:cNvSpPr>
            <a:spLocks noGrp="1"/>
          </p:cNvSpPr>
          <p:nvPr>
            <p:ph type="body" sz="quarter" idx="15"/>
          </p:nvPr>
        </p:nvSpPr>
        <p:spPr>
          <a:xfrm>
            <a:off x="316228" y="1226053"/>
            <a:ext cx="11503535" cy="276999"/>
          </a:xfrm>
        </p:spPr>
        <p:txBody>
          <a:bodyPr/>
          <a:lstStyle/>
          <a:p>
            <a:r>
              <a:rPr lang="en-AU" sz="1600" dirty="0"/>
              <a:t>Professional Learning for Non-Teaching Staff (PLNTS)</a:t>
            </a:r>
          </a:p>
        </p:txBody>
      </p:sp>
      <p:sp>
        <p:nvSpPr>
          <p:cNvPr id="29" name="TextBox 1"/>
          <p:cNvSpPr txBox="1"/>
          <p:nvPr/>
        </p:nvSpPr>
        <p:spPr>
          <a:xfrm>
            <a:off x="10826809" y="0"/>
            <a:ext cx="1082755" cy="604662"/>
          </a:xfrm>
          <a:prstGeom prst="rect">
            <a:avLst/>
          </a:prstGeom>
          <a:noFill/>
        </p:spPr>
        <p:txBody>
          <a:bodyPr wrap="square" lIns="0" tIns="0" rIns="0" bIns="0" rtlCol="0">
            <a:noAutofit/>
          </a:bodyPr>
          <a:lstStyle>
            <a:defPPr>
              <a:defRPr lang="en-US"/>
            </a:defPPr>
            <a:lvl1pPr marL="0" algn="l" defTabSz="457173" rtl="0" eaLnBrk="1" latinLnBrk="0" hangingPunct="1">
              <a:defRPr sz="1800" kern="1200">
                <a:solidFill>
                  <a:schemeClr val="tx1"/>
                </a:solidFill>
                <a:latin typeface="+mn-lt"/>
                <a:ea typeface="+mn-ea"/>
                <a:cs typeface="+mn-cs"/>
              </a:defRPr>
            </a:lvl1pPr>
            <a:lvl2pPr marL="457173" algn="l" defTabSz="457173" rtl="0" eaLnBrk="1" latinLnBrk="0" hangingPunct="1">
              <a:defRPr sz="1800" kern="1200">
                <a:solidFill>
                  <a:schemeClr val="tx1"/>
                </a:solidFill>
                <a:latin typeface="+mn-lt"/>
                <a:ea typeface="+mn-ea"/>
                <a:cs typeface="+mn-cs"/>
              </a:defRPr>
            </a:lvl2pPr>
            <a:lvl3pPr marL="914347" algn="l" defTabSz="457173" rtl="0" eaLnBrk="1" latinLnBrk="0" hangingPunct="1">
              <a:defRPr sz="1800" kern="1200">
                <a:solidFill>
                  <a:schemeClr val="tx1"/>
                </a:solidFill>
                <a:latin typeface="+mn-lt"/>
                <a:ea typeface="+mn-ea"/>
                <a:cs typeface="+mn-cs"/>
              </a:defRPr>
            </a:lvl3pPr>
            <a:lvl4pPr marL="1371520" algn="l" defTabSz="457173" rtl="0" eaLnBrk="1" latinLnBrk="0" hangingPunct="1">
              <a:defRPr sz="1800" kern="1200">
                <a:solidFill>
                  <a:schemeClr val="tx1"/>
                </a:solidFill>
                <a:latin typeface="+mn-lt"/>
                <a:ea typeface="+mn-ea"/>
                <a:cs typeface="+mn-cs"/>
              </a:defRPr>
            </a:lvl4pPr>
            <a:lvl5pPr marL="1828694" algn="l" defTabSz="457173" rtl="0" eaLnBrk="1" latinLnBrk="0" hangingPunct="1">
              <a:defRPr sz="1800" kern="1200">
                <a:solidFill>
                  <a:schemeClr val="tx1"/>
                </a:solidFill>
                <a:latin typeface="+mn-lt"/>
                <a:ea typeface="+mn-ea"/>
                <a:cs typeface="+mn-cs"/>
              </a:defRPr>
            </a:lvl5pPr>
            <a:lvl6pPr marL="2285866" algn="l" defTabSz="457173" rtl="0" eaLnBrk="1" latinLnBrk="0" hangingPunct="1">
              <a:defRPr sz="1800" kern="1200">
                <a:solidFill>
                  <a:schemeClr val="tx1"/>
                </a:solidFill>
                <a:latin typeface="+mn-lt"/>
                <a:ea typeface="+mn-ea"/>
                <a:cs typeface="+mn-cs"/>
              </a:defRPr>
            </a:lvl6pPr>
            <a:lvl7pPr marL="2743041" algn="l" defTabSz="457173" rtl="0" eaLnBrk="1" latinLnBrk="0" hangingPunct="1">
              <a:defRPr sz="1800" kern="1200">
                <a:solidFill>
                  <a:schemeClr val="tx1"/>
                </a:solidFill>
                <a:latin typeface="+mn-lt"/>
                <a:ea typeface="+mn-ea"/>
                <a:cs typeface="+mn-cs"/>
              </a:defRPr>
            </a:lvl7pPr>
            <a:lvl8pPr marL="3200214" algn="l" defTabSz="457173" rtl="0" eaLnBrk="1" latinLnBrk="0" hangingPunct="1">
              <a:defRPr sz="1800" kern="1200">
                <a:solidFill>
                  <a:schemeClr val="tx1"/>
                </a:solidFill>
                <a:latin typeface="+mn-lt"/>
                <a:ea typeface="+mn-ea"/>
                <a:cs typeface="+mn-cs"/>
              </a:defRPr>
            </a:lvl8pPr>
            <a:lvl9pPr marL="3657388" algn="l" defTabSz="457173" rtl="0" eaLnBrk="1" latinLnBrk="0" hangingPunct="1">
              <a:defRPr sz="1800" kern="1200">
                <a:solidFill>
                  <a:schemeClr val="tx1"/>
                </a:solidFill>
                <a:latin typeface="+mn-lt"/>
                <a:ea typeface="+mn-ea"/>
                <a:cs typeface="+mn-cs"/>
              </a:defRPr>
            </a:lvl9pPr>
          </a:lstStyle>
          <a:p>
            <a:pPr marL="0" marR="0" lvl="0" indent="0" algn="r" defTabSz="457173"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srgbClr val="FFFFFF"/>
                </a:solidFill>
                <a:effectLst/>
                <a:uLnTx/>
                <a:uFillTx/>
                <a:latin typeface="Gill Sans MT" panose="020B0502020104020203" pitchFamily="34" charset="0"/>
                <a:ea typeface="+mn-ea"/>
                <a:cs typeface="+mn-cs"/>
              </a:rPr>
              <a:t>PLNTS</a:t>
            </a:r>
          </a:p>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600" b="1" i="0" u="none" strike="noStrike" kern="1200" cap="none" spc="0" normalizeH="0" baseline="0" noProof="0" dirty="0">
                <a:ln>
                  <a:noFill/>
                </a:ln>
                <a:solidFill>
                  <a:srgbClr val="FFFF00"/>
                </a:solidFill>
                <a:effectLst/>
                <a:uLnTx/>
                <a:uFillTx/>
                <a:latin typeface="Montserrat Medium"/>
                <a:ea typeface="+mn-ea"/>
                <a:cs typeface="+mn-cs"/>
              </a:rPr>
              <a:t>Professional Learning for </a:t>
            </a:r>
          </a:p>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600" b="1" i="0" u="none" strike="noStrike" kern="1200" cap="none" spc="0" normalizeH="0" baseline="0" noProof="0" dirty="0">
                <a:ln>
                  <a:noFill/>
                </a:ln>
                <a:solidFill>
                  <a:srgbClr val="FFFF00"/>
                </a:solidFill>
                <a:effectLst/>
                <a:uLnTx/>
                <a:uFillTx/>
                <a:latin typeface="Montserrat Medium"/>
                <a:ea typeface="+mn-ea"/>
                <a:cs typeface="+mn-cs"/>
              </a:rPr>
              <a:t>Non-teaching Staff</a:t>
            </a:r>
          </a:p>
        </p:txBody>
      </p:sp>
      <p:sp>
        <p:nvSpPr>
          <p:cNvPr id="8" name="Rounded Rectangle 7"/>
          <p:cNvSpPr/>
          <p:nvPr/>
        </p:nvSpPr>
        <p:spPr>
          <a:xfrm>
            <a:off x="3679238" y="1728704"/>
            <a:ext cx="4438483" cy="80551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srgbClr val="FFFFFF"/>
                </a:solidFill>
                <a:effectLst/>
                <a:uLnTx/>
                <a:uFillTx/>
                <a:latin typeface="Montserrat Medium"/>
                <a:ea typeface="+mn-ea"/>
                <a:cs typeface="+mn-cs"/>
              </a:rPr>
              <a:t>SAS Staff Reference Groups (SRG)</a:t>
            </a:r>
          </a:p>
        </p:txBody>
      </p:sp>
      <p:sp>
        <p:nvSpPr>
          <p:cNvPr id="35" name="Oval 34"/>
          <p:cNvSpPr>
            <a:spLocks noChangeAspect="1"/>
          </p:cNvSpPr>
          <p:nvPr/>
        </p:nvSpPr>
        <p:spPr>
          <a:xfrm>
            <a:off x="3679238"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1</a:t>
            </a:r>
          </a:p>
        </p:txBody>
      </p:sp>
      <p:sp>
        <p:nvSpPr>
          <p:cNvPr id="37" name="Oval 36"/>
          <p:cNvSpPr>
            <a:spLocks noChangeAspect="1"/>
          </p:cNvSpPr>
          <p:nvPr/>
        </p:nvSpPr>
        <p:spPr>
          <a:xfrm>
            <a:off x="4145536"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2</a:t>
            </a:r>
          </a:p>
        </p:txBody>
      </p:sp>
      <p:sp>
        <p:nvSpPr>
          <p:cNvPr id="39" name="Oval 38"/>
          <p:cNvSpPr>
            <a:spLocks noChangeAspect="1"/>
          </p:cNvSpPr>
          <p:nvPr/>
        </p:nvSpPr>
        <p:spPr>
          <a:xfrm>
            <a:off x="4598642"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3</a:t>
            </a:r>
          </a:p>
        </p:txBody>
      </p:sp>
      <p:sp>
        <p:nvSpPr>
          <p:cNvPr id="41" name="Oval 40"/>
          <p:cNvSpPr>
            <a:spLocks noChangeAspect="1"/>
          </p:cNvSpPr>
          <p:nvPr/>
        </p:nvSpPr>
        <p:spPr>
          <a:xfrm>
            <a:off x="5051748"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4</a:t>
            </a:r>
          </a:p>
        </p:txBody>
      </p:sp>
      <p:sp>
        <p:nvSpPr>
          <p:cNvPr id="43" name="Oval 42"/>
          <p:cNvSpPr>
            <a:spLocks noChangeAspect="1"/>
          </p:cNvSpPr>
          <p:nvPr/>
        </p:nvSpPr>
        <p:spPr>
          <a:xfrm>
            <a:off x="5504854"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5</a:t>
            </a:r>
          </a:p>
        </p:txBody>
      </p:sp>
      <p:sp>
        <p:nvSpPr>
          <p:cNvPr id="44" name="Oval 43"/>
          <p:cNvSpPr>
            <a:spLocks noChangeAspect="1"/>
          </p:cNvSpPr>
          <p:nvPr/>
        </p:nvSpPr>
        <p:spPr>
          <a:xfrm>
            <a:off x="5957960"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6</a:t>
            </a:r>
          </a:p>
        </p:txBody>
      </p:sp>
      <p:sp>
        <p:nvSpPr>
          <p:cNvPr id="45" name="Oval 44"/>
          <p:cNvSpPr>
            <a:spLocks noChangeAspect="1"/>
          </p:cNvSpPr>
          <p:nvPr/>
        </p:nvSpPr>
        <p:spPr>
          <a:xfrm>
            <a:off x="6411066"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7</a:t>
            </a:r>
          </a:p>
        </p:txBody>
      </p:sp>
      <p:sp>
        <p:nvSpPr>
          <p:cNvPr id="46" name="Oval 45"/>
          <p:cNvSpPr>
            <a:spLocks noChangeAspect="1"/>
          </p:cNvSpPr>
          <p:nvPr/>
        </p:nvSpPr>
        <p:spPr>
          <a:xfrm>
            <a:off x="6858031"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8</a:t>
            </a:r>
          </a:p>
        </p:txBody>
      </p:sp>
      <p:sp>
        <p:nvSpPr>
          <p:cNvPr id="47" name="Oval 46"/>
          <p:cNvSpPr>
            <a:spLocks noChangeAspect="1"/>
          </p:cNvSpPr>
          <p:nvPr/>
        </p:nvSpPr>
        <p:spPr>
          <a:xfrm>
            <a:off x="7304996" y="2554396"/>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srgbClr val="FFFFFF"/>
                </a:solidFill>
                <a:effectLst/>
                <a:uLnTx/>
                <a:uFillTx/>
                <a:latin typeface="Montserrat Medium"/>
                <a:ea typeface="+mn-ea"/>
                <a:cs typeface="+mn-cs"/>
              </a:rPr>
              <a:t>9</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51961" y="2567650"/>
            <a:ext cx="352505" cy="352505"/>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07686" y="2636223"/>
            <a:ext cx="262660" cy="222690"/>
          </a:xfrm>
          <a:prstGeom prst="rect">
            <a:avLst/>
          </a:prstGeom>
        </p:spPr>
      </p:pic>
      <p:sp>
        <p:nvSpPr>
          <p:cNvPr id="14" name="Rectangle 13"/>
          <p:cNvSpPr/>
          <p:nvPr/>
        </p:nvSpPr>
        <p:spPr>
          <a:xfrm>
            <a:off x="8783843" y="4552367"/>
            <a:ext cx="1611115" cy="1424108"/>
          </a:xfrm>
          <a:prstGeom prst="rect">
            <a:avLst/>
          </a:prstGeom>
        </p:spPr>
        <p:txBody>
          <a:bodyPr wrap="square">
            <a:spAutoFit/>
          </a:bodyPr>
          <a:lstStyle/>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Some </a:t>
            </a:r>
            <a:r>
              <a:rPr kumimoji="0" lang="en-AU" sz="1100" b="1" i="0" u="none" strike="noStrike" kern="1200" cap="none" spc="0" normalizeH="0" baseline="0" noProof="0" dirty="0">
                <a:ln>
                  <a:noFill/>
                </a:ln>
                <a:solidFill>
                  <a:srgbClr val="000000"/>
                </a:solidFill>
                <a:effectLst/>
                <a:uLnTx/>
                <a:uFillTx/>
                <a:latin typeface="Montserrat Medium"/>
                <a:ea typeface="+mn-ea"/>
                <a:cs typeface="+mn-cs"/>
              </a:rPr>
              <a:t>SRGs earn significant revenue</a:t>
            </a: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/others don’t.</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Return on investment was not tracked.</a:t>
            </a:r>
          </a:p>
        </p:txBody>
      </p:sp>
      <p:pic>
        <p:nvPicPr>
          <p:cNvPr id="17" name="Picture 1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9733" y="3402041"/>
            <a:ext cx="1682514" cy="907506"/>
          </a:xfrm>
          <a:prstGeom prst="rect">
            <a:avLst/>
          </a:prstGeom>
        </p:spPr>
      </p:pic>
      <p:sp>
        <p:nvSpPr>
          <p:cNvPr id="18" name="Rectangle 17"/>
          <p:cNvSpPr/>
          <p:nvPr/>
        </p:nvSpPr>
        <p:spPr>
          <a:xfrm>
            <a:off x="170201" y="4496554"/>
            <a:ext cx="2408370" cy="1242969"/>
          </a:xfrm>
          <a:prstGeom prst="rect">
            <a:avLst/>
          </a:prstGeom>
        </p:spPr>
        <p:txBody>
          <a:bodyPr wrap="square">
            <a:spAutoFit/>
          </a:bodyPr>
          <a:lstStyle/>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Managed and delivered by volunteers.</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1" i="0" u="none" strike="noStrike" kern="1200" cap="none" spc="0" normalizeH="0" baseline="0" noProof="0" dirty="0">
                <a:ln>
                  <a:noFill/>
                </a:ln>
                <a:solidFill>
                  <a:srgbClr val="000000"/>
                </a:solidFill>
                <a:effectLst/>
                <a:uLnTx/>
                <a:uFillTx/>
                <a:latin typeface="Montserrat Medium"/>
                <a:ea typeface="+mn-ea"/>
                <a:cs typeface="+mn-cs"/>
              </a:rPr>
              <a:t>Mixed representation </a:t>
            </a: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of classifications on each RG – inadequate representation of some large classifications.</a:t>
            </a:r>
          </a:p>
        </p:txBody>
      </p:sp>
      <p:pic>
        <p:nvPicPr>
          <p:cNvPr id="19" name="Picture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55961" y="3397899"/>
            <a:ext cx="1018227" cy="1018227"/>
          </a:xfrm>
          <a:prstGeom prst="rect">
            <a:avLst/>
          </a:prstGeom>
        </p:spPr>
      </p:pic>
      <p:sp>
        <p:nvSpPr>
          <p:cNvPr id="20" name="Rectangle 19"/>
          <p:cNvSpPr/>
          <p:nvPr/>
        </p:nvSpPr>
        <p:spPr>
          <a:xfrm>
            <a:off x="2397750" y="4564974"/>
            <a:ext cx="1714947" cy="1325043"/>
          </a:xfrm>
          <a:prstGeom prst="rect">
            <a:avLst/>
          </a:prstGeom>
        </p:spPr>
        <p:txBody>
          <a:bodyPr wrap="square">
            <a:spAutoFit/>
          </a:bodyPr>
          <a:lstStyle/>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1" i="0" u="none" strike="noStrike" kern="1200" cap="none" spc="0" normalizeH="0" baseline="0" noProof="0" dirty="0">
                <a:ln>
                  <a:noFill/>
                </a:ln>
                <a:solidFill>
                  <a:srgbClr val="000000"/>
                </a:solidFill>
                <a:effectLst/>
                <a:uLnTx/>
                <a:uFillTx/>
                <a:latin typeface="Montserrat Medium"/>
                <a:ea typeface="+mn-ea"/>
                <a:cs typeface="+mn-cs"/>
              </a:rPr>
              <a:t>Varying quality assurance</a:t>
            </a: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Inconsistent content and quality.</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Replication of effort across the state</a:t>
            </a:r>
          </a:p>
        </p:txBody>
      </p:sp>
      <p:pic>
        <p:nvPicPr>
          <p:cNvPr id="21" name="Picture 2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33182" y="3471918"/>
            <a:ext cx="1206134" cy="903436"/>
          </a:xfrm>
          <a:prstGeom prst="rect">
            <a:avLst/>
          </a:prstGeom>
        </p:spPr>
      </p:pic>
      <p:sp>
        <p:nvSpPr>
          <p:cNvPr id="22" name="Rectangle 21"/>
          <p:cNvSpPr/>
          <p:nvPr/>
        </p:nvSpPr>
        <p:spPr>
          <a:xfrm>
            <a:off x="4145536" y="4586410"/>
            <a:ext cx="1981426" cy="1605248"/>
          </a:xfrm>
          <a:prstGeom prst="rect">
            <a:avLst/>
          </a:prstGeom>
        </p:spPr>
        <p:txBody>
          <a:bodyPr wrap="square">
            <a:spAutoFit/>
          </a:bodyPr>
          <a:lstStyle/>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Activities varied across the state – </a:t>
            </a:r>
            <a:r>
              <a:rPr kumimoji="0" lang="en-AU" sz="1100" b="1" i="0" u="none" strike="noStrike" kern="1200" cap="none" spc="0" normalizeH="0" baseline="0" noProof="0" dirty="0">
                <a:ln>
                  <a:noFill/>
                </a:ln>
                <a:solidFill>
                  <a:srgbClr val="000000"/>
                </a:solidFill>
                <a:effectLst/>
                <a:uLnTx/>
                <a:uFillTx/>
                <a:latin typeface="Montserrat Medium"/>
                <a:ea typeface="+mn-ea"/>
                <a:cs typeface="+mn-cs"/>
              </a:rPr>
              <a:t>Not equitable</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Access to PL; access to presenters; varying quality/expertise of presenters not even across the state</a:t>
            </a:r>
          </a:p>
        </p:txBody>
      </p:sp>
      <p:sp>
        <p:nvSpPr>
          <p:cNvPr id="23" name="Rectangle 22"/>
          <p:cNvSpPr/>
          <p:nvPr/>
        </p:nvSpPr>
        <p:spPr>
          <a:xfrm>
            <a:off x="2854193" y="2741876"/>
            <a:ext cx="6096000" cy="553998"/>
          </a:xfrm>
          <a:prstGeom prst="rect">
            <a:avLst/>
          </a:prstGeom>
        </p:spPr>
        <p:txBody>
          <a:bodyPr>
            <a:sp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endParaRPr kumimoji="0" lang="en-AU" sz="1000" b="0" i="0" u="none" strike="noStrike" kern="1200" cap="none" spc="0" normalizeH="0" baseline="0" noProof="0" dirty="0">
              <a:ln>
                <a:noFill/>
              </a:ln>
              <a:solidFill>
                <a:srgbClr val="000000"/>
              </a:solidFill>
              <a:effectLst/>
              <a:uLnTx/>
              <a:uFillTx/>
              <a:latin typeface="Montserrat Medium"/>
              <a:ea typeface="+mn-ea"/>
              <a:cs typeface="+mn-cs"/>
            </a:endParaRPr>
          </a:p>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1000" b="0" i="0" u="none" strike="noStrike" kern="1200" cap="none" spc="0" normalizeH="0" baseline="0" noProof="0" dirty="0">
                <a:ln>
                  <a:noFill/>
                </a:ln>
                <a:solidFill>
                  <a:srgbClr val="000000"/>
                </a:solidFill>
                <a:effectLst/>
                <a:uLnTx/>
                <a:uFillTx/>
                <a:latin typeface="Montserrat Medium"/>
                <a:ea typeface="+mn-ea"/>
                <a:cs typeface="+mn-cs"/>
              </a:rPr>
              <a:t>10 School Administrative and Support (SAS) staff Reference Group (SRGs) across the state.</a:t>
            </a:r>
          </a:p>
          <a:p>
            <a:pPr marL="0" marR="0" lvl="0" indent="0" algn="ctr" defTabSz="457173" rtl="0" eaLnBrk="1" fontAlgn="auto" latinLnBrk="0" hangingPunct="1">
              <a:lnSpc>
                <a:spcPct val="100000"/>
              </a:lnSpc>
              <a:spcBef>
                <a:spcPts val="0"/>
              </a:spcBef>
              <a:spcAft>
                <a:spcPts val="0"/>
              </a:spcAft>
              <a:buClrTx/>
              <a:buSzTx/>
              <a:buFontTx/>
              <a:buNone/>
              <a:tabLst/>
              <a:defRPr/>
            </a:pPr>
            <a:endParaRPr kumimoji="0" lang="en-AU" sz="1000" b="0" i="0" u="none" strike="noStrike" kern="1200" cap="none" spc="0" normalizeH="0" baseline="0" noProof="0" dirty="0">
              <a:ln>
                <a:noFill/>
              </a:ln>
              <a:solidFill>
                <a:srgbClr val="000000"/>
              </a:solidFill>
              <a:effectLst/>
              <a:uLnTx/>
              <a:uFillTx/>
              <a:latin typeface="Montserrat Medium"/>
              <a:ea typeface="+mn-ea"/>
              <a:cs typeface="+mn-cs"/>
            </a:endParaRPr>
          </a:p>
        </p:txBody>
      </p:sp>
      <p:pic>
        <p:nvPicPr>
          <p:cNvPr id="26" name="Picture 2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835795" y="3197935"/>
            <a:ext cx="1431724" cy="1431724"/>
          </a:xfrm>
          <a:prstGeom prst="rect">
            <a:avLst/>
          </a:prstGeom>
        </p:spPr>
      </p:pic>
      <p:sp>
        <p:nvSpPr>
          <p:cNvPr id="27" name="Rectangle 26"/>
          <p:cNvSpPr/>
          <p:nvPr/>
        </p:nvSpPr>
        <p:spPr>
          <a:xfrm>
            <a:off x="6434803" y="4646746"/>
            <a:ext cx="2231352" cy="1333057"/>
          </a:xfrm>
          <a:prstGeom prst="rect">
            <a:avLst/>
          </a:prstGeom>
        </p:spPr>
        <p:txBody>
          <a:bodyPr wrap="square">
            <a:spAutoFit/>
          </a:bodyPr>
          <a:lstStyle/>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PLF </a:t>
            </a:r>
            <a:r>
              <a:rPr kumimoji="0" lang="en-AU" sz="1100" b="1" i="0" u="none" strike="noStrike" kern="1200" cap="none" spc="0" normalizeH="0" baseline="0" noProof="0" dirty="0">
                <a:ln>
                  <a:noFill/>
                </a:ln>
                <a:solidFill>
                  <a:srgbClr val="000000"/>
                </a:solidFill>
                <a:effectLst/>
                <a:uLnTx/>
                <a:uFillTx/>
                <a:latin typeface="Montserrat Medium"/>
                <a:ea typeface="+mn-ea"/>
                <a:cs typeface="+mn-cs"/>
              </a:rPr>
              <a:t>did not have a role statement/permanent role</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SRG members reported high levels of stress.</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Lack of experienced staff in Learning and Development.</a:t>
            </a:r>
          </a:p>
        </p:txBody>
      </p:sp>
      <p:pic>
        <p:nvPicPr>
          <p:cNvPr id="66" name="Picture 6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202522" y="3471918"/>
            <a:ext cx="773755" cy="773755"/>
          </a:xfrm>
          <a:prstGeom prst="rect">
            <a:avLst/>
          </a:prstGeom>
        </p:spPr>
      </p:pic>
      <p:pic>
        <p:nvPicPr>
          <p:cNvPr id="74" name="Picture 7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512864" y="3380167"/>
            <a:ext cx="1633377" cy="1086938"/>
          </a:xfrm>
          <a:prstGeom prst="rect">
            <a:avLst/>
          </a:prstGeom>
        </p:spPr>
      </p:pic>
      <p:sp>
        <p:nvSpPr>
          <p:cNvPr id="75" name="Rectangle 74"/>
          <p:cNvSpPr/>
          <p:nvPr/>
        </p:nvSpPr>
        <p:spPr>
          <a:xfrm>
            <a:off x="10512646" y="4601220"/>
            <a:ext cx="1611115" cy="1618392"/>
          </a:xfrm>
          <a:prstGeom prst="rect">
            <a:avLst/>
          </a:prstGeom>
        </p:spPr>
        <p:txBody>
          <a:bodyPr wrap="square">
            <a:spAutoFit/>
          </a:bodyPr>
          <a:lstStyle/>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Customer needs were not met as the delivery of PL was not based on the needs.</a:t>
            </a:r>
          </a:p>
          <a:p>
            <a:pPr marL="285750" marR="0" lvl="0" indent="-285750" algn="l" defTabSz="457173" rtl="0" eaLnBrk="1" fontAlgn="auto" latinLnBrk="0" hangingPunct="1">
              <a:lnSpc>
                <a:spcPct val="107000"/>
              </a:lnSpc>
              <a:spcBef>
                <a:spcPts val="600"/>
              </a:spcBef>
              <a:spcAft>
                <a:spcPts val="0"/>
              </a:spcAft>
              <a:buClrTx/>
              <a:buSzTx/>
              <a:buFontTx/>
              <a:buChar char="•"/>
              <a:tabLst>
                <a:tab pos="169545" algn="l"/>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Varied customer experience across the state.</a:t>
            </a:r>
          </a:p>
        </p:txBody>
      </p:sp>
    </p:spTree>
    <p:extLst>
      <p:ext uri="{BB962C8B-B14F-4D97-AF65-F5344CB8AC3E}">
        <p14:creationId xmlns:p14="http://schemas.microsoft.com/office/powerpoint/2010/main" val="179592387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15765" y="843093"/>
            <a:ext cx="9041690" cy="1804968"/>
          </a:xfrm>
        </p:spPr>
        <p:txBody>
          <a:bodyPr/>
          <a:lstStyle/>
          <a:p>
            <a:pPr algn="ctr"/>
            <a:r>
              <a:rPr lang="en-US" sz="3600" dirty="0"/>
              <a:t>Professional Learning Team Contacts</a:t>
            </a:r>
          </a:p>
        </p:txBody>
      </p:sp>
      <p:sp>
        <p:nvSpPr>
          <p:cNvPr id="5" name="Text Placeholder 4"/>
          <p:cNvSpPr>
            <a:spLocks noGrp="1"/>
          </p:cNvSpPr>
          <p:nvPr>
            <p:ph type="body" sz="quarter" idx="15"/>
          </p:nvPr>
        </p:nvSpPr>
        <p:spPr>
          <a:xfrm>
            <a:off x="1459228" y="3079532"/>
            <a:ext cx="9106296" cy="2067115"/>
          </a:xfrm>
        </p:spPr>
        <p:txBody>
          <a:bodyPr/>
          <a:lstStyle/>
          <a:p>
            <a:pPr marL="0" lvl="2" indent="0" algn="ctr">
              <a:buNone/>
            </a:pPr>
            <a:r>
              <a:rPr lang="en-AU" sz="2000" dirty="0">
                <a:solidFill>
                  <a:schemeClr val="bg1"/>
                </a:solidFill>
              </a:rPr>
              <a:t>Contact the team for any enquiries regarding </a:t>
            </a:r>
          </a:p>
          <a:p>
            <a:pPr marL="0" lvl="2" indent="0" algn="ctr">
              <a:buNone/>
            </a:pPr>
            <a:r>
              <a:rPr lang="en-AU" sz="2000" dirty="0">
                <a:solidFill>
                  <a:schemeClr val="bg1"/>
                </a:solidFill>
              </a:rPr>
              <a:t>Professional Learning for non teaching staff and support in your school</a:t>
            </a:r>
          </a:p>
          <a:p>
            <a:pPr marL="0" lvl="2" indent="0" algn="ctr">
              <a:buNone/>
            </a:pPr>
            <a:r>
              <a:rPr lang="en-AU" sz="2000" dirty="0">
                <a:hlinkClick r:id="rId3"/>
              </a:rPr>
              <a:t>PLNTS@det.nsw.edu.au</a:t>
            </a:r>
            <a:endParaRPr lang="en-AU" sz="2000" dirty="0"/>
          </a:p>
        </p:txBody>
      </p:sp>
      <p:sp>
        <p:nvSpPr>
          <p:cNvPr id="4" name="TextBox 3"/>
          <p:cNvSpPr txBox="1"/>
          <p:nvPr/>
        </p:nvSpPr>
        <p:spPr>
          <a:xfrm>
            <a:off x="2798440" y="110939"/>
            <a:ext cx="6276340" cy="732155"/>
          </a:xfrm>
          <a:prstGeom prst="rect">
            <a:avLst/>
          </a:prstGeom>
          <a:noFill/>
        </p:spPr>
        <p:txBody>
          <a:bodyPr wrap="square" lIns="0" tIns="0" rIns="0" bIns="0" rtlCol="0">
            <a:noAutofit/>
          </a:bodyPr>
          <a:lstStyle/>
          <a:p>
            <a:pPr algn="ctr" defTabSz="457173"/>
            <a:r>
              <a:rPr lang="en-AU" sz="3200" b="1"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                                               PLNTS</a:t>
            </a:r>
            <a:endParaRPr lang="en-AU" sz="1200" dirty="0">
              <a:solidFill>
                <a:srgbClr val="000000"/>
              </a:solidFill>
              <a:latin typeface="Times New Roman" panose="02020603050405020304" pitchFamily="18" charset="0"/>
              <a:ea typeface="Times New Roman" panose="02020603050405020304" pitchFamily="18" charset="0"/>
            </a:endParaRPr>
          </a:p>
          <a:p>
            <a:pPr defTabSz="457173"/>
            <a:r>
              <a:rPr lang="en-AU" sz="1000" b="1" dirty="0">
                <a:solidFill>
                  <a:srgbClr val="FFFF00"/>
                </a:solidFill>
                <a:latin typeface="Calibri" panose="020F0502020204030204" pitchFamily="34" charset="0"/>
                <a:ea typeface="Times New Roman" panose="02020603050405020304" pitchFamily="18" charset="0"/>
                <a:cs typeface="Times New Roman" panose="02020603050405020304" pitchFamily="18" charset="0"/>
              </a:rPr>
              <a:t>                                                                                                                          Professional Learning for Non Teaching Staff</a:t>
            </a:r>
            <a:endParaRPr lang="en-AU" sz="1200" dirty="0">
              <a:solidFill>
                <a:srgbClr val="00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2491911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chemeClr val="bg1"/>
          </a:solidFill>
        </p:spPr>
        <p:txBody>
          <a:bodyPr/>
          <a:lstStyle/>
          <a:p>
            <a:r>
              <a:rPr lang="en-AU" dirty="0"/>
              <a:t>The Professional Learning structure</a:t>
            </a:r>
            <a:endParaRPr lang="en-US" dirty="0"/>
          </a:p>
        </p:txBody>
      </p:sp>
      <p:sp>
        <p:nvSpPr>
          <p:cNvPr id="5" name="Footer Placeholder 4"/>
          <p:cNvSpPr>
            <a:spLocks noGrp="1"/>
          </p:cNvSpPr>
          <p:nvPr>
            <p:ph type="ftr" sz="quarter" idx="3"/>
          </p:nvPr>
        </p:nvSpPr>
        <p:spPr>
          <a:xfrm>
            <a:off x="1593835" y="6229866"/>
            <a:ext cx="6941407" cy="365125"/>
          </a:xfrm>
        </p:spPr>
        <p:txBody>
          <a:bodyPr/>
          <a:lstStyle/>
          <a:p>
            <a:pPr defTabSz="457173"/>
            <a:r>
              <a:rPr lang="en-AU" sz="1200" dirty="0">
                <a:solidFill>
                  <a:srgbClr val="19233E"/>
                </a:solidFill>
              </a:rPr>
              <a:t>Leadership &amp; High Performance | Professional learning for non teaching staff (PLNTS) V5.0 July 2019    Slide 3</a:t>
            </a:r>
            <a:endParaRPr lang="en-US" sz="1200" dirty="0">
              <a:solidFill>
                <a:srgbClr val="19233E"/>
              </a:solidFill>
            </a:endParaRPr>
          </a:p>
        </p:txBody>
      </p:sp>
      <p:sp>
        <p:nvSpPr>
          <p:cNvPr id="8" name="TextBox 7"/>
          <p:cNvSpPr txBox="1"/>
          <p:nvPr/>
        </p:nvSpPr>
        <p:spPr>
          <a:xfrm>
            <a:off x="5064538" y="3887860"/>
            <a:ext cx="1623513" cy="416217"/>
          </a:xfrm>
          <a:prstGeom prst="rect">
            <a:avLst/>
          </a:prstGeom>
          <a:noFill/>
        </p:spPr>
        <p:txBody>
          <a:bodyPr wrap="square" lIns="0" tIns="0" rIns="0" bIns="0" rtlCol="0">
            <a:noAutofit/>
          </a:bodyPr>
          <a:lstStyle/>
          <a:p>
            <a:pPr marL="342900" indent="-342900" defTabSz="457173">
              <a:buFont typeface="Wingdings" panose="05000000000000000000" pitchFamily="2" charset="2"/>
              <a:buChar char="ü"/>
            </a:pPr>
            <a:r>
              <a:rPr lang="en-AU" sz="1600" dirty="0">
                <a:solidFill>
                  <a:srgbClr val="000000"/>
                </a:solidFill>
                <a:latin typeface="Arial" panose="020B0604020202020204" pitchFamily="34" charset="0"/>
                <a:cs typeface="Arial" panose="020B0604020202020204" pitchFamily="34" charset="0"/>
              </a:rPr>
              <a:t>Clear focus</a:t>
            </a:r>
          </a:p>
        </p:txBody>
      </p:sp>
      <p:sp>
        <p:nvSpPr>
          <p:cNvPr id="9" name="Oval 8" descr="Dollar sign."/>
          <p:cNvSpPr/>
          <p:nvPr/>
        </p:nvSpPr>
        <p:spPr>
          <a:xfrm>
            <a:off x="1678160" y="2266556"/>
            <a:ext cx="807526" cy="701015"/>
          </a:xfrm>
          <a:prstGeom prst="ellipse">
            <a:avLst/>
          </a:prstGeom>
          <a:blipFill>
            <a:blip r:embed="rId3" cstate="email">
              <a:extLst>
                <a:ext uri="{28A0092B-C50C-407E-A947-70E740481C1C}">
                  <a14:useLocalDpi xmlns:a14="http://schemas.microsoft.com/office/drawing/2010/main"/>
                </a:ext>
                <a:ext uri="{837473B0-CC2E-450A-ABE3-18F120FF3D39}">
                  <a1611:picAttrSrcUrl xmlns="" xmlns:a1611="http://schemas.microsoft.com/office/drawing/2016/11/main" r:id="rId4"/>
                </a:ext>
              </a:extLst>
            </a:blip>
            <a:srcRect/>
            <a:stretch>
              <a:fillRect/>
            </a:stretch>
          </a:blipFill>
          <a:ln>
            <a:solidFill>
              <a:schemeClr val="accent1"/>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TextBox 9">
            <a:extLst>
              <a:ext uri="{FF2B5EF4-FFF2-40B4-BE49-F238E27FC236}">
                <a16:creationId xmlns:a16="http://schemas.microsoft.com/office/drawing/2014/main" id="{DB7E0983-5B37-4225-BCA5-8471C1C2CFD6}"/>
              </a:ext>
            </a:extLst>
          </p:cNvPr>
          <p:cNvSpPr txBox="1"/>
          <p:nvPr/>
        </p:nvSpPr>
        <p:spPr>
          <a:xfrm>
            <a:off x="512090" y="4977704"/>
            <a:ext cx="2332140" cy="2431435"/>
          </a:xfrm>
          <a:prstGeom prst="rect">
            <a:avLst/>
          </a:prstGeom>
          <a:noFill/>
        </p:spPr>
        <p:txBody>
          <a:bodyPr wrap="square" rtlCol="0">
            <a:spAutoFit/>
          </a:bodyPr>
          <a:lstStyle/>
          <a:p>
            <a:pPr marL="342900" indent="-342900" defTabSz="457173">
              <a:buFont typeface="Wingdings" panose="05000000000000000000" pitchFamily="2" charset="2"/>
              <a:buChar char="ü"/>
            </a:pPr>
            <a:endParaRPr lang="en-AU" sz="2000" dirty="0">
              <a:solidFill>
                <a:srgbClr val="000000"/>
              </a:solidFill>
              <a:latin typeface="Montserrat Medium"/>
            </a:endParaRPr>
          </a:p>
          <a:p>
            <a:pPr marL="342900" indent="-342900" defTabSz="457173">
              <a:buFont typeface="Wingdings" panose="05000000000000000000" pitchFamily="2" charset="2"/>
              <a:buChar char="ü"/>
            </a:pPr>
            <a:endParaRPr lang="en-AU" sz="2000" dirty="0">
              <a:solidFill>
                <a:srgbClr val="000000"/>
              </a:solidFill>
              <a:latin typeface="Montserrat Medium"/>
            </a:endParaRPr>
          </a:p>
          <a:p>
            <a:pPr marL="342900" indent="-342900" defTabSz="457173">
              <a:buFont typeface="Wingdings" panose="05000000000000000000" pitchFamily="2" charset="2"/>
              <a:buChar char="ü"/>
            </a:pPr>
            <a:endParaRPr lang="en-AU" sz="2000" dirty="0">
              <a:solidFill>
                <a:srgbClr val="000000"/>
              </a:solidFill>
              <a:latin typeface="Montserrat Medium"/>
            </a:endParaRPr>
          </a:p>
          <a:p>
            <a:pPr marL="342900" indent="-342900" defTabSz="457173">
              <a:buFont typeface="Wingdings" panose="05000000000000000000" pitchFamily="2" charset="2"/>
              <a:buChar char="ü"/>
            </a:pPr>
            <a:endParaRPr lang="en-AU" sz="2000" dirty="0">
              <a:solidFill>
                <a:srgbClr val="000000"/>
              </a:solidFill>
              <a:latin typeface="Montserrat Medium"/>
            </a:endParaRPr>
          </a:p>
          <a:p>
            <a:pPr defTabSz="457173"/>
            <a:endParaRPr lang="en-AU" dirty="0">
              <a:solidFill>
                <a:srgbClr val="000000"/>
              </a:solidFill>
              <a:latin typeface="Montserrat Medium"/>
            </a:endParaRPr>
          </a:p>
          <a:p>
            <a:pPr defTabSz="457173"/>
            <a:endParaRPr lang="en-AU" dirty="0">
              <a:solidFill>
                <a:srgbClr val="000000"/>
              </a:solidFill>
              <a:latin typeface="Montserrat Medium"/>
            </a:endParaRPr>
          </a:p>
          <a:p>
            <a:pPr defTabSz="457173"/>
            <a:endParaRPr lang="en-AU" dirty="0">
              <a:solidFill>
                <a:srgbClr val="000000"/>
              </a:solidFill>
              <a:latin typeface="Montserrat Medium"/>
            </a:endParaRPr>
          </a:p>
          <a:p>
            <a:pPr defTabSz="457173"/>
            <a:endParaRPr lang="en-AU" dirty="0">
              <a:solidFill>
                <a:srgbClr val="000000"/>
              </a:solidFill>
              <a:latin typeface="Montserrat Medium"/>
            </a:endParaRPr>
          </a:p>
        </p:txBody>
      </p:sp>
      <p:sp>
        <p:nvSpPr>
          <p:cNvPr id="13" name="Pentagon 12"/>
          <p:cNvSpPr/>
          <p:nvPr/>
        </p:nvSpPr>
        <p:spPr>
          <a:xfrm>
            <a:off x="1459228" y="1290744"/>
            <a:ext cx="9000050" cy="857113"/>
          </a:xfrm>
          <a:prstGeom prst="homePlate">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457173"/>
            <a:r>
              <a:rPr lang="en-AU" sz="2400" dirty="0">
                <a:solidFill>
                  <a:srgbClr val="FFFFFF"/>
                </a:solidFill>
                <a:latin typeface="Arial" panose="020B0604020202020204" pitchFamily="34" charset="0"/>
                <a:cs typeface="Arial" panose="020B0604020202020204" pitchFamily="34" charset="0"/>
              </a:rPr>
              <a:t>Focus the PL/training on the identified needs of the workplace</a:t>
            </a:r>
          </a:p>
        </p:txBody>
      </p:sp>
      <p:sp>
        <p:nvSpPr>
          <p:cNvPr id="15" name="Oval 14" descr="Skill sign with people in image."/>
          <p:cNvSpPr/>
          <p:nvPr/>
        </p:nvSpPr>
        <p:spPr>
          <a:xfrm>
            <a:off x="1654174" y="3098941"/>
            <a:ext cx="831513" cy="812170"/>
          </a:xfrm>
          <a:prstGeom prst="ellipse">
            <a:avLst/>
          </a:prstGeom>
          <a:blipFill>
            <a:blip r:embed="rId5" cstate="email">
              <a:extLst>
                <a:ext uri="{28A0092B-C50C-407E-A947-70E740481C1C}">
                  <a14:useLocalDpi xmlns:a14="http://schemas.microsoft.com/office/drawing/2010/main"/>
                </a:ext>
                <a:ext uri="{837473B0-CC2E-450A-ABE3-18F120FF3D39}">
                  <a1611:picAttrSrcUrl xmlns="" xmlns:a1611="http://schemas.microsoft.com/office/drawing/2016/11/main" r:id="rId6"/>
                </a:ext>
              </a:extLst>
            </a:blip>
            <a:srcRect/>
            <a:stretch>
              <a:fillRect/>
            </a:stretch>
          </a:blipFill>
          <a:ln>
            <a:solidFill>
              <a:schemeClr val="accent1"/>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Oval 15" descr="Two men an a woman image."/>
          <p:cNvSpPr/>
          <p:nvPr/>
        </p:nvSpPr>
        <p:spPr>
          <a:xfrm>
            <a:off x="1599826" y="4082191"/>
            <a:ext cx="869145" cy="825626"/>
          </a:xfrm>
          <a:prstGeom prst="ellipse">
            <a:avLst/>
          </a:prstGeom>
          <a:blipFill>
            <a:blip r:embed="rId7" cstate="email">
              <a:extLst>
                <a:ext uri="{28A0092B-C50C-407E-A947-70E740481C1C}">
                  <a14:useLocalDpi xmlns:a14="http://schemas.microsoft.com/office/drawing/2010/main"/>
                </a:ext>
                <a:ext uri="{837473B0-CC2E-450A-ABE3-18F120FF3D39}">
                  <a1611:picAttrSrcUrl xmlns="" xmlns:a1611="http://schemas.microsoft.com/office/drawing/2016/11/main" r:id="rId8"/>
                </a:ext>
              </a:extLst>
            </a:blip>
            <a:srcRect/>
            <a:stretch>
              <a:fillRect/>
            </a:stretch>
          </a:blipFill>
          <a:ln>
            <a:solidFill>
              <a:schemeClr val="accent1"/>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7" name="Oval 16" descr="People standing in circles."/>
          <p:cNvSpPr/>
          <p:nvPr/>
        </p:nvSpPr>
        <p:spPr>
          <a:xfrm>
            <a:off x="1626999" y="5065855"/>
            <a:ext cx="885861" cy="843822"/>
          </a:xfrm>
          <a:prstGeom prst="ellipse">
            <a:avLst/>
          </a:prstGeom>
          <a:blipFill>
            <a:blip r:embed="rId9" cstate="email">
              <a:extLst>
                <a:ext uri="{28A0092B-C50C-407E-A947-70E740481C1C}">
                  <a14:useLocalDpi xmlns:a14="http://schemas.microsoft.com/office/drawing/2010/main"/>
                </a:ext>
                <a:ext uri="{837473B0-CC2E-450A-ABE3-18F120FF3D39}">
                  <a1611:picAttrSrcUrl xmlns="" xmlns:a1611="http://schemas.microsoft.com/office/drawing/2016/11/main" r:id="rId10"/>
                </a:ext>
              </a:extLst>
            </a:blip>
            <a:srcRect/>
            <a:stretch>
              <a:fillRect/>
            </a:stretch>
          </a:blipFill>
          <a:ln>
            <a:solidFill>
              <a:schemeClr val="accent1"/>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 name="Rectangle 1"/>
          <p:cNvSpPr/>
          <p:nvPr/>
        </p:nvSpPr>
        <p:spPr>
          <a:xfrm>
            <a:off x="4991485" y="2805655"/>
            <a:ext cx="2685351" cy="369332"/>
          </a:xfrm>
          <a:prstGeom prst="rect">
            <a:avLst/>
          </a:prstGeom>
        </p:spPr>
        <p:txBody>
          <a:bodyPr wrap="none">
            <a:spAutoFit/>
          </a:bodyPr>
          <a:lstStyle/>
          <a:p>
            <a:pPr marL="342900" indent="-342900" defTabSz="457173">
              <a:buFont typeface="Wingdings" panose="05000000000000000000" pitchFamily="2" charset="2"/>
              <a:buChar char="ü"/>
            </a:pPr>
            <a:r>
              <a:rPr lang="en-AU" dirty="0">
                <a:solidFill>
                  <a:srgbClr val="000000"/>
                </a:solidFill>
                <a:latin typeface="Arial" panose="020B0604020202020204" pitchFamily="34" charset="0"/>
                <a:cs typeface="Arial" panose="020B0604020202020204" pitchFamily="34" charset="0"/>
              </a:rPr>
              <a:t>One state, one team </a:t>
            </a:r>
          </a:p>
        </p:txBody>
      </p:sp>
      <p:sp>
        <p:nvSpPr>
          <p:cNvPr id="6" name="Rectangle 5"/>
          <p:cNvSpPr/>
          <p:nvPr/>
        </p:nvSpPr>
        <p:spPr>
          <a:xfrm>
            <a:off x="4991485" y="3303447"/>
            <a:ext cx="2852063" cy="369332"/>
          </a:xfrm>
          <a:prstGeom prst="rect">
            <a:avLst/>
          </a:prstGeom>
        </p:spPr>
        <p:txBody>
          <a:bodyPr wrap="none">
            <a:spAutoFit/>
          </a:bodyPr>
          <a:lstStyle/>
          <a:p>
            <a:pPr marL="342900" indent="-342900" defTabSz="457173">
              <a:buFont typeface="Wingdings" panose="05000000000000000000" pitchFamily="2" charset="2"/>
              <a:buChar char="ü"/>
            </a:pPr>
            <a:r>
              <a:rPr lang="en-AU" dirty="0">
                <a:solidFill>
                  <a:srgbClr val="000000"/>
                </a:solidFill>
                <a:latin typeface="Arial" panose="020B0604020202020204" pitchFamily="34" charset="0"/>
                <a:cs typeface="Arial" panose="020B0604020202020204" pitchFamily="34" charset="0"/>
              </a:rPr>
              <a:t>Greater representation</a:t>
            </a:r>
          </a:p>
        </p:txBody>
      </p:sp>
      <p:sp>
        <p:nvSpPr>
          <p:cNvPr id="7" name="Rectangle 6"/>
          <p:cNvSpPr/>
          <p:nvPr/>
        </p:nvSpPr>
        <p:spPr>
          <a:xfrm>
            <a:off x="4991485" y="4373233"/>
            <a:ext cx="1364476" cy="369332"/>
          </a:xfrm>
          <a:prstGeom prst="rect">
            <a:avLst/>
          </a:prstGeom>
        </p:spPr>
        <p:txBody>
          <a:bodyPr wrap="none">
            <a:spAutoFit/>
          </a:bodyPr>
          <a:lstStyle/>
          <a:p>
            <a:pPr marL="342900" indent="-342900" defTabSz="457173">
              <a:buFont typeface="Wingdings" panose="05000000000000000000" pitchFamily="2" charset="2"/>
              <a:buChar char="ü"/>
            </a:pPr>
            <a:r>
              <a:rPr lang="en-AU" dirty="0">
                <a:solidFill>
                  <a:srgbClr val="000000"/>
                </a:solidFill>
                <a:latin typeface="Arial" panose="020B0604020202020204" pitchFamily="34" charset="0"/>
                <a:cs typeface="Arial" panose="020B0604020202020204" pitchFamily="34" charset="0"/>
              </a:rPr>
              <a:t>Aligned</a:t>
            </a:r>
            <a:r>
              <a:rPr lang="en-AU" dirty="0">
                <a:solidFill>
                  <a:srgbClr val="000000"/>
                </a:solidFill>
                <a:latin typeface="Montserrat Medium"/>
              </a:rPr>
              <a:t> </a:t>
            </a:r>
          </a:p>
        </p:txBody>
      </p:sp>
      <p:sp>
        <p:nvSpPr>
          <p:cNvPr id="11" name="Rectangle 10"/>
          <p:cNvSpPr/>
          <p:nvPr/>
        </p:nvSpPr>
        <p:spPr>
          <a:xfrm>
            <a:off x="4991486" y="4935461"/>
            <a:ext cx="2685351" cy="369332"/>
          </a:xfrm>
          <a:prstGeom prst="rect">
            <a:avLst/>
          </a:prstGeom>
        </p:spPr>
        <p:txBody>
          <a:bodyPr wrap="none">
            <a:spAutoFit/>
          </a:bodyPr>
          <a:lstStyle/>
          <a:p>
            <a:pPr marL="342900" indent="-342900" defTabSz="457173">
              <a:buFont typeface="Wingdings" panose="05000000000000000000" pitchFamily="2" charset="2"/>
              <a:buChar char="ü"/>
            </a:pPr>
            <a:r>
              <a:rPr lang="en-AU" dirty="0">
                <a:solidFill>
                  <a:srgbClr val="000000"/>
                </a:solidFill>
                <a:latin typeface="Arial" panose="020B0604020202020204" pitchFamily="34" charset="0"/>
                <a:cs typeface="Arial" panose="020B0604020202020204" pitchFamily="34" charset="0"/>
              </a:rPr>
              <a:t>Maximising expertise</a:t>
            </a:r>
          </a:p>
        </p:txBody>
      </p:sp>
    </p:spTree>
    <p:extLst>
      <p:ext uri="{BB962C8B-B14F-4D97-AF65-F5344CB8AC3E}">
        <p14:creationId xmlns:p14="http://schemas.microsoft.com/office/powerpoint/2010/main" val="141314986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800" dirty="0"/>
              <a:t>The Journey Since May 18</a:t>
            </a:r>
          </a:p>
        </p:txBody>
      </p:sp>
      <p:sp>
        <p:nvSpPr>
          <p:cNvPr id="3" name="Text Placeholder 2"/>
          <p:cNvSpPr>
            <a:spLocks noGrp="1"/>
          </p:cNvSpPr>
          <p:nvPr>
            <p:ph type="body" sz="quarter" idx="15"/>
          </p:nvPr>
        </p:nvSpPr>
        <p:spPr>
          <a:xfrm>
            <a:off x="316228" y="1226053"/>
            <a:ext cx="11503535" cy="276999"/>
          </a:xfrm>
        </p:spPr>
        <p:txBody>
          <a:bodyPr/>
          <a:lstStyle/>
          <a:p>
            <a:r>
              <a:rPr lang="en-AU" sz="1600" dirty="0"/>
              <a:t>Professional Learning for Non-Teaching Staff (PLNTS)</a:t>
            </a:r>
          </a:p>
        </p:txBody>
      </p:sp>
      <p:sp>
        <p:nvSpPr>
          <p:cNvPr id="4" name="Right Arrow 3"/>
          <p:cNvSpPr/>
          <p:nvPr/>
        </p:nvSpPr>
        <p:spPr>
          <a:xfrm>
            <a:off x="1821297" y="2203862"/>
            <a:ext cx="9384364" cy="1158618"/>
          </a:xfrm>
          <a:prstGeom prst="rightArrow">
            <a:avLst>
              <a:gd name="adj1" fmla="val 50000"/>
              <a:gd name="adj2" fmla="val 8148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err="1">
              <a:ln>
                <a:noFill/>
              </a:ln>
              <a:solidFill>
                <a:srgbClr val="FFFFFF"/>
              </a:solidFill>
              <a:effectLst/>
              <a:uLnTx/>
              <a:uFillTx/>
              <a:latin typeface="Montserrat Medium"/>
              <a:ea typeface="+mn-ea"/>
              <a:cs typeface="+mn-cs"/>
            </a:endParaRPr>
          </a:p>
        </p:txBody>
      </p:sp>
      <p:graphicFrame>
        <p:nvGraphicFramePr>
          <p:cNvPr id="5" name="Table 4"/>
          <p:cNvGraphicFramePr>
            <a:graphicFrameLocks noGrp="1"/>
          </p:cNvGraphicFramePr>
          <p:nvPr>
            <p:extLst>
              <p:ext uri="{D42A27DB-BD31-4B8C-83A1-F6EECF244321}">
                <p14:modId xmlns:p14="http://schemas.microsoft.com/office/powerpoint/2010/main" val="734978313"/>
              </p:ext>
            </p:extLst>
          </p:nvPr>
        </p:nvGraphicFramePr>
        <p:xfrm>
          <a:off x="1531637" y="2481342"/>
          <a:ext cx="7760030" cy="603659"/>
        </p:xfrm>
        <a:graphic>
          <a:graphicData uri="http://schemas.openxmlformats.org/drawingml/2006/table">
            <a:tbl>
              <a:tblPr firstRow="1" bandRow="1">
                <a:tableStyleId>{5C22544A-7EE6-4342-B048-85BDC9FD1C3A}</a:tableStyleId>
              </a:tblPr>
              <a:tblGrid>
                <a:gridCol w="776003">
                  <a:extLst>
                    <a:ext uri="{9D8B030D-6E8A-4147-A177-3AD203B41FA5}">
                      <a16:colId xmlns:a16="http://schemas.microsoft.com/office/drawing/2014/main" val="590760301"/>
                    </a:ext>
                  </a:extLst>
                </a:gridCol>
                <a:gridCol w="776003">
                  <a:extLst>
                    <a:ext uri="{9D8B030D-6E8A-4147-A177-3AD203B41FA5}">
                      <a16:colId xmlns:a16="http://schemas.microsoft.com/office/drawing/2014/main" val="3542501636"/>
                    </a:ext>
                  </a:extLst>
                </a:gridCol>
                <a:gridCol w="776003">
                  <a:extLst>
                    <a:ext uri="{9D8B030D-6E8A-4147-A177-3AD203B41FA5}">
                      <a16:colId xmlns:a16="http://schemas.microsoft.com/office/drawing/2014/main" val="1378807440"/>
                    </a:ext>
                  </a:extLst>
                </a:gridCol>
                <a:gridCol w="776003">
                  <a:extLst>
                    <a:ext uri="{9D8B030D-6E8A-4147-A177-3AD203B41FA5}">
                      <a16:colId xmlns:a16="http://schemas.microsoft.com/office/drawing/2014/main" val="3480291842"/>
                    </a:ext>
                  </a:extLst>
                </a:gridCol>
                <a:gridCol w="776003">
                  <a:extLst>
                    <a:ext uri="{9D8B030D-6E8A-4147-A177-3AD203B41FA5}">
                      <a16:colId xmlns:a16="http://schemas.microsoft.com/office/drawing/2014/main" val="1032122696"/>
                    </a:ext>
                  </a:extLst>
                </a:gridCol>
                <a:gridCol w="776003">
                  <a:extLst>
                    <a:ext uri="{9D8B030D-6E8A-4147-A177-3AD203B41FA5}">
                      <a16:colId xmlns:a16="http://schemas.microsoft.com/office/drawing/2014/main" val="525663737"/>
                    </a:ext>
                  </a:extLst>
                </a:gridCol>
                <a:gridCol w="776003">
                  <a:extLst>
                    <a:ext uri="{9D8B030D-6E8A-4147-A177-3AD203B41FA5}">
                      <a16:colId xmlns:a16="http://schemas.microsoft.com/office/drawing/2014/main" val="2024230146"/>
                    </a:ext>
                  </a:extLst>
                </a:gridCol>
                <a:gridCol w="776003">
                  <a:extLst>
                    <a:ext uri="{9D8B030D-6E8A-4147-A177-3AD203B41FA5}">
                      <a16:colId xmlns:a16="http://schemas.microsoft.com/office/drawing/2014/main" val="2828871984"/>
                    </a:ext>
                  </a:extLst>
                </a:gridCol>
                <a:gridCol w="776003">
                  <a:extLst>
                    <a:ext uri="{9D8B030D-6E8A-4147-A177-3AD203B41FA5}">
                      <a16:colId xmlns:a16="http://schemas.microsoft.com/office/drawing/2014/main" val="365813566"/>
                    </a:ext>
                  </a:extLst>
                </a:gridCol>
                <a:gridCol w="776003">
                  <a:extLst>
                    <a:ext uri="{9D8B030D-6E8A-4147-A177-3AD203B41FA5}">
                      <a16:colId xmlns:a16="http://schemas.microsoft.com/office/drawing/2014/main" val="2431500080"/>
                    </a:ext>
                  </a:extLst>
                </a:gridCol>
              </a:tblGrid>
              <a:tr h="603659">
                <a:tc>
                  <a:txBody>
                    <a:bodyPr/>
                    <a:lstStyle/>
                    <a:p>
                      <a:pPr algn="ctr"/>
                      <a:r>
                        <a:rPr lang="en-AU" sz="1100" b="0" dirty="0"/>
                        <a:t>Aug 18</a:t>
                      </a:r>
                    </a:p>
                  </a:txBody>
                  <a:tcPr anchor="ctr"/>
                </a:tc>
                <a:tc>
                  <a:txBody>
                    <a:bodyPr/>
                    <a:lstStyle/>
                    <a:p>
                      <a:pPr algn="ctr"/>
                      <a:r>
                        <a:rPr lang="en-AU" sz="1100" b="0" dirty="0"/>
                        <a:t>Sep 18</a:t>
                      </a:r>
                    </a:p>
                  </a:txBody>
                  <a:tcPr anchor="ctr"/>
                </a:tc>
                <a:tc>
                  <a:txBody>
                    <a:bodyPr/>
                    <a:lstStyle/>
                    <a:p>
                      <a:pPr algn="ctr"/>
                      <a:r>
                        <a:rPr lang="en-AU" sz="1100" b="0" dirty="0"/>
                        <a:t>Oct 18</a:t>
                      </a:r>
                    </a:p>
                  </a:txBody>
                  <a:tcPr anchor="ctr"/>
                </a:tc>
                <a:tc>
                  <a:txBody>
                    <a:bodyPr/>
                    <a:lstStyle/>
                    <a:p>
                      <a:pPr algn="ctr"/>
                      <a:r>
                        <a:rPr lang="en-AU" sz="1100" b="0" dirty="0"/>
                        <a:t>Nov 18</a:t>
                      </a:r>
                    </a:p>
                  </a:txBody>
                  <a:tcPr anchor="ctr"/>
                </a:tc>
                <a:tc>
                  <a:txBody>
                    <a:bodyPr/>
                    <a:lstStyle/>
                    <a:p>
                      <a:pPr algn="ctr"/>
                      <a:r>
                        <a:rPr lang="en-AU" sz="1100" b="0" dirty="0"/>
                        <a:t>Dec 18</a:t>
                      </a:r>
                    </a:p>
                  </a:txBody>
                  <a:tcPr anchor="ctr"/>
                </a:tc>
                <a:tc>
                  <a:txBody>
                    <a:bodyPr/>
                    <a:lstStyle/>
                    <a:p>
                      <a:pPr algn="ctr"/>
                      <a:r>
                        <a:rPr lang="en-AU" sz="1100" b="0" dirty="0"/>
                        <a:t>Jan 19</a:t>
                      </a:r>
                    </a:p>
                  </a:txBody>
                  <a:tcPr anchor="ctr"/>
                </a:tc>
                <a:tc>
                  <a:txBody>
                    <a:bodyPr/>
                    <a:lstStyle/>
                    <a:p>
                      <a:pPr algn="ctr"/>
                      <a:r>
                        <a:rPr lang="en-AU" sz="1100" b="0" dirty="0"/>
                        <a:t>Feb</a:t>
                      </a:r>
                      <a:r>
                        <a:rPr lang="en-AU" sz="1100" b="0" baseline="0" dirty="0"/>
                        <a:t> 19</a:t>
                      </a:r>
                      <a:endParaRPr lang="en-AU" sz="1100" b="0" dirty="0"/>
                    </a:p>
                  </a:txBody>
                  <a:tcPr anchor="ctr"/>
                </a:tc>
                <a:tc>
                  <a:txBody>
                    <a:bodyPr/>
                    <a:lstStyle/>
                    <a:p>
                      <a:pPr algn="ctr"/>
                      <a:r>
                        <a:rPr lang="en-AU" sz="1100" b="0" dirty="0"/>
                        <a:t>Mar</a:t>
                      </a:r>
                      <a:r>
                        <a:rPr lang="en-AU" sz="1100" b="0" baseline="0" dirty="0"/>
                        <a:t> 19</a:t>
                      </a:r>
                      <a:endParaRPr lang="en-AU" sz="1100" b="0" dirty="0"/>
                    </a:p>
                  </a:txBody>
                  <a:tcPr anchor="ctr"/>
                </a:tc>
                <a:tc>
                  <a:txBody>
                    <a:bodyPr/>
                    <a:lstStyle/>
                    <a:p>
                      <a:pPr algn="ctr"/>
                      <a:r>
                        <a:rPr lang="en-AU" sz="1100" b="0" dirty="0"/>
                        <a:t>Apr 19</a:t>
                      </a:r>
                    </a:p>
                  </a:txBody>
                  <a:tcPr anchor="ctr"/>
                </a:tc>
                <a:tc>
                  <a:txBody>
                    <a:bodyPr/>
                    <a:lstStyle/>
                    <a:p>
                      <a:pPr algn="ctr"/>
                      <a:r>
                        <a:rPr lang="en-AU" sz="1100" b="0" dirty="0"/>
                        <a:t>May 19</a:t>
                      </a:r>
                    </a:p>
                  </a:txBody>
                  <a:tcPr anchor="ctr"/>
                </a:tc>
                <a:extLst>
                  <a:ext uri="{0D108BD9-81ED-4DB2-BD59-A6C34878D82A}">
                    <a16:rowId xmlns:a16="http://schemas.microsoft.com/office/drawing/2014/main" val="2342723484"/>
                  </a:ext>
                </a:extLst>
              </a:tr>
            </a:tbl>
          </a:graphicData>
        </a:graphic>
      </p:graphicFrame>
      <p:sp>
        <p:nvSpPr>
          <p:cNvPr id="25" name="Rectangle 24"/>
          <p:cNvSpPr/>
          <p:nvPr/>
        </p:nvSpPr>
        <p:spPr>
          <a:xfrm>
            <a:off x="1531637" y="3362101"/>
            <a:ext cx="1159921" cy="346635"/>
          </a:xfrm>
          <a:prstGeom prst="rect">
            <a:avLst/>
          </a:prstGeom>
          <a:noFill/>
        </p:spPr>
        <p:txBody>
          <a:bodyPr wrap="square" lIns="0" tIns="0" rIns="0" bIns="0" rtlCol="0">
            <a:noAutofit/>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Budget bid / business case (Funding) approved by Deputy Secretary.</a:t>
            </a:r>
          </a:p>
        </p:txBody>
      </p:sp>
      <p:sp>
        <p:nvSpPr>
          <p:cNvPr id="28" name="Rectangle 27"/>
          <p:cNvSpPr/>
          <p:nvPr/>
        </p:nvSpPr>
        <p:spPr>
          <a:xfrm>
            <a:off x="3374096" y="3441443"/>
            <a:ext cx="2183611" cy="705625"/>
          </a:xfrm>
          <a:prstGeom prst="rect">
            <a:avLst/>
          </a:prstGeom>
          <a:noFill/>
        </p:spPr>
        <p:txBody>
          <a:bodyPr wrap="square" lIns="0" tIns="0" rIns="0" bIns="0" rtlCol="0">
            <a:noAutofit/>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Current PLNTS team established</a:t>
            </a:r>
          </a:p>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(Two delivery teams and a content team)</a:t>
            </a:r>
          </a:p>
        </p:txBody>
      </p:sp>
      <p:cxnSp>
        <p:nvCxnSpPr>
          <p:cNvPr id="30" name="Straight Connector 29"/>
          <p:cNvCxnSpPr/>
          <p:nvPr/>
        </p:nvCxnSpPr>
        <p:spPr>
          <a:xfrm>
            <a:off x="2691558" y="3023397"/>
            <a:ext cx="0" cy="534742"/>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691558" y="3572249"/>
            <a:ext cx="591196"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462772" y="3621227"/>
            <a:ext cx="591196"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053968" y="3050584"/>
            <a:ext cx="0" cy="570643"/>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874237" y="3085001"/>
            <a:ext cx="0" cy="27710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6240244" y="3348853"/>
            <a:ext cx="738146" cy="373510"/>
          </a:xfrm>
          <a:prstGeom prst="rect">
            <a:avLst/>
          </a:prstGeom>
          <a:noFill/>
        </p:spPr>
        <p:txBody>
          <a:bodyPr wrap="square" lIns="0" tIns="0" rIns="0" bIns="0" rtlCol="0">
            <a:noAutofit/>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Transitional governance established</a:t>
            </a:r>
          </a:p>
        </p:txBody>
      </p:sp>
      <p:cxnSp>
        <p:nvCxnSpPr>
          <p:cNvPr id="50" name="Straight Connector 49"/>
          <p:cNvCxnSpPr>
            <a:endCxn id="48" idx="0"/>
          </p:cNvCxnSpPr>
          <p:nvPr/>
        </p:nvCxnSpPr>
        <p:spPr>
          <a:xfrm>
            <a:off x="6609317" y="3085001"/>
            <a:ext cx="0" cy="263852"/>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2347995" y="1527830"/>
            <a:ext cx="1278321" cy="676032"/>
          </a:xfrm>
          <a:prstGeom prst="rect">
            <a:avLst/>
          </a:prstGeom>
          <a:noFill/>
        </p:spPr>
        <p:txBody>
          <a:bodyPr wrap="square" lIns="0" tIns="0" rIns="0" bIns="0" rtlCol="0">
            <a:noAutofit/>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Coaching and Mentoring Program Commenced for SAM - Primary</a:t>
            </a:r>
          </a:p>
        </p:txBody>
      </p:sp>
      <p:cxnSp>
        <p:nvCxnSpPr>
          <p:cNvPr id="53" name="Straight Connector 52"/>
          <p:cNvCxnSpPr/>
          <p:nvPr/>
        </p:nvCxnSpPr>
        <p:spPr>
          <a:xfrm flipV="1">
            <a:off x="2691558" y="2203862"/>
            <a:ext cx="0" cy="27748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063853" y="1946600"/>
            <a:ext cx="0" cy="534742"/>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063853" y="1946600"/>
            <a:ext cx="3142623"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6156200" y="2013347"/>
            <a:ext cx="3050276" cy="204143"/>
          </a:xfrm>
          <a:prstGeom prst="rect">
            <a:avLst/>
          </a:prstGeom>
          <a:noFill/>
        </p:spPr>
        <p:txBody>
          <a:bodyPr wrap="square" lIns="0" tIns="0" rIns="0" bIns="0" rtlCol="0">
            <a:noAutofit/>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Professional learning across the state delivered including SRG commitments</a:t>
            </a:r>
          </a:p>
        </p:txBody>
      </p:sp>
      <p:sp>
        <p:nvSpPr>
          <p:cNvPr id="59" name="Rectangle 58"/>
          <p:cNvSpPr/>
          <p:nvPr/>
        </p:nvSpPr>
        <p:spPr>
          <a:xfrm>
            <a:off x="7904568" y="3335905"/>
            <a:ext cx="711240" cy="346635"/>
          </a:xfrm>
          <a:prstGeom prst="rect">
            <a:avLst/>
          </a:prstGeom>
          <a:noFill/>
        </p:spPr>
        <p:txBody>
          <a:bodyPr wrap="square" lIns="0" tIns="0" rIns="0" bIns="0" rtlCol="0">
            <a:noAutofit/>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Funding approved for next three financial years</a:t>
            </a:r>
          </a:p>
        </p:txBody>
      </p:sp>
      <p:cxnSp>
        <p:nvCxnSpPr>
          <p:cNvPr id="60" name="Straight Connector 59"/>
          <p:cNvCxnSpPr/>
          <p:nvPr/>
        </p:nvCxnSpPr>
        <p:spPr>
          <a:xfrm>
            <a:off x="8136157" y="3073641"/>
            <a:ext cx="0" cy="263852"/>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8901943" y="3072053"/>
            <a:ext cx="0" cy="263852"/>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8632085" y="3353238"/>
            <a:ext cx="909901" cy="823247"/>
          </a:xfrm>
          <a:prstGeom prst="rect">
            <a:avLst/>
          </a:prstGeom>
          <a:noFill/>
        </p:spPr>
        <p:txBody>
          <a:bodyPr wrap="square" lIns="0" tIns="0" rIns="0" bIns="0" rtlCol="0">
            <a:noAutofit/>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a:ln>
                  <a:noFill/>
                </a:ln>
                <a:solidFill>
                  <a:srgbClr val="000000"/>
                </a:solidFill>
                <a:effectLst/>
                <a:uLnTx/>
                <a:uFillTx/>
                <a:latin typeface="Montserrat Medium"/>
                <a:ea typeface="+mn-ea"/>
                <a:cs typeface="+mn-cs"/>
              </a:rPr>
              <a:t>Revised PLNTS Organisational Structure approved</a:t>
            </a:r>
          </a:p>
        </p:txBody>
      </p:sp>
      <p:sp>
        <p:nvSpPr>
          <p:cNvPr id="29" name="TextBox 1"/>
          <p:cNvSpPr txBox="1"/>
          <p:nvPr/>
        </p:nvSpPr>
        <p:spPr>
          <a:xfrm>
            <a:off x="10826809" y="0"/>
            <a:ext cx="1082755" cy="604662"/>
          </a:xfrm>
          <a:prstGeom prst="rect">
            <a:avLst/>
          </a:prstGeom>
          <a:noFill/>
        </p:spPr>
        <p:txBody>
          <a:bodyPr wrap="square" lIns="0" tIns="0" rIns="0" bIns="0" rtlCol="0">
            <a:noAutofit/>
          </a:bodyPr>
          <a:lstStyle>
            <a:defPPr>
              <a:defRPr lang="en-US"/>
            </a:defPPr>
            <a:lvl1pPr marL="0" algn="l" defTabSz="457173" rtl="0" eaLnBrk="1" latinLnBrk="0" hangingPunct="1">
              <a:defRPr sz="1800" kern="1200">
                <a:solidFill>
                  <a:schemeClr val="tx1"/>
                </a:solidFill>
                <a:latin typeface="+mn-lt"/>
                <a:ea typeface="+mn-ea"/>
                <a:cs typeface="+mn-cs"/>
              </a:defRPr>
            </a:lvl1pPr>
            <a:lvl2pPr marL="457173" algn="l" defTabSz="457173" rtl="0" eaLnBrk="1" latinLnBrk="0" hangingPunct="1">
              <a:defRPr sz="1800" kern="1200">
                <a:solidFill>
                  <a:schemeClr val="tx1"/>
                </a:solidFill>
                <a:latin typeface="+mn-lt"/>
                <a:ea typeface="+mn-ea"/>
                <a:cs typeface="+mn-cs"/>
              </a:defRPr>
            </a:lvl2pPr>
            <a:lvl3pPr marL="914347" algn="l" defTabSz="457173" rtl="0" eaLnBrk="1" latinLnBrk="0" hangingPunct="1">
              <a:defRPr sz="1800" kern="1200">
                <a:solidFill>
                  <a:schemeClr val="tx1"/>
                </a:solidFill>
                <a:latin typeface="+mn-lt"/>
                <a:ea typeface="+mn-ea"/>
                <a:cs typeface="+mn-cs"/>
              </a:defRPr>
            </a:lvl3pPr>
            <a:lvl4pPr marL="1371520" algn="l" defTabSz="457173" rtl="0" eaLnBrk="1" latinLnBrk="0" hangingPunct="1">
              <a:defRPr sz="1800" kern="1200">
                <a:solidFill>
                  <a:schemeClr val="tx1"/>
                </a:solidFill>
                <a:latin typeface="+mn-lt"/>
                <a:ea typeface="+mn-ea"/>
                <a:cs typeface="+mn-cs"/>
              </a:defRPr>
            </a:lvl4pPr>
            <a:lvl5pPr marL="1828694" algn="l" defTabSz="457173" rtl="0" eaLnBrk="1" latinLnBrk="0" hangingPunct="1">
              <a:defRPr sz="1800" kern="1200">
                <a:solidFill>
                  <a:schemeClr val="tx1"/>
                </a:solidFill>
                <a:latin typeface="+mn-lt"/>
                <a:ea typeface="+mn-ea"/>
                <a:cs typeface="+mn-cs"/>
              </a:defRPr>
            </a:lvl5pPr>
            <a:lvl6pPr marL="2285866" algn="l" defTabSz="457173" rtl="0" eaLnBrk="1" latinLnBrk="0" hangingPunct="1">
              <a:defRPr sz="1800" kern="1200">
                <a:solidFill>
                  <a:schemeClr val="tx1"/>
                </a:solidFill>
                <a:latin typeface="+mn-lt"/>
                <a:ea typeface="+mn-ea"/>
                <a:cs typeface="+mn-cs"/>
              </a:defRPr>
            </a:lvl6pPr>
            <a:lvl7pPr marL="2743041" algn="l" defTabSz="457173" rtl="0" eaLnBrk="1" latinLnBrk="0" hangingPunct="1">
              <a:defRPr sz="1800" kern="1200">
                <a:solidFill>
                  <a:schemeClr val="tx1"/>
                </a:solidFill>
                <a:latin typeface="+mn-lt"/>
                <a:ea typeface="+mn-ea"/>
                <a:cs typeface="+mn-cs"/>
              </a:defRPr>
            </a:lvl7pPr>
            <a:lvl8pPr marL="3200214" algn="l" defTabSz="457173" rtl="0" eaLnBrk="1" latinLnBrk="0" hangingPunct="1">
              <a:defRPr sz="1800" kern="1200">
                <a:solidFill>
                  <a:schemeClr val="tx1"/>
                </a:solidFill>
                <a:latin typeface="+mn-lt"/>
                <a:ea typeface="+mn-ea"/>
                <a:cs typeface="+mn-cs"/>
              </a:defRPr>
            </a:lvl8pPr>
            <a:lvl9pPr marL="3657388" algn="l" defTabSz="457173" rtl="0" eaLnBrk="1" latinLnBrk="0" hangingPunct="1">
              <a:defRPr sz="1800" kern="1200">
                <a:solidFill>
                  <a:schemeClr val="tx1"/>
                </a:solidFill>
                <a:latin typeface="+mn-lt"/>
                <a:ea typeface="+mn-ea"/>
                <a:cs typeface="+mn-cs"/>
              </a:defRPr>
            </a:lvl9pPr>
          </a:lstStyle>
          <a:p>
            <a:pPr marL="0" marR="0" lvl="0" indent="0" algn="r" defTabSz="457173"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srgbClr val="FFFFFF"/>
                </a:solidFill>
                <a:effectLst/>
                <a:uLnTx/>
                <a:uFillTx/>
                <a:latin typeface="Gill Sans MT" panose="020B0502020104020203" pitchFamily="34" charset="0"/>
                <a:ea typeface="+mn-ea"/>
                <a:cs typeface="+mn-cs"/>
              </a:rPr>
              <a:t>PLNTS</a:t>
            </a:r>
          </a:p>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600" b="1" i="0" u="none" strike="noStrike" kern="1200" cap="none" spc="0" normalizeH="0" baseline="0" noProof="0" dirty="0">
                <a:ln>
                  <a:noFill/>
                </a:ln>
                <a:solidFill>
                  <a:srgbClr val="FFFF00"/>
                </a:solidFill>
                <a:effectLst/>
                <a:uLnTx/>
                <a:uFillTx/>
                <a:latin typeface="Montserrat Medium"/>
                <a:ea typeface="+mn-ea"/>
                <a:cs typeface="+mn-cs"/>
              </a:rPr>
              <a:t>Professional Learning for </a:t>
            </a:r>
          </a:p>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600" b="1" i="0" u="none" strike="noStrike" kern="1200" cap="none" spc="0" normalizeH="0" baseline="0" noProof="0" dirty="0">
                <a:ln>
                  <a:noFill/>
                </a:ln>
                <a:solidFill>
                  <a:srgbClr val="FFFF00"/>
                </a:solidFill>
                <a:effectLst/>
                <a:uLnTx/>
                <a:uFillTx/>
                <a:latin typeface="Montserrat Medium"/>
                <a:ea typeface="+mn-ea"/>
                <a:cs typeface="+mn-cs"/>
              </a:rPr>
              <a:t>Non-teaching Staff</a:t>
            </a:r>
          </a:p>
        </p:txBody>
      </p:sp>
      <p:pic>
        <p:nvPicPr>
          <p:cNvPr id="7" name="Picture 6">
            <a:extLst>
              <a:ext uri="{FF2B5EF4-FFF2-40B4-BE49-F238E27FC236}">
                <a16:creationId xmlns:a16="http://schemas.microsoft.com/office/drawing/2014/main" id="{0B9DDB74-F0F2-40C7-98AB-F40650F09AE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9335" y="2403596"/>
            <a:ext cx="1117765" cy="759149"/>
          </a:xfrm>
          <a:prstGeom prst="rect">
            <a:avLst/>
          </a:prstGeom>
        </p:spPr>
      </p:pic>
      <p:sp>
        <p:nvSpPr>
          <p:cNvPr id="34" name="TextBox 33">
            <a:extLst>
              <a:ext uri="{FF2B5EF4-FFF2-40B4-BE49-F238E27FC236}">
                <a16:creationId xmlns:a16="http://schemas.microsoft.com/office/drawing/2014/main" id="{F963BD67-D00D-4009-BA1F-36093D20E7F3}"/>
              </a:ext>
            </a:extLst>
          </p:cNvPr>
          <p:cNvSpPr txBox="1"/>
          <p:nvPr/>
        </p:nvSpPr>
        <p:spPr>
          <a:xfrm>
            <a:off x="10177720" y="4005258"/>
            <a:ext cx="1298177" cy="2047043"/>
          </a:xfrm>
          <a:prstGeom prst="rect">
            <a:avLst/>
          </a:prstGeom>
          <a:solidFill>
            <a:srgbClr val="1D428A"/>
          </a:solidFill>
        </p:spPr>
        <p:txBody>
          <a:bodyPr wrap="square" lIns="0" tIns="0" rIns="0" bIns="0" rtlCol="0" anchor="ctr">
            <a:noAutofit/>
          </a:bodyPr>
          <a:lstStyle/>
          <a:p>
            <a:pPr algn="ctr"/>
            <a:r>
              <a:rPr lang="en-AU" sz="1600" b="1" dirty="0">
                <a:solidFill>
                  <a:schemeClr val="bg1"/>
                </a:solidFill>
              </a:rPr>
              <a:t>41 staff members</a:t>
            </a:r>
          </a:p>
        </p:txBody>
      </p:sp>
      <p:pic>
        <p:nvPicPr>
          <p:cNvPr id="10" name="Picture 9">
            <a:extLst>
              <a:ext uri="{FF2B5EF4-FFF2-40B4-BE49-F238E27FC236}">
                <a16:creationId xmlns:a16="http://schemas.microsoft.com/office/drawing/2014/main" id="{C3C0F1FF-9172-4257-AA3D-FDE90C00196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0972" y="5052638"/>
            <a:ext cx="2381250" cy="956273"/>
          </a:xfrm>
          <a:prstGeom prst="rect">
            <a:avLst/>
          </a:prstGeom>
        </p:spPr>
      </p:pic>
      <p:pic>
        <p:nvPicPr>
          <p:cNvPr id="11" name="Picture 10">
            <a:extLst>
              <a:ext uri="{FF2B5EF4-FFF2-40B4-BE49-F238E27FC236}">
                <a16:creationId xmlns:a16="http://schemas.microsoft.com/office/drawing/2014/main" id="{76A5D09A-68D5-4B48-8742-9C42387A7FD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187058" y="4745884"/>
            <a:ext cx="2857500" cy="1288826"/>
          </a:xfrm>
          <a:prstGeom prst="rect">
            <a:avLst/>
          </a:prstGeom>
        </p:spPr>
      </p:pic>
      <p:sp>
        <p:nvSpPr>
          <p:cNvPr id="39" name="TextBox 38">
            <a:extLst>
              <a:ext uri="{FF2B5EF4-FFF2-40B4-BE49-F238E27FC236}">
                <a16:creationId xmlns:a16="http://schemas.microsoft.com/office/drawing/2014/main" id="{3C0F0680-AF42-4BB2-AFDD-85B197BAFDC3}"/>
              </a:ext>
            </a:extLst>
          </p:cNvPr>
          <p:cNvSpPr txBox="1"/>
          <p:nvPr/>
        </p:nvSpPr>
        <p:spPr>
          <a:xfrm>
            <a:off x="3435384" y="5531646"/>
            <a:ext cx="1135689" cy="477265"/>
          </a:xfrm>
          <a:prstGeom prst="rect">
            <a:avLst/>
          </a:prstGeom>
          <a:solidFill>
            <a:srgbClr val="1D428A"/>
          </a:solidFill>
        </p:spPr>
        <p:txBody>
          <a:bodyPr wrap="square" lIns="0" tIns="0" rIns="0" bIns="0" rtlCol="0" anchor="ctr">
            <a:noAutofit/>
          </a:bodyPr>
          <a:lstStyle/>
          <a:p>
            <a:pPr algn="ctr"/>
            <a:r>
              <a:rPr lang="en-AU" sz="1600" b="1" dirty="0">
                <a:solidFill>
                  <a:schemeClr val="bg1"/>
                </a:solidFill>
              </a:rPr>
              <a:t>8 staff members</a:t>
            </a:r>
          </a:p>
        </p:txBody>
      </p:sp>
      <p:cxnSp>
        <p:nvCxnSpPr>
          <p:cNvPr id="15" name="Straight Arrow Connector 14">
            <a:extLst>
              <a:ext uri="{FF2B5EF4-FFF2-40B4-BE49-F238E27FC236}">
                <a16:creationId xmlns:a16="http://schemas.microsoft.com/office/drawing/2014/main" id="{0086B7D2-99A2-4228-864F-87D1B7002D0E}"/>
              </a:ext>
            </a:extLst>
          </p:cNvPr>
          <p:cNvCxnSpPr>
            <a:cxnSpLocks/>
          </p:cNvCxnSpPr>
          <p:nvPr/>
        </p:nvCxnSpPr>
        <p:spPr>
          <a:xfrm flipV="1">
            <a:off x="4571073" y="4075147"/>
            <a:ext cx="5606647" cy="1484742"/>
          </a:xfrm>
          <a:prstGeom prst="straightConnector1">
            <a:avLst/>
          </a:prstGeom>
          <a:ln w="28575">
            <a:solidFill>
              <a:srgbClr val="1D428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112430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chemeClr val="bg1"/>
          </a:solidFill>
        </p:spPr>
        <p:txBody>
          <a:bodyPr/>
          <a:lstStyle/>
          <a:p>
            <a:r>
              <a:rPr lang="en-AU" dirty="0"/>
              <a:t>Professional Learning delivery</a:t>
            </a:r>
            <a:endParaRPr lang="en-US" dirty="0"/>
          </a:p>
        </p:txBody>
      </p:sp>
      <p:sp>
        <p:nvSpPr>
          <p:cNvPr id="2" name="Content Placeholder 1"/>
          <p:cNvSpPr>
            <a:spLocks noGrp="1"/>
          </p:cNvSpPr>
          <p:nvPr>
            <p:ph sz="quarter" idx="4294967295"/>
          </p:nvPr>
        </p:nvSpPr>
        <p:spPr>
          <a:xfrm>
            <a:off x="1459228" y="1842053"/>
            <a:ext cx="5689117" cy="3617844"/>
          </a:xfrm>
        </p:spPr>
        <p:txBody>
          <a:bodyPr/>
          <a:lstStyle/>
          <a:p>
            <a:pPr marL="342900" indent="-342900" algn="just">
              <a:buFont typeface="Arial" panose="020B0604020202020204" pitchFamily="34" charset="0"/>
              <a:buChar char="•"/>
            </a:pPr>
            <a:r>
              <a:rPr lang="en-AU" sz="1600" dirty="0"/>
              <a:t>Professional learning for non teaching staff (PLNTS) team, are designing, developing and facilitating quality professional learning for non-teaching staff</a:t>
            </a:r>
          </a:p>
          <a:p>
            <a:pPr marL="285750" indent="-285750" algn="just">
              <a:buFont typeface="Arial" panose="020B0604020202020204" pitchFamily="34" charset="0"/>
              <a:buChar char="•"/>
            </a:pPr>
            <a:endParaRPr lang="en-AU" sz="1600" dirty="0"/>
          </a:p>
          <a:p>
            <a:pPr marL="285750" indent="-285750" algn="just">
              <a:buFont typeface="Arial" panose="020B0604020202020204" pitchFamily="34" charset="0"/>
              <a:buChar char="•"/>
            </a:pPr>
            <a:r>
              <a:rPr lang="en-AU" sz="1600" dirty="0"/>
              <a:t>The PLNTS team are working closely with other directorates  and school-based staff.</a:t>
            </a:r>
          </a:p>
          <a:p>
            <a:pPr algn="just"/>
            <a:endParaRPr lang="en-AU" sz="1600" dirty="0"/>
          </a:p>
          <a:p>
            <a:pPr marL="285750" indent="-285750" algn="just">
              <a:buFont typeface="Arial" panose="020B0604020202020204" pitchFamily="34" charset="0"/>
              <a:buChar char="•"/>
            </a:pPr>
            <a:r>
              <a:rPr lang="en-AU" sz="1600" dirty="0"/>
              <a:t>Collaboration with working groups is assisting us to determine professional learning needs.</a:t>
            </a:r>
          </a:p>
          <a:p>
            <a:endParaRPr lang="en-AU" sz="1600" dirty="0"/>
          </a:p>
        </p:txBody>
      </p:sp>
      <p:sp>
        <p:nvSpPr>
          <p:cNvPr id="5" name="Footer Placeholder 4"/>
          <p:cNvSpPr>
            <a:spLocks noGrp="1"/>
          </p:cNvSpPr>
          <p:nvPr>
            <p:ph type="ftr" sz="quarter" idx="3"/>
          </p:nvPr>
        </p:nvSpPr>
        <p:spPr>
          <a:xfrm>
            <a:off x="1459228" y="5769583"/>
            <a:ext cx="7012225" cy="365125"/>
          </a:xfrm>
        </p:spPr>
        <p:txBody>
          <a:bodyPr/>
          <a:lstStyle/>
          <a:p>
            <a:pPr defTabSz="457173"/>
            <a:r>
              <a:rPr lang="en-AU" sz="1200" dirty="0">
                <a:solidFill>
                  <a:srgbClr val="19233E"/>
                </a:solidFill>
              </a:rPr>
              <a:t>Leadership &amp; High Performance | Professional learning for non teaching staff (PLNTS) V5.0 June 2019    Slide 4</a:t>
            </a:r>
            <a:endParaRPr lang="en-US" sz="1200" dirty="0">
              <a:solidFill>
                <a:srgbClr val="19233E"/>
              </a:solidFill>
            </a:endParaRPr>
          </a:p>
        </p:txBody>
      </p:sp>
      <p:pic>
        <p:nvPicPr>
          <p:cNvPr id="6" name="Picture 5" descr=" Team Meeting around a tabl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71453" y="2263063"/>
            <a:ext cx="2887065" cy="2410699"/>
          </a:xfrm>
          <a:prstGeom prst="rect">
            <a:avLst/>
          </a:prstGeom>
        </p:spPr>
      </p:pic>
    </p:spTree>
    <p:extLst>
      <p:ext uri="{BB962C8B-B14F-4D97-AF65-F5344CB8AC3E}">
        <p14:creationId xmlns:p14="http://schemas.microsoft.com/office/powerpoint/2010/main" val="176348504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9C0301-D5ED-445F-9352-3CAEC9662844}"/>
              </a:ext>
            </a:extLst>
          </p:cNvPr>
          <p:cNvSpPr>
            <a:spLocks noGrp="1"/>
          </p:cNvSpPr>
          <p:nvPr>
            <p:ph type="ftr" sz="quarter" idx="3"/>
          </p:nvPr>
        </p:nvSpPr>
        <p:spPr/>
        <p:txBody>
          <a:bodyPr/>
          <a:lstStyle/>
          <a:p>
            <a:pPr defTabSz="457173"/>
            <a:r>
              <a:rPr lang="en-AU">
                <a:solidFill>
                  <a:srgbClr val="19233E"/>
                </a:solidFill>
              </a:rPr>
              <a:t>Leadership &amp; High Performance | Professional learning for non teaching staff (PLNTS) V4.0 June 2019    Slide 6 of 17</a:t>
            </a:r>
            <a:endParaRPr lang="en-US" dirty="0">
              <a:solidFill>
                <a:srgbClr val="19233E"/>
              </a:solidFill>
            </a:endParaRPr>
          </a:p>
        </p:txBody>
      </p:sp>
      <p:sp>
        <p:nvSpPr>
          <p:cNvPr id="3" name="Title 2">
            <a:extLst>
              <a:ext uri="{FF2B5EF4-FFF2-40B4-BE49-F238E27FC236}">
                <a16:creationId xmlns:a16="http://schemas.microsoft.com/office/drawing/2014/main" id="{841B88EE-198F-45EA-9B4A-1DF1D3FF93FE}"/>
              </a:ext>
            </a:extLst>
          </p:cNvPr>
          <p:cNvSpPr>
            <a:spLocks noGrp="1"/>
          </p:cNvSpPr>
          <p:nvPr>
            <p:ph type="title"/>
          </p:nvPr>
        </p:nvSpPr>
        <p:spPr/>
        <p:txBody>
          <a:bodyPr/>
          <a:lstStyle/>
          <a:p>
            <a:r>
              <a:rPr lang="en-AU" dirty="0"/>
              <a:t>Leadership Pathways Team - PLNTS</a:t>
            </a:r>
          </a:p>
        </p:txBody>
      </p:sp>
      <p:sp>
        <p:nvSpPr>
          <p:cNvPr id="4" name="Text Placeholder 3">
            <a:extLst>
              <a:ext uri="{FF2B5EF4-FFF2-40B4-BE49-F238E27FC236}">
                <a16:creationId xmlns:a16="http://schemas.microsoft.com/office/drawing/2014/main" id="{2D5D5C0F-13BC-48A7-91AB-DB90C84BE471}"/>
              </a:ext>
            </a:extLst>
          </p:cNvPr>
          <p:cNvSpPr>
            <a:spLocks noGrp="1"/>
          </p:cNvSpPr>
          <p:nvPr>
            <p:ph type="body" sz="quarter" idx="15"/>
          </p:nvPr>
        </p:nvSpPr>
        <p:spPr/>
        <p:txBody>
          <a:bodyPr/>
          <a:lstStyle/>
          <a:p>
            <a:r>
              <a:rPr lang="en-AU" dirty="0"/>
              <a:t>What is happening to support the program?</a:t>
            </a:r>
          </a:p>
        </p:txBody>
      </p:sp>
      <p:graphicFrame>
        <p:nvGraphicFramePr>
          <p:cNvPr id="6" name="Content Placeholder 5">
            <a:extLst>
              <a:ext uri="{FF2B5EF4-FFF2-40B4-BE49-F238E27FC236}">
                <a16:creationId xmlns:a16="http://schemas.microsoft.com/office/drawing/2014/main" id="{DA828FB6-2634-41A9-AE16-D7C0059DA778}"/>
              </a:ext>
            </a:extLst>
          </p:cNvPr>
          <p:cNvGraphicFramePr>
            <a:graphicFrameLocks noGrp="1"/>
          </p:cNvGraphicFramePr>
          <p:nvPr>
            <p:ph sz="quarter" idx="18"/>
            <p:extLst>
              <p:ext uri="{D42A27DB-BD31-4B8C-83A1-F6EECF244321}">
                <p14:modId xmlns:p14="http://schemas.microsoft.com/office/powerpoint/2010/main" val="3867493895"/>
              </p:ext>
            </p:extLst>
          </p:nvPr>
        </p:nvGraphicFramePr>
        <p:xfrm>
          <a:off x="1458914" y="1881188"/>
          <a:ext cx="9267825" cy="4030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575717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chemeClr val="bg1"/>
          </a:solidFill>
        </p:spPr>
        <p:txBody>
          <a:bodyPr/>
          <a:lstStyle/>
          <a:p>
            <a:r>
              <a:rPr lang="en-AU" dirty="0"/>
              <a:t>Governance Structure – staying connected</a:t>
            </a:r>
            <a:endParaRPr lang="en-US" dirty="0"/>
          </a:p>
        </p:txBody>
      </p:sp>
      <p:sp>
        <p:nvSpPr>
          <p:cNvPr id="5" name="Footer Placeholder 4"/>
          <p:cNvSpPr>
            <a:spLocks noGrp="1"/>
          </p:cNvSpPr>
          <p:nvPr>
            <p:ph type="ftr" sz="quarter" idx="3"/>
          </p:nvPr>
        </p:nvSpPr>
        <p:spPr>
          <a:xfrm>
            <a:off x="1459228" y="6122489"/>
            <a:ext cx="6892957" cy="571257"/>
          </a:xfrm>
        </p:spPr>
        <p:txBody>
          <a:bodyPr/>
          <a:lstStyle/>
          <a:p>
            <a:pPr defTabSz="457173"/>
            <a:r>
              <a:rPr lang="en-AU" sz="1200" dirty="0">
                <a:solidFill>
                  <a:srgbClr val="19233E"/>
                </a:solidFill>
              </a:rPr>
              <a:t>Leadership &amp; High Performance | Professional learning for non teaching staff (PLNTS) V5.0 July 2019    Slide 5</a:t>
            </a:r>
            <a:endParaRPr lang="en-US" sz="1200" dirty="0">
              <a:solidFill>
                <a:srgbClr val="19233E"/>
              </a:solidFill>
            </a:endParaRPr>
          </a:p>
        </p:txBody>
      </p:sp>
      <p:sp>
        <p:nvSpPr>
          <p:cNvPr id="6" name="Rectangle 5"/>
          <p:cNvSpPr/>
          <p:nvPr/>
        </p:nvSpPr>
        <p:spPr>
          <a:xfrm>
            <a:off x="4880381" y="1374668"/>
            <a:ext cx="2172467" cy="711882"/>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600" dirty="0">
                <a:solidFill>
                  <a:srgbClr val="FFFFFF"/>
                </a:solidFill>
                <a:latin typeface="Arial" panose="020B0604020202020204" pitchFamily="34" charset="0"/>
                <a:cs typeface="Arial" panose="020B0604020202020204" pitchFamily="34" charset="0"/>
              </a:rPr>
              <a:t>Project Control Group (PCG)</a:t>
            </a:r>
          </a:p>
        </p:txBody>
      </p:sp>
      <p:sp>
        <p:nvSpPr>
          <p:cNvPr id="9" name="Content Placeholder 8"/>
          <p:cNvSpPr>
            <a:spLocks noGrp="1"/>
          </p:cNvSpPr>
          <p:nvPr>
            <p:ph sz="quarter" idx="4294967295"/>
          </p:nvPr>
        </p:nvSpPr>
        <p:spPr>
          <a:xfrm>
            <a:off x="6459693" y="2225220"/>
            <a:ext cx="2647865" cy="945083"/>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bg1"/>
                </a:solidFill>
                <a:latin typeface="Arial" panose="020B0604020202020204" pitchFamily="34" charset="0"/>
                <a:cs typeface="Arial" panose="020B0604020202020204" pitchFamily="34" charset="0"/>
              </a:rPr>
              <a:t>Consultation Groups</a:t>
            </a:r>
          </a:p>
          <a:p>
            <a:pPr algn="ctr"/>
            <a:r>
              <a:rPr lang="en-AU" dirty="0">
                <a:solidFill>
                  <a:schemeClr val="bg1"/>
                </a:solidFill>
                <a:latin typeface="Arial" panose="020B0604020202020204" pitchFamily="34" charset="0"/>
                <a:cs typeface="Arial" panose="020B0604020202020204" pitchFamily="34" charset="0"/>
              </a:rPr>
              <a:t>PSA, SPC, PPA, SASSPA</a:t>
            </a:r>
          </a:p>
          <a:p>
            <a:pPr algn="ctr"/>
            <a:r>
              <a:rPr lang="en-AU" dirty="0">
                <a:solidFill>
                  <a:schemeClr val="bg1"/>
                </a:solidFill>
                <a:latin typeface="Arial" panose="020B0604020202020204" pitchFamily="34" charset="0"/>
                <a:cs typeface="Arial" panose="020B0604020202020204" pitchFamily="34" charset="0"/>
              </a:rPr>
              <a:t>SRG former Chair Reps</a:t>
            </a:r>
          </a:p>
        </p:txBody>
      </p:sp>
      <p:sp>
        <p:nvSpPr>
          <p:cNvPr id="10" name="Rectangle 9"/>
          <p:cNvSpPr/>
          <p:nvPr/>
        </p:nvSpPr>
        <p:spPr>
          <a:xfrm>
            <a:off x="1459227" y="3596231"/>
            <a:ext cx="1351990" cy="895989"/>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100" dirty="0">
                <a:solidFill>
                  <a:srgbClr val="FFFFFF"/>
                </a:solidFill>
                <a:latin typeface="Arial" panose="020B0604020202020204" pitchFamily="34" charset="0"/>
                <a:cs typeface="Arial" panose="020B0604020202020204" pitchFamily="34" charset="0"/>
              </a:rPr>
              <a:t>School Administrative Manager </a:t>
            </a: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r>
              <a:rPr lang="en-AU" sz="1100" dirty="0">
                <a:solidFill>
                  <a:srgbClr val="FFFFFF"/>
                </a:solidFill>
                <a:latin typeface="Arial" panose="020B0604020202020204" pitchFamily="34" charset="0"/>
                <a:cs typeface="Arial" panose="020B0604020202020204" pitchFamily="34" charset="0"/>
              </a:rPr>
              <a:t>Working Group</a:t>
            </a:r>
          </a:p>
        </p:txBody>
      </p:sp>
      <p:sp>
        <p:nvSpPr>
          <p:cNvPr id="11" name="Rectangle 10"/>
          <p:cNvSpPr/>
          <p:nvPr/>
        </p:nvSpPr>
        <p:spPr>
          <a:xfrm>
            <a:off x="9621657" y="3596231"/>
            <a:ext cx="1223802" cy="895987"/>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100" dirty="0">
                <a:solidFill>
                  <a:srgbClr val="FFFFFF"/>
                </a:solidFill>
                <a:latin typeface="Arial" panose="020B0604020202020204" pitchFamily="34" charset="0"/>
                <a:cs typeface="Arial" panose="020B0604020202020204" pitchFamily="34" charset="0"/>
              </a:rPr>
              <a:t>General &amp; Farm Assistants</a:t>
            </a: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r>
              <a:rPr lang="en-AU" sz="1100" dirty="0">
                <a:solidFill>
                  <a:srgbClr val="FFFFFF"/>
                </a:solidFill>
                <a:latin typeface="Arial" panose="020B0604020202020204" pitchFamily="34" charset="0"/>
                <a:cs typeface="Arial" panose="020B0604020202020204" pitchFamily="34" charset="0"/>
              </a:rPr>
              <a:t>Working Group</a:t>
            </a:r>
          </a:p>
        </p:txBody>
      </p:sp>
      <p:sp>
        <p:nvSpPr>
          <p:cNvPr id="12" name="Rectangle 11"/>
          <p:cNvSpPr/>
          <p:nvPr/>
        </p:nvSpPr>
        <p:spPr>
          <a:xfrm>
            <a:off x="2900210" y="3596231"/>
            <a:ext cx="1266760" cy="895988"/>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100" dirty="0">
                <a:solidFill>
                  <a:srgbClr val="FFFFFF"/>
                </a:solidFill>
                <a:latin typeface="Arial" panose="020B0604020202020204" pitchFamily="34" charset="0"/>
                <a:cs typeface="Arial" panose="020B0604020202020204" pitchFamily="34" charset="0"/>
              </a:rPr>
              <a:t>School Administrative Officer</a:t>
            </a: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r>
              <a:rPr lang="en-AU" sz="1100" dirty="0">
                <a:solidFill>
                  <a:srgbClr val="FFFFFF"/>
                </a:solidFill>
                <a:latin typeface="Arial" panose="020B0604020202020204" pitchFamily="34" charset="0"/>
                <a:cs typeface="Arial" panose="020B0604020202020204" pitchFamily="34" charset="0"/>
              </a:rPr>
              <a:t>Working Group</a:t>
            </a:r>
          </a:p>
        </p:txBody>
      </p:sp>
      <p:sp>
        <p:nvSpPr>
          <p:cNvPr id="13" name="Rectangle 12"/>
          <p:cNvSpPr/>
          <p:nvPr/>
        </p:nvSpPr>
        <p:spPr>
          <a:xfrm>
            <a:off x="4255963" y="3596231"/>
            <a:ext cx="1300506" cy="895988"/>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100" dirty="0">
                <a:solidFill>
                  <a:srgbClr val="FFFFFF"/>
                </a:solidFill>
                <a:latin typeface="Arial" panose="020B0604020202020204" pitchFamily="34" charset="0"/>
                <a:cs typeface="Arial" panose="020B0604020202020204" pitchFamily="34" charset="0"/>
              </a:rPr>
              <a:t>School Learning Support Officer</a:t>
            </a: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r>
              <a:rPr lang="en-AU" sz="1100" dirty="0">
                <a:solidFill>
                  <a:srgbClr val="FFFFFF"/>
                </a:solidFill>
                <a:latin typeface="Arial" panose="020B0604020202020204" pitchFamily="34" charset="0"/>
                <a:cs typeface="Arial" panose="020B0604020202020204" pitchFamily="34" charset="0"/>
              </a:rPr>
              <a:t>Working Group</a:t>
            </a:r>
          </a:p>
        </p:txBody>
      </p:sp>
      <p:sp>
        <p:nvSpPr>
          <p:cNvPr id="14" name="Rectangle 13"/>
          <p:cNvSpPr/>
          <p:nvPr/>
        </p:nvSpPr>
        <p:spPr>
          <a:xfrm>
            <a:off x="5633695" y="3596231"/>
            <a:ext cx="1251579" cy="895988"/>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100" dirty="0">
                <a:solidFill>
                  <a:srgbClr val="FFFFFF"/>
                </a:solidFill>
                <a:latin typeface="Arial" panose="020B0604020202020204" pitchFamily="34" charset="0"/>
                <a:cs typeface="Arial" panose="020B0604020202020204" pitchFamily="34" charset="0"/>
              </a:rPr>
              <a:t>Aboriginal Educational Officer</a:t>
            </a: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r>
              <a:rPr lang="en-AU" sz="1100" dirty="0">
                <a:solidFill>
                  <a:srgbClr val="FFFFFF"/>
                </a:solidFill>
                <a:latin typeface="Arial" panose="020B0604020202020204" pitchFamily="34" charset="0"/>
                <a:cs typeface="Arial" panose="020B0604020202020204" pitchFamily="34" charset="0"/>
              </a:rPr>
              <a:t>Working Group</a:t>
            </a:r>
          </a:p>
        </p:txBody>
      </p:sp>
      <p:sp>
        <p:nvSpPr>
          <p:cNvPr id="15" name="Rectangle 14"/>
          <p:cNvSpPr/>
          <p:nvPr/>
        </p:nvSpPr>
        <p:spPr>
          <a:xfrm>
            <a:off x="6962498" y="3596231"/>
            <a:ext cx="1281928" cy="895988"/>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100" dirty="0">
                <a:solidFill>
                  <a:srgbClr val="FFFFFF"/>
                </a:solidFill>
                <a:latin typeface="Arial" panose="020B0604020202020204" pitchFamily="34" charset="0"/>
                <a:cs typeface="Arial" panose="020B0604020202020204" pitchFamily="34" charset="0"/>
              </a:rPr>
              <a:t>Business Manager</a:t>
            </a: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r>
              <a:rPr lang="en-AU" sz="1100" dirty="0">
                <a:solidFill>
                  <a:srgbClr val="FFFFFF"/>
                </a:solidFill>
                <a:latin typeface="Arial" panose="020B0604020202020204" pitchFamily="34" charset="0"/>
                <a:cs typeface="Arial" panose="020B0604020202020204" pitchFamily="34" charset="0"/>
              </a:rPr>
              <a:t>Working Group</a:t>
            </a:r>
          </a:p>
        </p:txBody>
      </p:sp>
      <p:sp>
        <p:nvSpPr>
          <p:cNvPr id="16" name="Rectangle 15"/>
          <p:cNvSpPr/>
          <p:nvPr/>
        </p:nvSpPr>
        <p:spPr>
          <a:xfrm>
            <a:off x="8321651" y="3596230"/>
            <a:ext cx="1222783" cy="895988"/>
          </a:xfrm>
          <a:prstGeom prst="rect">
            <a:avLst/>
          </a:prstGeom>
          <a:solidFill>
            <a:srgbClr val="1D42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173"/>
            <a:r>
              <a:rPr lang="en-AU" sz="1100" dirty="0">
                <a:solidFill>
                  <a:srgbClr val="FFFFFF"/>
                </a:solidFill>
                <a:latin typeface="Arial" panose="020B0604020202020204" pitchFamily="34" charset="0"/>
                <a:cs typeface="Arial" panose="020B0604020202020204" pitchFamily="34" charset="0"/>
              </a:rPr>
              <a:t>Community Liaison Officer</a:t>
            </a: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endParaRPr lang="en-AU" sz="1100" dirty="0">
              <a:solidFill>
                <a:srgbClr val="FFFFFF"/>
              </a:solidFill>
              <a:latin typeface="Arial" panose="020B0604020202020204" pitchFamily="34" charset="0"/>
              <a:cs typeface="Arial" panose="020B0604020202020204" pitchFamily="34" charset="0"/>
            </a:endParaRPr>
          </a:p>
          <a:p>
            <a:pPr algn="ctr" defTabSz="457173"/>
            <a:r>
              <a:rPr lang="en-AU" sz="1100" dirty="0">
                <a:solidFill>
                  <a:srgbClr val="FFFFFF"/>
                </a:solidFill>
                <a:latin typeface="Arial" panose="020B0604020202020204" pitchFamily="34" charset="0"/>
                <a:cs typeface="Arial" panose="020B0604020202020204" pitchFamily="34" charset="0"/>
              </a:rPr>
              <a:t>Working Group</a:t>
            </a:r>
          </a:p>
        </p:txBody>
      </p:sp>
      <p:sp>
        <p:nvSpPr>
          <p:cNvPr id="17" name="Rectangle 16"/>
          <p:cNvSpPr/>
          <p:nvPr/>
        </p:nvSpPr>
        <p:spPr>
          <a:xfrm>
            <a:off x="2900210" y="4702852"/>
            <a:ext cx="7302420" cy="1184940"/>
          </a:xfrm>
          <a:prstGeom prst="rect">
            <a:avLst/>
          </a:prstGeom>
        </p:spPr>
        <p:txBody>
          <a:bodyPr wrap="square">
            <a:spAutoFit/>
          </a:bodyPr>
          <a:lstStyle/>
          <a:p>
            <a:pPr algn="ctr" defTabSz="457173">
              <a:spcBef>
                <a:spcPts val="600"/>
              </a:spcBef>
            </a:pPr>
            <a:r>
              <a:rPr lang="en-AU" sz="1400" dirty="0">
                <a:solidFill>
                  <a:srgbClr val="000000"/>
                </a:solidFill>
                <a:latin typeface="Arial" panose="020B0604020202020204" pitchFamily="34" charset="0"/>
                <a:cs typeface="Arial" panose="020B0604020202020204" pitchFamily="34" charset="0"/>
              </a:rPr>
              <a:t>2 x representatives from Professional Learning for non-teaching staff (PLNTS) team</a:t>
            </a:r>
          </a:p>
          <a:p>
            <a:pPr algn="ctr" defTabSz="457173">
              <a:spcBef>
                <a:spcPts val="600"/>
              </a:spcBef>
            </a:pPr>
            <a:r>
              <a:rPr lang="en-AU" sz="1400" dirty="0">
                <a:solidFill>
                  <a:srgbClr val="000000"/>
                </a:solidFill>
                <a:latin typeface="Arial" panose="020B0604020202020204" pitchFamily="34" charset="0"/>
                <a:cs typeface="Arial" panose="020B0604020202020204" pitchFamily="34" charset="0"/>
              </a:rPr>
              <a:t>2 x representatives from each operational directorate (1 – Primary, 1 – Secondary) = 12</a:t>
            </a:r>
          </a:p>
          <a:p>
            <a:pPr algn="ctr" defTabSz="457173">
              <a:spcBef>
                <a:spcPts val="600"/>
              </a:spcBef>
            </a:pPr>
            <a:r>
              <a:rPr lang="en-AU" sz="1400" dirty="0">
                <a:solidFill>
                  <a:srgbClr val="000000"/>
                </a:solidFill>
                <a:latin typeface="Arial" panose="020B0604020202020204" pitchFamily="34" charset="0"/>
                <a:cs typeface="Arial" panose="020B0604020202020204" pitchFamily="34" charset="0"/>
              </a:rPr>
              <a:t>1 x PSA Representative</a:t>
            </a:r>
          </a:p>
          <a:p>
            <a:pPr algn="ctr" defTabSz="457173">
              <a:spcBef>
                <a:spcPts val="600"/>
              </a:spcBef>
            </a:pPr>
            <a:r>
              <a:rPr lang="en-AU" sz="1400" dirty="0">
                <a:solidFill>
                  <a:srgbClr val="000000"/>
                </a:solidFill>
                <a:latin typeface="Arial" panose="020B0604020202020204" pitchFamily="34" charset="0"/>
                <a:cs typeface="Arial" panose="020B0604020202020204" pitchFamily="34" charset="0"/>
              </a:rPr>
              <a:t>Additional members may be added to each group to meet participant needs</a:t>
            </a:r>
          </a:p>
        </p:txBody>
      </p:sp>
      <p:cxnSp>
        <p:nvCxnSpPr>
          <p:cNvPr id="19" name="Straight Arrow Connector 18" descr="connector"/>
          <p:cNvCxnSpPr>
            <a:stCxn id="6" idx="2"/>
          </p:cNvCxnSpPr>
          <p:nvPr/>
        </p:nvCxnSpPr>
        <p:spPr>
          <a:xfrm flipH="1">
            <a:off x="5960476" y="2086550"/>
            <a:ext cx="6139" cy="1113986"/>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4" name="Straight Connector 23" descr="connector"/>
          <p:cNvCxnSpPr/>
          <p:nvPr/>
        </p:nvCxnSpPr>
        <p:spPr>
          <a:xfrm>
            <a:off x="2135222" y="3200536"/>
            <a:ext cx="806740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Straight Arrow Connector 25" descr="connector"/>
          <p:cNvCxnSpPr>
            <a:endCxn id="10" idx="0"/>
          </p:cNvCxnSpPr>
          <p:nvPr/>
        </p:nvCxnSpPr>
        <p:spPr>
          <a:xfrm>
            <a:off x="2135222" y="3200536"/>
            <a:ext cx="0" cy="395694"/>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8" name="Straight Arrow Connector 27" descr="connector"/>
          <p:cNvCxnSpPr>
            <a:endCxn id="12" idx="0"/>
          </p:cNvCxnSpPr>
          <p:nvPr/>
        </p:nvCxnSpPr>
        <p:spPr>
          <a:xfrm>
            <a:off x="3533590" y="3200537"/>
            <a:ext cx="0" cy="395695"/>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35" name="Straight Arrow Connector 34" descr="connector"/>
          <p:cNvCxnSpPr>
            <a:endCxn id="13" idx="0"/>
          </p:cNvCxnSpPr>
          <p:nvPr/>
        </p:nvCxnSpPr>
        <p:spPr>
          <a:xfrm>
            <a:off x="4904928" y="3191195"/>
            <a:ext cx="1288" cy="405036"/>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39" name="Straight Arrow Connector 38" descr="connector"/>
          <p:cNvCxnSpPr>
            <a:endCxn id="14" idx="0"/>
          </p:cNvCxnSpPr>
          <p:nvPr/>
        </p:nvCxnSpPr>
        <p:spPr>
          <a:xfrm>
            <a:off x="6247890" y="3209879"/>
            <a:ext cx="11594" cy="386353"/>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42" name="Straight Arrow Connector 41" descr="connector"/>
          <p:cNvCxnSpPr>
            <a:endCxn id="15" idx="0"/>
          </p:cNvCxnSpPr>
          <p:nvPr/>
        </p:nvCxnSpPr>
        <p:spPr>
          <a:xfrm>
            <a:off x="7601158" y="3209879"/>
            <a:ext cx="2304" cy="386353"/>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46" name="Straight Arrow Connector 45" descr="connector"/>
          <p:cNvCxnSpPr>
            <a:endCxn id="16" idx="0"/>
          </p:cNvCxnSpPr>
          <p:nvPr/>
        </p:nvCxnSpPr>
        <p:spPr>
          <a:xfrm>
            <a:off x="8932466" y="3200536"/>
            <a:ext cx="577" cy="395694"/>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50" name="Straight Arrow Connector 49" descr="connector"/>
          <p:cNvCxnSpPr>
            <a:endCxn id="11" idx="0"/>
          </p:cNvCxnSpPr>
          <p:nvPr/>
        </p:nvCxnSpPr>
        <p:spPr>
          <a:xfrm>
            <a:off x="10202630" y="3191196"/>
            <a:ext cx="30928" cy="405035"/>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4" name="Elbow Connector 3" descr="connector"/>
          <p:cNvCxnSpPr>
            <a:stCxn id="6" idx="3"/>
            <a:endCxn id="9" idx="0"/>
          </p:cNvCxnSpPr>
          <p:nvPr/>
        </p:nvCxnSpPr>
        <p:spPr>
          <a:xfrm>
            <a:off x="7052848" y="1730609"/>
            <a:ext cx="548311" cy="494610"/>
          </a:xfrm>
          <a:prstGeom prst="bentConnector2">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8305121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AEDEF-4A59-4818-AA02-7509D089F4D9}"/>
              </a:ext>
            </a:extLst>
          </p:cNvPr>
          <p:cNvSpPr>
            <a:spLocks noGrp="1"/>
          </p:cNvSpPr>
          <p:nvPr>
            <p:ph type="title"/>
          </p:nvPr>
        </p:nvSpPr>
        <p:spPr>
          <a:xfrm>
            <a:off x="316229" y="2823581"/>
            <a:ext cx="7624613" cy="1107996"/>
          </a:xfrm>
        </p:spPr>
        <p:txBody>
          <a:bodyPr/>
          <a:lstStyle/>
          <a:p>
            <a:r>
              <a:rPr lang="en-AU" dirty="0"/>
              <a:t>But what have we been doing?</a:t>
            </a:r>
          </a:p>
        </p:txBody>
      </p:sp>
      <p:sp>
        <p:nvSpPr>
          <p:cNvPr id="3" name="Text Placeholder 2">
            <a:extLst>
              <a:ext uri="{FF2B5EF4-FFF2-40B4-BE49-F238E27FC236}">
                <a16:creationId xmlns:a16="http://schemas.microsoft.com/office/drawing/2014/main" id="{BB6BC766-BE5C-4599-AEAC-498E139419C6}"/>
              </a:ext>
            </a:extLst>
          </p:cNvPr>
          <p:cNvSpPr>
            <a:spLocks noGrp="1"/>
          </p:cNvSpPr>
          <p:nvPr>
            <p:ph type="body" sz="quarter" idx="15"/>
          </p:nvPr>
        </p:nvSpPr>
        <p:spPr/>
        <p:txBody>
          <a:bodyPr/>
          <a:lstStyle/>
          <a:p>
            <a:endParaRPr lang="en-AU" dirty="0"/>
          </a:p>
        </p:txBody>
      </p:sp>
    </p:spTree>
    <p:extLst>
      <p:ext uri="{BB962C8B-B14F-4D97-AF65-F5344CB8AC3E}">
        <p14:creationId xmlns:p14="http://schemas.microsoft.com/office/powerpoint/2010/main" val="374636542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800" dirty="0"/>
              <a:t>Professional Learning Delivery – Key Achievements (Feb – May 19)</a:t>
            </a:r>
          </a:p>
        </p:txBody>
      </p:sp>
      <p:sp>
        <p:nvSpPr>
          <p:cNvPr id="3" name="Text Placeholder 2"/>
          <p:cNvSpPr>
            <a:spLocks noGrp="1"/>
          </p:cNvSpPr>
          <p:nvPr>
            <p:ph type="body" sz="quarter" idx="15"/>
          </p:nvPr>
        </p:nvSpPr>
        <p:spPr>
          <a:xfrm>
            <a:off x="316228" y="1226053"/>
            <a:ext cx="11503535" cy="276999"/>
          </a:xfrm>
        </p:spPr>
        <p:txBody>
          <a:bodyPr/>
          <a:lstStyle/>
          <a:p>
            <a:r>
              <a:rPr lang="en-AU" sz="1600" dirty="0"/>
              <a:t>Professional Learning for Non-Teaching Staff (PLNTS)</a:t>
            </a:r>
          </a:p>
        </p:txBody>
      </p:sp>
      <p:sp>
        <p:nvSpPr>
          <p:cNvPr id="24" name="Rectangle 23"/>
          <p:cNvSpPr/>
          <p:nvPr/>
        </p:nvSpPr>
        <p:spPr>
          <a:xfrm>
            <a:off x="316228" y="1841298"/>
            <a:ext cx="3147545" cy="677355"/>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srgbClr val="FFFFFF"/>
                </a:solidFill>
                <a:effectLst/>
                <a:uLnTx/>
                <a:uFillTx/>
                <a:latin typeface="Montserrat Medium"/>
                <a:ea typeface="+mn-ea"/>
                <a:cs typeface="+mn-cs"/>
              </a:rPr>
              <a:t>Conferences</a:t>
            </a:r>
          </a:p>
        </p:txBody>
      </p:sp>
      <p:sp>
        <p:nvSpPr>
          <p:cNvPr id="25" name="Rectangle 24"/>
          <p:cNvSpPr/>
          <p:nvPr/>
        </p:nvSpPr>
        <p:spPr>
          <a:xfrm>
            <a:off x="4257710" y="1841298"/>
            <a:ext cx="3147545" cy="677355"/>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srgbClr val="FFFFFF"/>
                </a:solidFill>
                <a:effectLst/>
                <a:uLnTx/>
                <a:uFillTx/>
                <a:latin typeface="Montserrat Medium"/>
                <a:ea typeface="+mn-ea"/>
                <a:cs typeface="+mn-cs"/>
              </a:rPr>
              <a:t>Specific Training</a:t>
            </a:r>
          </a:p>
        </p:txBody>
      </p:sp>
      <p:sp>
        <p:nvSpPr>
          <p:cNvPr id="26" name="Rectangle 25"/>
          <p:cNvSpPr/>
          <p:nvPr/>
        </p:nvSpPr>
        <p:spPr>
          <a:xfrm>
            <a:off x="8199192" y="1841298"/>
            <a:ext cx="3147545" cy="677355"/>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srgbClr val="FFFFFF"/>
                </a:solidFill>
                <a:effectLst/>
                <a:uLnTx/>
                <a:uFillTx/>
                <a:latin typeface="Montserrat Medium"/>
                <a:ea typeface="+mn-ea"/>
                <a:cs typeface="+mn-cs"/>
              </a:rPr>
              <a:t>Coaching and Mentoring</a:t>
            </a:r>
          </a:p>
        </p:txBody>
      </p:sp>
      <p:sp>
        <p:nvSpPr>
          <p:cNvPr id="4" name="TextBox 3"/>
          <p:cNvSpPr txBox="1"/>
          <p:nvPr/>
        </p:nvSpPr>
        <p:spPr>
          <a:xfrm>
            <a:off x="316228" y="2754548"/>
            <a:ext cx="3392488" cy="3721407"/>
          </a:xfrm>
          <a:prstGeom prst="rect">
            <a:avLst/>
          </a:prstGeom>
          <a:noFill/>
        </p:spPr>
        <p:txBody>
          <a:bodyPr wrap="square" lIns="0" tIns="0" rIns="0" bIns="0" rtlCol="0">
            <a:noAutofit/>
          </a:bodyPr>
          <a:lstStyle/>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800" b="1" i="0" u="none" strike="noStrike" kern="1200" cap="none" spc="0" normalizeH="0" baseline="0" noProof="0" dirty="0">
                <a:ln>
                  <a:noFill/>
                </a:ln>
                <a:solidFill>
                  <a:srgbClr val="000000"/>
                </a:solidFill>
                <a:effectLst/>
                <a:uLnTx/>
                <a:uFillTx/>
                <a:latin typeface="Montserrat Medium"/>
                <a:ea typeface="+mn-ea"/>
                <a:cs typeface="+mn-cs"/>
              </a:rPr>
              <a:t>20 Conferences </a:t>
            </a:r>
            <a:r>
              <a:rPr kumimoji="0" lang="en-AU" sz="1800" b="0" i="0" u="none" strike="noStrike" kern="1200" cap="none" spc="0" normalizeH="0" baseline="0" noProof="0" dirty="0">
                <a:ln>
                  <a:noFill/>
                </a:ln>
                <a:solidFill>
                  <a:srgbClr val="000000"/>
                </a:solidFill>
                <a:effectLst/>
                <a:uLnTx/>
                <a:uFillTx/>
                <a:latin typeface="Montserrat Medium"/>
                <a:ea typeface="+mn-ea"/>
                <a:cs typeface="+mn-cs"/>
              </a:rPr>
              <a:t>delivered  across the state.</a:t>
            </a:r>
          </a:p>
          <a:p>
            <a:pPr marL="0" marR="0" lvl="0" indent="0" algn="l" defTabSz="457173"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srgbClr val="000000"/>
              </a:solidFill>
              <a:effectLst/>
              <a:uLnTx/>
              <a:uFillTx/>
              <a:latin typeface="Montserrat Medium"/>
              <a:ea typeface="+mn-ea"/>
              <a:cs typeface="+mn-cs"/>
            </a:endParaRPr>
          </a:p>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800" b="1" i="0" u="none" strike="noStrike" kern="1200" cap="none" spc="0" normalizeH="0" baseline="0" noProof="0" dirty="0">
                <a:ln>
                  <a:noFill/>
                </a:ln>
                <a:solidFill>
                  <a:srgbClr val="000000"/>
                </a:solidFill>
                <a:effectLst/>
                <a:uLnTx/>
                <a:uFillTx/>
                <a:latin typeface="Montserrat Medium"/>
                <a:ea typeface="+mn-ea"/>
                <a:cs typeface="+mn-cs"/>
              </a:rPr>
              <a:t>2,305 participants (50% regional, 50% metro)</a:t>
            </a:r>
          </a:p>
          <a:p>
            <a:pPr marL="0" marR="0" lvl="0" indent="0" algn="l" defTabSz="457173"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dirty="0">
              <a:ln>
                <a:noFill/>
              </a:ln>
              <a:solidFill>
                <a:srgbClr val="000000"/>
              </a:solidFill>
              <a:effectLst/>
              <a:uLnTx/>
              <a:uFillTx/>
              <a:latin typeface="Montserrat Medium"/>
              <a:ea typeface="+mn-ea"/>
              <a:cs typeface="+mn-cs"/>
            </a:endParaRPr>
          </a:p>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600" b="0" i="0" u="none" strike="noStrike" kern="1200" cap="none" spc="0" normalizeH="0" baseline="0" noProof="0" dirty="0">
                <a:ln>
                  <a:noFill/>
                </a:ln>
                <a:solidFill>
                  <a:srgbClr val="000000"/>
                </a:solidFill>
                <a:effectLst/>
                <a:uLnTx/>
                <a:uFillTx/>
                <a:latin typeface="Montserrat Medium"/>
                <a:ea typeface="+mn-ea"/>
                <a:cs typeface="+mn-cs"/>
              </a:rPr>
              <a:t>Key participant groups</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Business Manager (BM)</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School Administrative Manager (SAM)</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Community Liaison Officer (CLO)</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General Assistant (GA)</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Farm Assistant  (FA)</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Science Assistant</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AU" sz="1400" b="0" i="0" u="none" strike="noStrike" kern="1200" cap="none" spc="0" normalizeH="0" baseline="0" noProof="0" dirty="0">
              <a:ln>
                <a:noFill/>
              </a:ln>
              <a:solidFill>
                <a:srgbClr val="000000"/>
              </a:solidFill>
              <a:effectLst/>
              <a:uLnTx/>
              <a:uFillTx/>
              <a:latin typeface="Montserrat Medium"/>
              <a:ea typeface="+mn-ea"/>
              <a:cs typeface="+mn-cs"/>
            </a:endParaRPr>
          </a:p>
          <a:p>
            <a:pPr marL="0" marR="0" lvl="0" indent="0" algn="l" defTabSz="457173"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dirty="0">
              <a:ln>
                <a:noFill/>
              </a:ln>
              <a:solidFill>
                <a:srgbClr val="000000"/>
              </a:solidFill>
              <a:effectLst/>
              <a:uLnTx/>
              <a:uFillTx/>
              <a:latin typeface="Montserrat Medium"/>
              <a:ea typeface="+mn-ea"/>
              <a:cs typeface="+mn-cs"/>
            </a:endParaRPr>
          </a:p>
        </p:txBody>
      </p:sp>
      <p:sp>
        <p:nvSpPr>
          <p:cNvPr id="27" name="TextBox 26"/>
          <p:cNvSpPr txBox="1"/>
          <p:nvPr/>
        </p:nvSpPr>
        <p:spPr>
          <a:xfrm>
            <a:off x="4274025" y="2754549"/>
            <a:ext cx="3147545" cy="2976070"/>
          </a:xfrm>
          <a:prstGeom prst="rect">
            <a:avLst/>
          </a:prstGeom>
          <a:noFill/>
        </p:spPr>
        <p:txBody>
          <a:bodyPr wrap="square" lIns="0" tIns="0" rIns="0" bIns="0" rtlCol="0">
            <a:noAutofit/>
          </a:bodyPr>
          <a:lstStyle/>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800" b="1" i="0" u="none" strike="noStrike" kern="1200" cap="none" spc="0" normalizeH="0" baseline="0" noProof="0" dirty="0">
                <a:ln>
                  <a:noFill/>
                </a:ln>
                <a:solidFill>
                  <a:srgbClr val="000000"/>
                </a:solidFill>
                <a:effectLst/>
                <a:uLnTx/>
                <a:uFillTx/>
                <a:latin typeface="Montserrat Medium"/>
                <a:ea typeface="+mn-ea"/>
                <a:cs typeface="+mn-cs"/>
              </a:rPr>
              <a:t>214 training events </a:t>
            </a:r>
            <a:r>
              <a:rPr kumimoji="0" lang="en-AU" sz="1800" b="0" i="0" u="none" strike="noStrike" kern="1200" cap="none" spc="0" normalizeH="0" baseline="0" noProof="0" dirty="0">
                <a:ln>
                  <a:noFill/>
                </a:ln>
                <a:solidFill>
                  <a:srgbClr val="000000"/>
                </a:solidFill>
                <a:effectLst/>
                <a:uLnTx/>
                <a:uFillTx/>
                <a:latin typeface="Montserrat Medium"/>
                <a:ea typeface="+mn-ea"/>
                <a:cs typeface="+mn-cs"/>
              </a:rPr>
              <a:t>delivered  across the state.</a:t>
            </a:r>
          </a:p>
          <a:p>
            <a:pPr marL="0" marR="0" lvl="0" indent="0" algn="l" defTabSz="457173"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srgbClr val="000000"/>
              </a:solidFill>
              <a:effectLst/>
              <a:uLnTx/>
              <a:uFillTx/>
              <a:latin typeface="Montserrat Medium"/>
              <a:ea typeface="+mn-ea"/>
              <a:cs typeface="+mn-cs"/>
            </a:endParaRPr>
          </a:p>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800" b="1" i="0" u="none" strike="noStrike" kern="1200" cap="none" spc="0" normalizeH="0" baseline="0" noProof="0" dirty="0">
                <a:ln>
                  <a:noFill/>
                </a:ln>
                <a:solidFill>
                  <a:srgbClr val="000000"/>
                </a:solidFill>
                <a:effectLst/>
                <a:uLnTx/>
                <a:uFillTx/>
                <a:latin typeface="Montserrat Medium"/>
                <a:ea typeface="+mn-ea"/>
                <a:cs typeface="+mn-cs"/>
              </a:rPr>
              <a:t>860 participants (80% regional, 20% metro)</a:t>
            </a:r>
          </a:p>
          <a:p>
            <a:pPr marL="0" marR="0" lvl="0" indent="0" algn="l" defTabSz="457173"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dirty="0">
              <a:ln>
                <a:noFill/>
              </a:ln>
              <a:solidFill>
                <a:srgbClr val="000000"/>
              </a:solidFill>
              <a:effectLst/>
              <a:uLnTx/>
              <a:uFillTx/>
              <a:latin typeface="Montserrat Medium"/>
              <a:ea typeface="+mn-ea"/>
              <a:cs typeface="+mn-cs"/>
            </a:endParaRPr>
          </a:p>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800" b="0" i="0" u="none" strike="noStrike" kern="1200" cap="none" spc="0" normalizeH="0" baseline="0" noProof="0" dirty="0">
                <a:ln>
                  <a:noFill/>
                </a:ln>
                <a:solidFill>
                  <a:srgbClr val="000000"/>
                </a:solidFill>
                <a:effectLst/>
                <a:uLnTx/>
                <a:uFillTx/>
                <a:latin typeface="Montserrat Medium"/>
                <a:ea typeface="+mn-ea"/>
                <a:cs typeface="+mn-cs"/>
              </a:rPr>
              <a:t>Key participant groups</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600" b="0" i="0" u="none" strike="noStrike" kern="1200" cap="none" spc="0" normalizeH="0" baseline="0" noProof="0" dirty="0">
                <a:ln>
                  <a:noFill/>
                </a:ln>
                <a:solidFill>
                  <a:srgbClr val="000000"/>
                </a:solidFill>
                <a:effectLst/>
                <a:uLnTx/>
                <a:uFillTx/>
                <a:latin typeface="Montserrat Medium"/>
                <a:ea typeface="+mn-ea"/>
                <a:cs typeface="+mn-cs"/>
              </a:rPr>
              <a:t>All Non-Teaching Staff</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AU" sz="1400" b="0" i="0" u="none" strike="noStrike" kern="1200" cap="none" spc="0" normalizeH="0" baseline="0" noProof="0" dirty="0">
              <a:ln>
                <a:noFill/>
              </a:ln>
              <a:solidFill>
                <a:srgbClr val="000000"/>
              </a:solidFill>
              <a:effectLst/>
              <a:uLnTx/>
              <a:uFillTx/>
              <a:latin typeface="Montserrat Medium"/>
              <a:ea typeface="+mn-ea"/>
              <a:cs typeface="+mn-cs"/>
            </a:endParaRPr>
          </a:p>
          <a:p>
            <a:pPr marL="0" marR="0" lvl="0" indent="0" algn="l" defTabSz="457173"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dirty="0">
              <a:ln>
                <a:noFill/>
              </a:ln>
              <a:solidFill>
                <a:srgbClr val="000000"/>
              </a:solidFill>
              <a:effectLst/>
              <a:uLnTx/>
              <a:uFillTx/>
              <a:latin typeface="Montserrat Medium"/>
              <a:ea typeface="+mn-ea"/>
              <a:cs typeface="+mn-cs"/>
            </a:endParaRPr>
          </a:p>
        </p:txBody>
      </p:sp>
      <p:sp>
        <p:nvSpPr>
          <p:cNvPr id="29" name="TextBox 28"/>
          <p:cNvSpPr txBox="1"/>
          <p:nvPr/>
        </p:nvSpPr>
        <p:spPr>
          <a:xfrm>
            <a:off x="8322565" y="2646633"/>
            <a:ext cx="3476689" cy="3721406"/>
          </a:xfrm>
          <a:prstGeom prst="rect">
            <a:avLst/>
          </a:prstGeom>
          <a:noFill/>
        </p:spPr>
        <p:txBody>
          <a:bodyPr wrap="square" lIns="0" tIns="0" rIns="0" bIns="0" rtlCol="0">
            <a:noAutofit/>
          </a:bodyPr>
          <a:lstStyle/>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Three tier coaching and mentoring program for School Administrative Managers </a:t>
            </a:r>
          </a:p>
          <a:p>
            <a:pPr marL="742923" marR="0" lvl="1" indent="-285750" algn="l" defTabSz="45717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Tier 1- Individual differentiated coaching and mentoring</a:t>
            </a:r>
          </a:p>
          <a:p>
            <a:pPr marL="742923" marR="0" lvl="1" indent="-285750" algn="l" defTabSz="45717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Tier 2 – Small group focused</a:t>
            </a:r>
          </a:p>
          <a:p>
            <a:pPr marL="742923" marR="0" lvl="1" indent="-285750" algn="l" defTabSz="45717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Tier 3 – State wide conference</a:t>
            </a:r>
            <a:endParaRPr kumimoji="0" lang="en-AU" sz="1600" b="0" i="0" u="none" strike="noStrike" kern="1200" cap="none" spc="0" normalizeH="0" baseline="0" noProof="0" dirty="0">
              <a:ln>
                <a:noFill/>
              </a:ln>
              <a:solidFill>
                <a:srgbClr val="000000"/>
              </a:solidFill>
              <a:effectLst/>
              <a:uLnTx/>
              <a:uFillTx/>
              <a:latin typeface="Montserrat Medium"/>
              <a:ea typeface="+mn-ea"/>
              <a:cs typeface="+mn-cs"/>
            </a:endParaRPr>
          </a:p>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Coaching and Mentoring </a:t>
            </a:r>
            <a:r>
              <a:rPr kumimoji="0" lang="en-AU" sz="1400" b="1" i="0" u="none" strike="noStrike" kern="1200" cap="none" spc="0" normalizeH="0" baseline="0" noProof="0" dirty="0">
                <a:ln>
                  <a:noFill/>
                </a:ln>
                <a:solidFill>
                  <a:srgbClr val="000000"/>
                </a:solidFill>
                <a:effectLst/>
                <a:uLnTx/>
                <a:uFillTx/>
                <a:latin typeface="Montserrat Medium"/>
                <a:ea typeface="+mn-ea"/>
                <a:cs typeface="+mn-cs"/>
              </a:rPr>
              <a:t>- Primary </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1" i="0" u="none" strike="noStrike" kern="1200" cap="none" spc="0" normalizeH="0" baseline="0" noProof="0" dirty="0">
                <a:ln>
                  <a:noFill/>
                </a:ln>
                <a:solidFill>
                  <a:srgbClr val="000000"/>
                </a:solidFill>
                <a:effectLst/>
                <a:uLnTx/>
                <a:uFillTx/>
                <a:latin typeface="Montserrat Medium"/>
                <a:ea typeface="+mn-ea"/>
                <a:cs typeface="+mn-cs"/>
              </a:rPr>
              <a:t>Tier 1 – 145 Participants</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1" i="0" u="none" strike="noStrike" kern="1200" cap="none" spc="0" normalizeH="0" baseline="0" noProof="0" dirty="0">
                <a:ln>
                  <a:noFill/>
                </a:ln>
                <a:solidFill>
                  <a:srgbClr val="000000"/>
                </a:solidFill>
                <a:effectLst/>
                <a:uLnTx/>
                <a:uFillTx/>
                <a:latin typeface="Montserrat Medium"/>
                <a:ea typeface="+mn-ea"/>
                <a:cs typeface="+mn-cs"/>
              </a:rPr>
              <a:t>Tier 2 – 114 Participants</a:t>
            </a:r>
          </a:p>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Coaching and Mentoring </a:t>
            </a:r>
            <a:r>
              <a:rPr kumimoji="0" lang="en-AU" sz="1400" b="1" i="0" u="none" strike="noStrike" kern="1200" cap="none" spc="0" normalizeH="0" baseline="0" noProof="0" dirty="0">
                <a:ln>
                  <a:noFill/>
                </a:ln>
                <a:solidFill>
                  <a:srgbClr val="000000"/>
                </a:solidFill>
                <a:effectLst/>
                <a:uLnTx/>
                <a:uFillTx/>
                <a:latin typeface="Montserrat Medium"/>
                <a:ea typeface="+mn-ea"/>
                <a:cs typeface="+mn-cs"/>
              </a:rPr>
              <a:t>- Secondary</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1" i="0" u="none" strike="noStrike" kern="1200" cap="none" spc="0" normalizeH="0" baseline="0" noProof="0" dirty="0">
                <a:ln>
                  <a:noFill/>
                </a:ln>
                <a:solidFill>
                  <a:srgbClr val="000000"/>
                </a:solidFill>
                <a:effectLst/>
                <a:uLnTx/>
                <a:uFillTx/>
                <a:latin typeface="Montserrat Medium"/>
                <a:ea typeface="+mn-ea"/>
                <a:cs typeface="+mn-cs"/>
              </a:rPr>
              <a:t>Tier 1 – 63 Participants</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1" i="0" u="none" strike="noStrike" kern="1200" cap="none" spc="0" normalizeH="0" baseline="0" noProof="0" dirty="0">
                <a:ln>
                  <a:noFill/>
                </a:ln>
                <a:solidFill>
                  <a:srgbClr val="000000"/>
                </a:solidFill>
                <a:effectLst/>
                <a:uLnTx/>
                <a:uFillTx/>
                <a:latin typeface="Montserrat Medium"/>
                <a:ea typeface="+mn-ea"/>
                <a:cs typeface="+mn-cs"/>
              </a:rPr>
              <a:t>Tier 2 – 95 Participants</a:t>
            </a:r>
          </a:p>
          <a:p>
            <a:pPr marL="285750" marR="0" lvl="0"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600" b="0" i="0" u="none" strike="noStrike" kern="1200" cap="none" spc="0" normalizeH="0" baseline="0" noProof="0" dirty="0">
                <a:ln>
                  <a:noFill/>
                </a:ln>
                <a:solidFill>
                  <a:srgbClr val="000000"/>
                </a:solidFill>
                <a:effectLst/>
                <a:uLnTx/>
                <a:uFillTx/>
                <a:latin typeface="Montserrat Medium"/>
                <a:ea typeface="+mn-ea"/>
                <a:cs typeface="+mn-cs"/>
              </a:rPr>
              <a:t>Key participant groups</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AU" sz="1400" b="0" i="0" u="none" strike="noStrike" kern="1200" cap="none" spc="0" normalizeH="0" baseline="0" noProof="0" dirty="0">
                <a:ln>
                  <a:noFill/>
                </a:ln>
                <a:solidFill>
                  <a:srgbClr val="000000"/>
                </a:solidFill>
                <a:effectLst/>
                <a:uLnTx/>
                <a:uFillTx/>
                <a:latin typeface="Montserrat Medium"/>
                <a:ea typeface="+mn-ea"/>
                <a:cs typeface="+mn-cs"/>
              </a:rPr>
              <a:t>School Administrative Manager (SAM)</a:t>
            </a:r>
          </a:p>
          <a:p>
            <a:pPr marL="742923" marR="0" lvl="1" indent="-285750" algn="l" defTabSz="457173"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AU" sz="1400" b="0" i="0" u="none" strike="noStrike" kern="1200" cap="none" spc="0" normalizeH="0" baseline="0" noProof="0" dirty="0">
              <a:ln>
                <a:noFill/>
              </a:ln>
              <a:solidFill>
                <a:srgbClr val="000000"/>
              </a:solidFill>
              <a:effectLst/>
              <a:uLnTx/>
              <a:uFillTx/>
              <a:latin typeface="Montserrat Medium"/>
              <a:ea typeface="+mn-ea"/>
              <a:cs typeface="+mn-cs"/>
            </a:endParaRPr>
          </a:p>
          <a:p>
            <a:pPr marL="0" marR="0" lvl="0" indent="0" algn="l" defTabSz="457173" rtl="0" eaLnBrk="1" fontAlgn="auto" latinLnBrk="0" hangingPunct="1">
              <a:lnSpc>
                <a:spcPct val="100000"/>
              </a:lnSpc>
              <a:spcBef>
                <a:spcPts val="0"/>
              </a:spcBef>
              <a:spcAft>
                <a:spcPts val="0"/>
              </a:spcAft>
              <a:buClrTx/>
              <a:buSzTx/>
              <a:buFontTx/>
              <a:buNone/>
              <a:tabLst/>
              <a:defRPr/>
            </a:pPr>
            <a:endParaRPr kumimoji="0" lang="en-AU" sz="1400" b="0" i="0" u="none" strike="noStrike" kern="1200" cap="none" spc="0" normalizeH="0" baseline="0" noProof="0" dirty="0">
              <a:ln>
                <a:noFill/>
              </a:ln>
              <a:solidFill>
                <a:srgbClr val="000000"/>
              </a:solidFill>
              <a:effectLst/>
              <a:uLnTx/>
              <a:uFillTx/>
              <a:latin typeface="Montserrat Medium"/>
              <a:ea typeface="+mn-ea"/>
              <a:cs typeface="+mn-cs"/>
            </a:endParaRPr>
          </a:p>
        </p:txBody>
      </p:sp>
      <p:sp>
        <p:nvSpPr>
          <p:cNvPr id="10" name="TextBox 1"/>
          <p:cNvSpPr txBox="1"/>
          <p:nvPr/>
        </p:nvSpPr>
        <p:spPr>
          <a:xfrm>
            <a:off x="10826809" y="0"/>
            <a:ext cx="1082755" cy="604662"/>
          </a:xfrm>
          <a:prstGeom prst="rect">
            <a:avLst/>
          </a:prstGeom>
          <a:noFill/>
        </p:spPr>
        <p:txBody>
          <a:bodyPr wrap="square" lIns="0" tIns="0" rIns="0" bIns="0" rtlCol="0">
            <a:noAutofit/>
          </a:bodyPr>
          <a:lstStyle>
            <a:defPPr>
              <a:defRPr lang="en-US"/>
            </a:defPPr>
            <a:lvl1pPr marL="0" algn="l" defTabSz="457173" rtl="0" eaLnBrk="1" latinLnBrk="0" hangingPunct="1">
              <a:defRPr sz="1800" kern="1200">
                <a:solidFill>
                  <a:schemeClr val="tx1"/>
                </a:solidFill>
                <a:latin typeface="+mn-lt"/>
                <a:ea typeface="+mn-ea"/>
                <a:cs typeface="+mn-cs"/>
              </a:defRPr>
            </a:lvl1pPr>
            <a:lvl2pPr marL="457173" algn="l" defTabSz="457173" rtl="0" eaLnBrk="1" latinLnBrk="0" hangingPunct="1">
              <a:defRPr sz="1800" kern="1200">
                <a:solidFill>
                  <a:schemeClr val="tx1"/>
                </a:solidFill>
                <a:latin typeface="+mn-lt"/>
                <a:ea typeface="+mn-ea"/>
                <a:cs typeface="+mn-cs"/>
              </a:defRPr>
            </a:lvl2pPr>
            <a:lvl3pPr marL="914347" algn="l" defTabSz="457173" rtl="0" eaLnBrk="1" latinLnBrk="0" hangingPunct="1">
              <a:defRPr sz="1800" kern="1200">
                <a:solidFill>
                  <a:schemeClr val="tx1"/>
                </a:solidFill>
                <a:latin typeface="+mn-lt"/>
                <a:ea typeface="+mn-ea"/>
                <a:cs typeface="+mn-cs"/>
              </a:defRPr>
            </a:lvl3pPr>
            <a:lvl4pPr marL="1371520" algn="l" defTabSz="457173" rtl="0" eaLnBrk="1" latinLnBrk="0" hangingPunct="1">
              <a:defRPr sz="1800" kern="1200">
                <a:solidFill>
                  <a:schemeClr val="tx1"/>
                </a:solidFill>
                <a:latin typeface="+mn-lt"/>
                <a:ea typeface="+mn-ea"/>
                <a:cs typeface="+mn-cs"/>
              </a:defRPr>
            </a:lvl4pPr>
            <a:lvl5pPr marL="1828694" algn="l" defTabSz="457173" rtl="0" eaLnBrk="1" latinLnBrk="0" hangingPunct="1">
              <a:defRPr sz="1800" kern="1200">
                <a:solidFill>
                  <a:schemeClr val="tx1"/>
                </a:solidFill>
                <a:latin typeface="+mn-lt"/>
                <a:ea typeface="+mn-ea"/>
                <a:cs typeface="+mn-cs"/>
              </a:defRPr>
            </a:lvl5pPr>
            <a:lvl6pPr marL="2285866" algn="l" defTabSz="457173" rtl="0" eaLnBrk="1" latinLnBrk="0" hangingPunct="1">
              <a:defRPr sz="1800" kern="1200">
                <a:solidFill>
                  <a:schemeClr val="tx1"/>
                </a:solidFill>
                <a:latin typeface="+mn-lt"/>
                <a:ea typeface="+mn-ea"/>
                <a:cs typeface="+mn-cs"/>
              </a:defRPr>
            </a:lvl6pPr>
            <a:lvl7pPr marL="2743041" algn="l" defTabSz="457173" rtl="0" eaLnBrk="1" latinLnBrk="0" hangingPunct="1">
              <a:defRPr sz="1800" kern="1200">
                <a:solidFill>
                  <a:schemeClr val="tx1"/>
                </a:solidFill>
                <a:latin typeface="+mn-lt"/>
                <a:ea typeface="+mn-ea"/>
                <a:cs typeface="+mn-cs"/>
              </a:defRPr>
            </a:lvl7pPr>
            <a:lvl8pPr marL="3200214" algn="l" defTabSz="457173" rtl="0" eaLnBrk="1" latinLnBrk="0" hangingPunct="1">
              <a:defRPr sz="1800" kern="1200">
                <a:solidFill>
                  <a:schemeClr val="tx1"/>
                </a:solidFill>
                <a:latin typeface="+mn-lt"/>
                <a:ea typeface="+mn-ea"/>
                <a:cs typeface="+mn-cs"/>
              </a:defRPr>
            </a:lvl8pPr>
            <a:lvl9pPr marL="3657388" algn="l" defTabSz="457173" rtl="0" eaLnBrk="1" latinLnBrk="0" hangingPunct="1">
              <a:defRPr sz="1800" kern="1200">
                <a:solidFill>
                  <a:schemeClr val="tx1"/>
                </a:solidFill>
                <a:latin typeface="+mn-lt"/>
                <a:ea typeface="+mn-ea"/>
                <a:cs typeface="+mn-cs"/>
              </a:defRPr>
            </a:lvl9pPr>
          </a:lstStyle>
          <a:p>
            <a:pPr marL="0" marR="0" lvl="0" indent="0" algn="r" defTabSz="457173"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srgbClr val="FFFFFF"/>
                </a:solidFill>
                <a:effectLst/>
                <a:uLnTx/>
                <a:uFillTx/>
                <a:latin typeface="Gill Sans MT" panose="020B0502020104020203" pitchFamily="34" charset="0"/>
                <a:ea typeface="+mn-ea"/>
                <a:cs typeface="+mn-cs"/>
              </a:rPr>
              <a:t>PLNTS</a:t>
            </a:r>
          </a:p>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600" b="1" i="0" u="none" strike="noStrike" kern="1200" cap="none" spc="0" normalizeH="0" baseline="0" noProof="0" dirty="0">
                <a:ln>
                  <a:noFill/>
                </a:ln>
                <a:solidFill>
                  <a:srgbClr val="FFFF00"/>
                </a:solidFill>
                <a:effectLst/>
                <a:uLnTx/>
                <a:uFillTx/>
                <a:latin typeface="Montserrat Medium"/>
                <a:ea typeface="+mn-ea"/>
                <a:cs typeface="+mn-cs"/>
              </a:rPr>
              <a:t>Professional Learning for </a:t>
            </a:r>
          </a:p>
          <a:p>
            <a:pPr marL="0" marR="0" lvl="0" indent="0" algn="ctr" defTabSz="457173" rtl="0" eaLnBrk="1" fontAlgn="auto" latinLnBrk="0" hangingPunct="1">
              <a:lnSpc>
                <a:spcPct val="100000"/>
              </a:lnSpc>
              <a:spcBef>
                <a:spcPts val="0"/>
              </a:spcBef>
              <a:spcAft>
                <a:spcPts val="0"/>
              </a:spcAft>
              <a:buClrTx/>
              <a:buSzTx/>
              <a:buFontTx/>
              <a:buNone/>
              <a:tabLst/>
              <a:defRPr/>
            </a:pPr>
            <a:r>
              <a:rPr kumimoji="0" lang="en-AU" sz="600" b="1" i="0" u="none" strike="noStrike" kern="1200" cap="none" spc="0" normalizeH="0" baseline="0" noProof="0" dirty="0">
                <a:ln>
                  <a:noFill/>
                </a:ln>
                <a:solidFill>
                  <a:srgbClr val="FFFF00"/>
                </a:solidFill>
                <a:effectLst/>
                <a:uLnTx/>
                <a:uFillTx/>
                <a:latin typeface="Montserrat Medium"/>
                <a:ea typeface="+mn-ea"/>
                <a:cs typeface="+mn-cs"/>
              </a:rPr>
              <a:t>Non-teaching Staff</a:t>
            </a:r>
          </a:p>
        </p:txBody>
      </p:sp>
    </p:spTree>
    <p:extLst>
      <p:ext uri="{BB962C8B-B14F-4D97-AF65-F5344CB8AC3E}">
        <p14:creationId xmlns:p14="http://schemas.microsoft.com/office/powerpoint/2010/main" val="551473609"/>
      </p:ext>
    </p:extLst>
  </p:cSld>
  <p:clrMapOvr>
    <a:masterClrMapping/>
  </p:clrMapOvr>
  <p:transition>
    <p:fade/>
  </p:transition>
</p:sld>
</file>

<file path=ppt/theme/theme1.xml><?xml version="1.0" encoding="utf-8"?>
<a:theme xmlns:a="http://schemas.openxmlformats.org/drawingml/2006/main" name="1_Office Theme">
  <a:themeElements>
    <a:clrScheme name="Department of Education Colour FA1">
      <a:dk1>
        <a:srgbClr val="000000"/>
      </a:dk1>
      <a:lt1>
        <a:srgbClr val="FFFFFF"/>
      </a:lt1>
      <a:dk2>
        <a:srgbClr val="19233E"/>
      </a:dk2>
      <a:lt2>
        <a:srgbClr val="E6E7EA"/>
      </a:lt2>
      <a:accent1>
        <a:srgbClr val="19233E"/>
      </a:accent1>
      <a:accent2>
        <a:srgbClr val="385E9D"/>
      </a:accent2>
      <a:accent3>
        <a:srgbClr val="6CACE4"/>
      </a:accent3>
      <a:accent4>
        <a:srgbClr val="C6DAE7"/>
      </a:accent4>
      <a:accent5>
        <a:srgbClr val="D70C3D"/>
      </a:accent5>
      <a:accent6>
        <a:srgbClr val="E56A54"/>
      </a:accent6>
      <a:hlink>
        <a:srgbClr val="D70C3D"/>
      </a:hlink>
      <a:folHlink>
        <a:srgbClr val="D70C3D"/>
      </a:folHlink>
    </a:clrScheme>
    <a:fontScheme name="Department of Education Font Collection FA1">
      <a:majorFont>
        <a:latin typeface="Montserrat"/>
        <a:ea typeface=""/>
        <a:cs typeface=""/>
      </a:majorFont>
      <a:minorFont>
        <a:latin typeface="Montserrat Medium"/>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400" dirty="0" err="1" smtClean="0"/>
        </a:defPPr>
      </a:lstStyle>
    </a:txDef>
  </a:objectDefaults>
  <a:extraClrSchemeLst/>
  <a:custClrLst>
    <a:custClr name="Corporate 1">
      <a:srgbClr val="19233E"/>
    </a:custClr>
    <a:custClr name="Corporate 2">
      <a:srgbClr val="D70C3D"/>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Teachers/Parents 1">
      <a:srgbClr val="1D428A"/>
    </a:custClr>
    <a:custClr name="Teachers/Parents 2">
      <a:srgbClr val="385E9D"/>
    </a:custClr>
    <a:custClr name="Teachers/Parents 3">
      <a:srgbClr val="407EC9"/>
    </a:custClr>
    <a:custClr name="Teachers/Parents 4">
      <a:srgbClr val="6CACE4"/>
    </a:custClr>
    <a:custClr name="Teachers/Parents 5">
      <a:srgbClr val="C8C9C7"/>
    </a:custClr>
    <a:custClr name="Teachers/Parents 6">
      <a:srgbClr val="E6E7EA"/>
    </a:custClr>
    <a:custClr name="Teachers/Parents 7">
      <a:srgbClr val="9D2235"/>
    </a:custClr>
    <a:custClr name="BLANK">
      <a:srgbClr val="FFFFFF"/>
    </a:custClr>
    <a:custClr name="BLANK">
      <a:srgbClr val="FFFFFF"/>
    </a:custClr>
    <a:custClr name="BLANK">
      <a:srgbClr val="FFFFFF"/>
    </a:custClr>
    <a:custClr name="Students 1">
      <a:srgbClr val="A4C8E1"/>
    </a:custClr>
    <a:custClr name="Students 2">
      <a:srgbClr val="C6DAE7"/>
    </a:custClr>
    <a:custClr name="Students 3">
      <a:srgbClr val="E56A54"/>
    </a:custClr>
    <a:custClr name="Students 4">
      <a:srgbClr val="E9C4C7"/>
    </a:custClr>
  </a:custClrLst>
  <a:extLst>
    <a:ext uri="{05A4C25C-085E-4340-85A3-A5531E510DB2}">
      <thm15:themeFamily xmlns:thm15="http://schemas.microsoft.com/office/thememl/2012/main" name="Presentation.ARIAL.template.potx [Read-Only]" id="{4A6D65CE-1B4C-4ECB-9360-770B8FBEC307}" vid="{302CD5C2-C222-4B32-A241-7CBAC78F0267}"/>
    </a:ext>
  </a:extLst>
</a:theme>
</file>

<file path=ppt/theme/theme2.xml><?xml version="1.0" encoding="utf-8"?>
<a:theme xmlns:a="http://schemas.openxmlformats.org/drawingml/2006/main" name="Office Theme">
  <a:themeElements>
    <a:clrScheme name="Department of Education Colour FA1">
      <a:dk1>
        <a:srgbClr val="000000"/>
      </a:dk1>
      <a:lt1>
        <a:srgbClr val="FFFFFF"/>
      </a:lt1>
      <a:dk2>
        <a:srgbClr val="19233E"/>
      </a:dk2>
      <a:lt2>
        <a:srgbClr val="E6E7EA"/>
      </a:lt2>
      <a:accent1>
        <a:srgbClr val="19233E"/>
      </a:accent1>
      <a:accent2>
        <a:srgbClr val="385E9D"/>
      </a:accent2>
      <a:accent3>
        <a:srgbClr val="6CACE4"/>
      </a:accent3>
      <a:accent4>
        <a:srgbClr val="C6DAE7"/>
      </a:accent4>
      <a:accent5>
        <a:srgbClr val="D70C3D"/>
      </a:accent5>
      <a:accent6>
        <a:srgbClr val="E56A54"/>
      </a:accent6>
      <a:hlink>
        <a:srgbClr val="D70C3D"/>
      </a:hlink>
      <a:folHlink>
        <a:srgbClr val="D70C3D"/>
      </a:folHlink>
    </a:clrScheme>
    <a:fontScheme name="Department of Education Font Collection FA1">
      <a:majorFont>
        <a:latin typeface="Montserrat"/>
        <a:ea typeface=""/>
        <a:cs typeface=""/>
      </a:majorFont>
      <a:minorFont>
        <a:latin typeface="Montserrat Medium"/>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400" dirty="0" err="1" smtClean="0"/>
        </a:defPPr>
      </a:lstStyle>
    </a:txDef>
  </a:objectDefaults>
  <a:extraClrSchemeLst/>
  <a:custClrLst>
    <a:custClr name="Corporate 1">
      <a:srgbClr val="19233E"/>
    </a:custClr>
    <a:custClr name="Corporate 2">
      <a:srgbClr val="D70C3D"/>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BLANK">
      <a:srgbClr val="FFFFFF"/>
    </a:custClr>
    <a:custClr name="Teachers/Parents 1">
      <a:srgbClr val="1D428A"/>
    </a:custClr>
    <a:custClr name="Teachers/Parents 2">
      <a:srgbClr val="385E9D"/>
    </a:custClr>
    <a:custClr name="Teachers/Parents 3">
      <a:srgbClr val="407EC9"/>
    </a:custClr>
    <a:custClr name="Teachers/Parents 4">
      <a:srgbClr val="6CACE4"/>
    </a:custClr>
    <a:custClr name="Teachers/Parents 5">
      <a:srgbClr val="C8C9C7"/>
    </a:custClr>
    <a:custClr name="Teachers/Parents 6">
      <a:srgbClr val="E6E7EA"/>
    </a:custClr>
    <a:custClr name="Teachers/Parents 7">
      <a:srgbClr val="9D2235"/>
    </a:custClr>
    <a:custClr name="BLANK">
      <a:srgbClr val="FFFFFF"/>
    </a:custClr>
    <a:custClr name="BLANK">
      <a:srgbClr val="FFFFFF"/>
    </a:custClr>
    <a:custClr name="BLANK">
      <a:srgbClr val="FFFFFF"/>
    </a:custClr>
    <a:custClr name="Students 1">
      <a:srgbClr val="A4C8E1"/>
    </a:custClr>
    <a:custClr name="Students 2">
      <a:srgbClr val="C6DAE7"/>
    </a:custClr>
    <a:custClr name="Students 3">
      <a:srgbClr val="E56A54"/>
    </a:custClr>
    <a:custClr name="Students 4">
      <a:srgbClr val="E9C4C7"/>
    </a:custClr>
  </a:custClrLst>
  <a:extLst>
    <a:ext uri="{05A4C25C-085E-4340-85A3-A5531E510DB2}">
      <thm15:themeFamily xmlns:thm15="http://schemas.microsoft.com/office/thememl/2012/main" name="Presentation1" id="{129BCC9B-FF0F-42CC-B0B7-C6A3498753AD}" vid="{CE406EF9-F565-489A-AA42-84D45F8B499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B9CF351E4A36A4BB1B1C0CC427BBF57" ma:contentTypeVersion="11" ma:contentTypeDescription="Create a new document." ma:contentTypeScope="" ma:versionID="17c9bae1de866964f1d7c9f46e0c643f">
  <xsd:schema xmlns:xsd="http://www.w3.org/2001/XMLSchema" xmlns:xs="http://www.w3.org/2001/XMLSchema" xmlns:p="http://schemas.microsoft.com/office/2006/metadata/properties" xmlns:ns3="e476d28c-56cc-4054-ba5e-fbf362597da5" xmlns:ns4="5f0d637d-308c-48e4-bf8b-455ea627081e" targetNamespace="http://schemas.microsoft.com/office/2006/metadata/properties" ma:root="true" ma:fieldsID="fe4447bd535c870252e008ce15f5f01a" ns3:_="" ns4:_="">
    <xsd:import namespace="e476d28c-56cc-4054-ba5e-fbf362597da5"/>
    <xsd:import namespace="5f0d637d-308c-48e4-bf8b-455ea627081e"/>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76d28c-56cc-4054-ba5e-fbf362597da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0d637d-308c-48e4-bf8b-455ea627081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773AFD-E824-4CCB-9524-F4660834E2A5}">
  <ds:schemaRefs>
    <ds:schemaRef ds:uri="http://purl.org/dc/terms/"/>
    <ds:schemaRef ds:uri="http://schemas.microsoft.com/office/2006/documentManagement/types"/>
    <ds:schemaRef ds:uri="e476d28c-56cc-4054-ba5e-fbf362597da5"/>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5f0d637d-308c-48e4-bf8b-455ea627081e"/>
    <ds:schemaRef ds:uri="http://www.w3.org/XML/1998/namespace"/>
    <ds:schemaRef ds:uri="http://purl.org/dc/dcmitype/"/>
  </ds:schemaRefs>
</ds:datastoreItem>
</file>

<file path=customXml/itemProps2.xml><?xml version="1.0" encoding="utf-8"?>
<ds:datastoreItem xmlns:ds="http://schemas.openxmlformats.org/officeDocument/2006/customXml" ds:itemID="{53C75031-6487-4180-B97D-FBF2023EF7AF}">
  <ds:schemaRefs>
    <ds:schemaRef ds:uri="http://schemas.microsoft.com/sharepoint/v3/contenttype/forms"/>
  </ds:schemaRefs>
</ds:datastoreItem>
</file>

<file path=customXml/itemProps3.xml><?xml version="1.0" encoding="utf-8"?>
<ds:datastoreItem xmlns:ds="http://schemas.openxmlformats.org/officeDocument/2006/customXml" ds:itemID="{A1B5F6A1-0E5C-46FC-80A2-AB4BF91760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76d28c-56cc-4054-ba5e-fbf362597da5"/>
    <ds:schemaRef ds:uri="5f0d637d-308c-48e4-bf8b-455ea62708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55</TotalTime>
  <Words>2656</Words>
  <Application>Microsoft Office PowerPoint</Application>
  <PresentationFormat>Widescreen</PresentationFormat>
  <Paragraphs>454</Paragraphs>
  <Slides>20</Slides>
  <Notes>18</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20</vt:i4>
      </vt:variant>
    </vt:vector>
  </HeadingPairs>
  <TitlesOfParts>
    <vt:vector size="34" baseType="lpstr">
      <vt:lpstr>Arial</vt:lpstr>
      <vt:lpstr>Calibri</vt:lpstr>
      <vt:lpstr>Gill Sans MT</vt:lpstr>
      <vt:lpstr>Monaco</vt:lpstr>
      <vt:lpstr>Montserrat</vt:lpstr>
      <vt:lpstr>Montserrat Light</vt:lpstr>
      <vt:lpstr>Montserrat Medium</vt:lpstr>
      <vt:lpstr>Montserrat SemiBold</vt:lpstr>
      <vt:lpstr>Symbol</vt:lpstr>
      <vt:lpstr>System Font Regular</vt:lpstr>
      <vt:lpstr>Times New Roman</vt:lpstr>
      <vt:lpstr>Wingdings</vt:lpstr>
      <vt:lpstr>1_Office Theme</vt:lpstr>
      <vt:lpstr>Office Theme</vt:lpstr>
      <vt:lpstr>PROFESSIONAL LEARNING FOR  NON-TEACHING STAFF</vt:lpstr>
      <vt:lpstr>SRG PL Delivery &amp; challenges</vt:lpstr>
      <vt:lpstr>The Professional Learning structure</vt:lpstr>
      <vt:lpstr>The Journey Since May 18</vt:lpstr>
      <vt:lpstr>Professional Learning delivery</vt:lpstr>
      <vt:lpstr>Leadership Pathways Team - PLNTS</vt:lpstr>
      <vt:lpstr>Governance Structure – staying connected</vt:lpstr>
      <vt:lpstr>But what have we been doing?</vt:lpstr>
      <vt:lpstr>Professional Learning Delivery – Key Achievements (Feb – May 19)</vt:lpstr>
      <vt:lpstr>Tertiary leadership</vt:lpstr>
      <vt:lpstr>Excellence in School Administration (ESA)   - coach-mentoring  - eLearning </vt:lpstr>
      <vt:lpstr>Excellence in Schools Administration (ESA)  Tier 1, Tier 2 &amp; Tier 3 – SAMs and A/R SAMs</vt:lpstr>
      <vt:lpstr>What does e-learning include?</vt:lpstr>
      <vt:lpstr>When can they start?</vt:lpstr>
      <vt:lpstr>How can they access it?</vt:lpstr>
      <vt:lpstr>Yammer</vt:lpstr>
      <vt:lpstr>Non-teaching staff professional learning calendar</vt:lpstr>
      <vt:lpstr>Professional learning information, resources and calendars for non teaching Staff </vt:lpstr>
      <vt:lpstr>How to add the Leadership &amp; High Performance icon to your Essentials</vt:lpstr>
      <vt:lpstr>Professional Learning Team Contacts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PROFESSIONAL LEARNING FOR  NON-TEACHING STAFF</dc:title>
  <dc:creator>Sandra Robinson</dc:creator>
  <cp:lastModifiedBy>Christina Argyri</cp:lastModifiedBy>
  <cp:revision>5</cp:revision>
  <dcterms:created xsi:type="dcterms:W3CDTF">2019-08-22T13:41:39Z</dcterms:created>
  <dcterms:modified xsi:type="dcterms:W3CDTF">2019-09-01T22:16:03Z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0x010100DB9CF351E4A36A4BB1B1C0CC427BBF57</vt:lpwstr>
  </property>
</Properties>
</file>