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3.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charts/chart3.xml" ContentType="application/vnd.openxmlformats-officedocument.drawingml.chart+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4.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4"/>
    <p:sldMasterId id="2147483702" r:id="rId5"/>
  </p:sldMasterIdLst>
  <p:notesMasterIdLst>
    <p:notesMasterId r:id="rId22"/>
  </p:notesMasterIdLst>
  <p:handoutMasterIdLst>
    <p:handoutMasterId r:id="rId23"/>
  </p:handoutMasterIdLst>
  <p:sldIdLst>
    <p:sldId id="267" r:id="rId6"/>
    <p:sldId id="266" r:id="rId7"/>
    <p:sldId id="265" r:id="rId8"/>
    <p:sldId id="307" r:id="rId9"/>
    <p:sldId id="314" r:id="rId10"/>
    <p:sldId id="294" r:id="rId11"/>
    <p:sldId id="295" r:id="rId12"/>
    <p:sldId id="315" r:id="rId13"/>
    <p:sldId id="308" r:id="rId14"/>
    <p:sldId id="301" r:id="rId15"/>
    <p:sldId id="302" r:id="rId16"/>
    <p:sldId id="310" r:id="rId17"/>
    <p:sldId id="303" r:id="rId18"/>
    <p:sldId id="311" r:id="rId19"/>
    <p:sldId id="312" r:id="rId20"/>
    <p:sldId id="313" r:id="rId21"/>
  </p:sldIdLst>
  <p:sldSz cx="9144000" cy="6858000" type="screen4x3"/>
  <p:notesSz cx="10234613" cy="7099300"/>
  <p:custDataLst>
    <p:tags r:id="rId24"/>
  </p:custDataLst>
  <p:defaultTextStyle>
    <a:defPPr>
      <a:defRPr lang="en-US"/>
    </a:defPPr>
    <a:lvl1pPr marL="0" algn="l" defTabSz="457173" rtl="0" eaLnBrk="1" latinLnBrk="0" hangingPunct="1">
      <a:defRPr sz="1800" kern="1200">
        <a:solidFill>
          <a:schemeClr val="tx1"/>
        </a:solidFill>
        <a:latin typeface="+mn-lt"/>
        <a:ea typeface="+mn-ea"/>
        <a:cs typeface="+mn-cs"/>
      </a:defRPr>
    </a:lvl1pPr>
    <a:lvl2pPr marL="457173" algn="l" defTabSz="457173" rtl="0" eaLnBrk="1" latinLnBrk="0" hangingPunct="1">
      <a:defRPr sz="1800" kern="1200">
        <a:solidFill>
          <a:schemeClr val="tx1"/>
        </a:solidFill>
        <a:latin typeface="+mn-lt"/>
        <a:ea typeface="+mn-ea"/>
        <a:cs typeface="+mn-cs"/>
      </a:defRPr>
    </a:lvl2pPr>
    <a:lvl3pPr marL="914347" algn="l" defTabSz="457173" rtl="0" eaLnBrk="1" latinLnBrk="0" hangingPunct="1">
      <a:defRPr sz="1800" kern="1200">
        <a:solidFill>
          <a:schemeClr val="tx1"/>
        </a:solidFill>
        <a:latin typeface="+mn-lt"/>
        <a:ea typeface="+mn-ea"/>
        <a:cs typeface="+mn-cs"/>
      </a:defRPr>
    </a:lvl3pPr>
    <a:lvl4pPr marL="1371520" algn="l" defTabSz="457173" rtl="0" eaLnBrk="1" latinLnBrk="0" hangingPunct="1">
      <a:defRPr sz="1800" kern="1200">
        <a:solidFill>
          <a:schemeClr val="tx1"/>
        </a:solidFill>
        <a:latin typeface="+mn-lt"/>
        <a:ea typeface="+mn-ea"/>
        <a:cs typeface="+mn-cs"/>
      </a:defRPr>
    </a:lvl4pPr>
    <a:lvl5pPr marL="1828694" algn="l" defTabSz="457173" rtl="0" eaLnBrk="1" latinLnBrk="0" hangingPunct="1">
      <a:defRPr sz="1800" kern="1200">
        <a:solidFill>
          <a:schemeClr val="tx1"/>
        </a:solidFill>
        <a:latin typeface="+mn-lt"/>
        <a:ea typeface="+mn-ea"/>
        <a:cs typeface="+mn-cs"/>
      </a:defRPr>
    </a:lvl5pPr>
    <a:lvl6pPr marL="2285866" algn="l" defTabSz="457173" rtl="0" eaLnBrk="1" latinLnBrk="0" hangingPunct="1">
      <a:defRPr sz="1800" kern="1200">
        <a:solidFill>
          <a:schemeClr val="tx1"/>
        </a:solidFill>
        <a:latin typeface="+mn-lt"/>
        <a:ea typeface="+mn-ea"/>
        <a:cs typeface="+mn-cs"/>
      </a:defRPr>
    </a:lvl6pPr>
    <a:lvl7pPr marL="2743041" algn="l" defTabSz="457173" rtl="0" eaLnBrk="1" latinLnBrk="0" hangingPunct="1">
      <a:defRPr sz="1800" kern="1200">
        <a:solidFill>
          <a:schemeClr val="tx1"/>
        </a:solidFill>
        <a:latin typeface="+mn-lt"/>
        <a:ea typeface="+mn-ea"/>
        <a:cs typeface="+mn-cs"/>
      </a:defRPr>
    </a:lvl7pPr>
    <a:lvl8pPr marL="3200214" algn="l" defTabSz="457173" rtl="0" eaLnBrk="1" latinLnBrk="0" hangingPunct="1">
      <a:defRPr sz="1800" kern="1200">
        <a:solidFill>
          <a:schemeClr val="tx1"/>
        </a:solidFill>
        <a:latin typeface="+mn-lt"/>
        <a:ea typeface="+mn-ea"/>
        <a:cs typeface="+mn-cs"/>
      </a:defRPr>
    </a:lvl8pPr>
    <a:lvl9pPr marL="3657388" algn="l" defTabSz="45717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aster Slides" id="{1165592B-D1AE-EE48-AEB4-F19515D86DC8}">
          <p14:sldIdLst>
            <p14:sldId id="267"/>
            <p14:sldId id="266"/>
            <p14:sldId id="265"/>
            <p14:sldId id="307"/>
            <p14:sldId id="314"/>
            <p14:sldId id="294"/>
            <p14:sldId id="295"/>
            <p14:sldId id="315"/>
            <p14:sldId id="308"/>
            <p14:sldId id="301"/>
            <p14:sldId id="302"/>
            <p14:sldId id="310"/>
            <p14:sldId id="303"/>
            <p14:sldId id="311"/>
            <p14:sldId id="312"/>
            <p14:sldId id="313"/>
          </p14:sldIdLst>
        </p14:section>
      </p14:sectionLst>
    </p:ext>
    <p:ext uri="{EFAFB233-063F-42B5-8137-9DF3F51BA10A}">
      <p15:sldGuideLst xmlns:p15="http://schemas.microsoft.com/office/powerpoint/2012/main">
        <p15:guide id="1" orient="horz" pos="1842" userDrawn="1">
          <p15:clr>
            <a:srgbClr val="A4A3A4"/>
          </p15:clr>
        </p15:guide>
        <p15:guide id="2" orient="horz" pos="3280" userDrawn="1">
          <p15:clr>
            <a:srgbClr val="A4A3A4"/>
          </p15:clr>
        </p15:guide>
        <p15:guide id="3" orient="horz" pos="2228" userDrawn="1">
          <p15:clr>
            <a:srgbClr val="A4A3A4"/>
          </p15:clr>
        </p15:guide>
        <p15:guide id="4" orient="horz" pos="2614" userDrawn="1">
          <p15:clr>
            <a:srgbClr val="A4A3A4"/>
          </p15:clr>
        </p15:guide>
        <p15:guide id="5" pos="2859" userDrawn="1">
          <p15:clr>
            <a:srgbClr val="A4A3A4"/>
          </p15:clr>
        </p15:guide>
        <p15:guide id="6" orient="horz" pos="1570" userDrawn="1">
          <p15:clr>
            <a:srgbClr val="A4A3A4"/>
          </p15:clr>
        </p15:guide>
        <p15:guide id="7" orient="horz" pos="1616" userDrawn="1">
          <p15:clr>
            <a:srgbClr val="A4A3A4"/>
          </p15:clr>
        </p15:guide>
        <p15:guide id="8" pos="975" userDrawn="1">
          <p15:clr>
            <a:srgbClr val="A4A3A4"/>
          </p15:clr>
        </p15:guide>
        <p15:guide id="9" pos="2555" userDrawn="1">
          <p15:clr>
            <a:srgbClr val="A4A3A4"/>
          </p15:clr>
        </p15:guide>
        <p15:guide id="10" pos="176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0C3D"/>
    <a:srgbClr val="FFFFFF"/>
    <a:srgbClr val="19233E"/>
    <a:srgbClr val="1D428A"/>
    <a:srgbClr val="041E41"/>
    <a:srgbClr val="235BA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1" autoAdjust="0"/>
    <p:restoredTop sz="95374" autoAdjust="0"/>
  </p:normalViewPr>
  <p:slideViewPr>
    <p:cSldViewPr snapToGrid="0" showGuides="1">
      <p:cViewPr>
        <p:scale>
          <a:sx n="70" d="100"/>
          <a:sy n="70" d="100"/>
        </p:scale>
        <p:origin x="2706" y="954"/>
      </p:cViewPr>
      <p:guideLst>
        <p:guide orient="horz" pos="1842"/>
        <p:guide orient="horz" pos="3280"/>
        <p:guide orient="horz" pos="2228"/>
        <p:guide orient="horz" pos="2614"/>
        <p:guide pos="2859"/>
        <p:guide orient="horz" pos="1570"/>
        <p:guide orient="horz" pos="1616"/>
        <p:guide pos="975"/>
        <p:guide pos="2555"/>
        <p:guide pos="1769"/>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1" d="100"/>
          <a:sy n="111" d="100"/>
        </p:scale>
        <p:origin x="2448"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2"/>
                </a:solidFill>
                <a:latin typeface="Montserrat Light" pitchFamily="2" charset="77"/>
                <a:ea typeface="+mn-ea"/>
                <a:cs typeface="+mn-cs"/>
              </a:defRPr>
            </a:pPr>
            <a:r>
              <a:rPr lang="en-AU" b="0" dirty="0">
                <a:latin typeface="+mn-lt"/>
              </a:rPr>
              <a:t>Chart Title</a:t>
            </a:r>
          </a:p>
        </c:rich>
      </c:tx>
      <c:layout>
        <c:manualLayout>
          <c:xMode val="edge"/>
          <c:yMode val="edge"/>
          <c:x val="5.0067121985634906E-2"/>
          <c:y val="1.3324634909076276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2"/>
              </a:solidFill>
              <a:latin typeface="Montserrat Light" pitchFamily="2" charset="77"/>
              <a:ea typeface="+mn-ea"/>
              <a:cs typeface="+mn-cs"/>
            </a:defRPr>
          </a:pPr>
          <a:endParaRPr lang="en-US"/>
        </a:p>
      </c:txPr>
    </c:title>
    <c:autoTitleDeleted val="0"/>
    <c:plotArea>
      <c:layout>
        <c:manualLayout>
          <c:layoutTarget val="inner"/>
          <c:xMode val="edge"/>
          <c:yMode val="edge"/>
          <c:x val="0"/>
          <c:y val="0.15850469155990188"/>
          <c:w val="0.99770930078221387"/>
          <c:h val="0.84045729227549248"/>
        </c:manualLayout>
      </c:layout>
      <c:barChart>
        <c:barDir val="col"/>
        <c:grouping val="percentStacked"/>
        <c:varyColors val="0"/>
        <c:ser>
          <c:idx val="0"/>
          <c:order val="0"/>
          <c:tx>
            <c:strRef>
              <c:f>Sheet1!$B$1</c:f>
              <c:strCache>
                <c:ptCount val="1"/>
                <c:pt idx="0">
                  <c:v>Series 1</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1"/>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6E13-44E1-9680-BF397F888C05}"/>
            </c:ext>
          </c:extLst>
        </c:ser>
        <c:ser>
          <c:idx val="1"/>
          <c:order val="1"/>
          <c:tx>
            <c:strRef>
              <c:f>Sheet1!$C$1</c:f>
              <c:strCache>
                <c:ptCount val="1"/>
                <c:pt idx="0">
                  <c:v>Series 2</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1"/>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6E13-44E1-9680-BF397F888C05}"/>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en-US"/>
              </a:p>
            </c:txPr>
            <c:dLblPos val="ctr"/>
            <c:showLegendKey val="0"/>
            <c:showVal val="1"/>
            <c:showCatName val="1"/>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6E13-44E1-9680-BF397F888C05}"/>
            </c:ext>
          </c:extLst>
        </c:ser>
        <c:dLbls>
          <c:showLegendKey val="0"/>
          <c:showVal val="0"/>
          <c:showCatName val="0"/>
          <c:showSerName val="0"/>
          <c:showPercent val="0"/>
          <c:showBubbleSize val="0"/>
        </c:dLbls>
        <c:gapWidth val="45"/>
        <c:overlap val="100"/>
        <c:axId val="240315640"/>
        <c:axId val="240315248"/>
      </c:barChart>
      <c:catAx>
        <c:axId val="240315640"/>
        <c:scaling>
          <c:orientation val="minMax"/>
        </c:scaling>
        <c:delete val="1"/>
        <c:axPos val="b"/>
        <c:numFmt formatCode="General" sourceLinked="1"/>
        <c:majorTickMark val="none"/>
        <c:minorTickMark val="none"/>
        <c:tickLblPos val="nextTo"/>
        <c:crossAx val="240315248"/>
        <c:crosses val="autoZero"/>
        <c:auto val="1"/>
        <c:lblAlgn val="ctr"/>
        <c:lblOffset val="100"/>
        <c:noMultiLvlLbl val="0"/>
      </c:catAx>
      <c:valAx>
        <c:axId val="240315248"/>
        <c:scaling>
          <c:orientation val="minMax"/>
        </c:scaling>
        <c:delete val="1"/>
        <c:axPos val="l"/>
        <c:majorGridlines>
          <c:spPr>
            <a:ln w="9525" cap="flat" cmpd="sng" algn="ctr">
              <a:noFill/>
              <a:round/>
            </a:ln>
            <a:effectLst/>
          </c:spPr>
        </c:majorGridlines>
        <c:numFmt formatCode="0%" sourceLinked="1"/>
        <c:majorTickMark val="none"/>
        <c:minorTickMark val="none"/>
        <c:tickLblPos val="nextTo"/>
        <c:crossAx val="240315640"/>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1200">
          <a:solidFill>
            <a:schemeClr val="tx1"/>
          </a:solidFill>
          <a:latin typeface="+mn-lt"/>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t" anchorCtr="0"/>
          <a:lstStyle/>
          <a:p>
            <a:pPr marL="0" marR="0" indent="0" algn="ctr" defTabSz="914400" rtl="0" eaLnBrk="1" fontAlgn="auto" latinLnBrk="0" hangingPunct="1">
              <a:lnSpc>
                <a:spcPct val="100000"/>
              </a:lnSpc>
              <a:spcBef>
                <a:spcPts val="0"/>
              </a:spcBef>
              <a:spcAft>
                <a:spcPts val="0"/>
              </a:spcAft>
              <a:buClrTx/>
              <a:buSzTx/>
              <a:buFontTx/>
              <a:buNone/>
              <a:tabLst/>
              <a:defRPr sz="1600" b="1" i="0" u="none" strike="noStrike" kern="1200" spc="0" baseline="0">
                <a:solidFill>
                  <a:srgbClr val="000000"/>
                </a:solidFill>
                <a:latin typeface="+mn-lt"/>
                <a:ea typeface="+mn-ea"/>
                <a:cs typeface="+mn-cs"/>
              </a:defRPr>
            </a:pPr>
            <a:r>
              <a:rPr lang="en-US" sz="1600" b="0" i="0" kern="1200" spc="0" baseline="0" dirty="0">
                <a:solidFill>
                  <a:srgbClr val="19233E"/>
                </a:solidFill>
                <a:effectLst/>
                <a:latin typeface="+mn-lt"/>
              </a:rPr>
              <a:t>Chart Title</a:t>
            </a:r>
            <a:endParaRPr lang="en-AU" sz="1600" b="0" dirty="0">
              <a:effectLst/>
              <a:latin typeface="+mn-lt"/>
            </a:endParaRPr>
          </a:p>
        </c:rich>
      </c:tx>
      <c:layout>
        <c:manualLayout>
          <c:xMode val="edge"/>
          <c:yMode val="edge"/>
          <c:x val="1.8802394693555564E-2"/>
          <c:y val="1.6662275328469617E-2"/>
        </c:manualLayout>
      </c:layout>
      <c:overlay val="0"/>
      <c:spPr>
        <a:noFill/>
        <a:ln>
          <a:noFill/>
        </a:ln>
        <a:effectLst/>
      </c:spPr>
      <c:txPr>
        <a:bodyPr rot="0" spcFirstLastPara="1" vertOverflow="ellipsis" vert="horz" wrap="square" anchor="t" anchorCtr="0"/>
        <a:lstStyle/>
        <a:p>
          <a:pPr marL="0" marR="0" indent="0" algn="ctr" defTabSz="914400" rtl="0" eaLnBrk="1" fontAlgn="auto" latinLnBrk="0" hangingPunct="1">
            <a:lnSpc>
              <a:spcPct val="100000"/>
            </a:lnSpc>
            <a:spcBef>
              <a:spcPts val="0"/>
            </a:spcBef>
            <a:spcAft>
              <a:spcPts val="0"/>
            </a:spcAft>
            <a:buClrTx/>
            <a:buSzTx/>
            <a:buFontTx/>
            <a:buNone/>
            <a:tabLst/>
            <a:defRPr sz="1600" b="1" i="0" u="none" strike="noStrike" kern="1200" spc="0" baseline="0">
              <a:solidFill>
                <a:srgbClr val="000000"/>
              </a:solidFill>
              <a:latin typeface="+mn-lt"/>
              <a:ea typeface="+mn-ea"/>
              <a:cs typeface="+mn-cs"/>
            </a:defRPr>
          </a:pPr>
          <a:endParaRPr lang="en-US"/>
        </a:p>
      </c:txPr>
    </c:title>
    <c:autoTitleDeleted val="0"/>
    <c:plotArea>
      <c:layout>
        <c:manualLayout>
          <c:layoutTarget val="inner"/>
          <c:xMode val="edge"/>
          <c:yMode val="edge"/>
          <c:x val="0.22139730433599247"/>
          <c:y val="0.18716181113673139"/>
          <c:w val="0.57738947809885199"/>
          <c:h val="0.7978959783777454"/>
        </c:manualLayout>
      </c:layout>
      <c:pieChart>
        <c:varyColors val="1"/>
        <c:ser>
          <c:idx val="0"/>
          <c:order val="0"/>
          <c:tx>
            <c:strRef>
              <c:f>Sheet1!$B$1</c:f>
              <c:strCache>
                <c:ptCount val="1"/>
                <c:pt idx="0">
                  <c:v>Sales</c:v>
                </c:pt>
              </c:strCache>
            </c:strRef>
          </c:tx>
          <c:spPr>
            <a:ln>
              <a:noFill/>
            </a:ln>
          </c:spPr>
          <c:dPt>
            <c:idx val="0"/>
            <c:bubble3D val="0"/>
            <c:spPr>
              <a:pattFill prst="pct90">
                <a:fgClr>
                  <a:schemeClr val="accent5"/>
                </a:fgClr>
                <a:bgClr>
                  <a:schemeClr val="bg1"/>
                </a:bgClr>
              </a:pattFill>
              <a:ln w="19050">
                <a:noFill/>
              </a:ln>
              <a:effectLst/>
            </c:spPr>
            <c:extLst>
              <c:ext xmlns:c16="http://schemas.microsoft.com/office/drawing/2014/chart" uri="{C3380CC4-5D6E-409C-BE32-E72D297353CC}">
                <c16:uniqueId val="{00000001-3507-4096-88DB-1BE9AAD60A27}"/>
              </c:ext>
            </c:extLst>
          </c:dPt>
          <c:dPt>
            <c:idx val="1"/>
            <c:bubble3D val="0"/>
            <c:spPr>
              <a:pattFill prst="pct90">
                <a:fgClr>
                  <a:schemeClr val="accent2"/>
                </a:fgClr>
                <a:bgClr>
                  <a:schemeClr val="bg1"/>
                </a:bgClr>
              </a:pattFill>
              <a:ln w="19050">
                <a:noFill/>
              </a:ln>
              <a:effectLst/>
            </c:spPr>
            <c:extLst>
              <c:ext xmlns:c16="http://schemas.microsoft.com/office/drawing/2014/chart" uri="{C3380CC4-5D6E-409C-BE32-E72D297353CC}">
                <c16:uniqueId val="{00000003-3507-4096-88DB-1BE9AAD60A27}"/>
              </c:ext>
            </c:extLst>
          </c:dPt>
          <c:dPt>
            <c:idx val="2"/>
            <c:bubble3D val="0"/>
            <c:spPr>
              <a:pattFill prst="pct90">
                <a:fgClr>
                  <a:schemeClr val="accent3"/>
                </a:fgClr>
                <a:bgClr>
                  <a:schemeClr val="bg1"/>
                </a:bgClr>
              </a:pattFill>
              <a:ln w="19050">
                <a:noFill/>
              </a:ln>
              <a:effectLst/>
            </c:spPr>
            <c:extLst>
              <c:ext xmlns:c16="http://schemas.microsoft.com/office/drawing/2014/chart" uri="{C3380CC4-5D6E-409C-BE32-E72D297353CC}">
                <c16:uniqueId val="{00000005-3507-4096-88DB-1BE9AAD60A27}"/>
              </c:ext>
            </c:extLst>
          </c:dPt>
          <c:dPt>
            <c:idx val="3"/>
            <c:bubble3D val="0"/>
            <c:spPr>
              <a:pattFill prst="pct90">
                <a:fgClr>
                  <a:schemeClr val="accent6"/>
                </a:fgClr>
                <a:bgClr>
                  <a:schemeClr val="bg1"/>
                </a:bgClr>
              </a:pattFill>
              <a:ln w="19050">
                <a:noFill/>
              </a:ln>
              <a:effectLst/>
            </c:spPr>
            <c:extLst>
              <c:ext xmlns:c16="http://schemas.microsoft.com/office/drawing/2014/chart" uri="{C3380CC4-5D6E-409C-BE32-E72D297353CC}">
                <c16:uniqueId val="{00000007-3507-4096-88DB-1BE9AAD60A27}"/>
              </c:ext>
            </c:extLst>
          </c:dPt>
          <c:dLbls>
            <c:dLbl>
              <c:idx val="2"/>
              <c:tx>
                <c:rich>
                  <a:bodyPr/>
                  <a:lstStyle/>
                  <a:p>
                    <a:fld id="{BC5D0DBC-5192-4D8E-9C93-110176CD87CC}" type="SERIESNAME">
                      <a:rPr lang="en-US">
                        <a:solidFill>
                          <a:schemeClr val="tx2"/>
                        </a:solidFill>
                      </a:rPr>
                      <a:pPr/>
                      <a:t>[SERIES NAME]</a:t>
                    </a:fld>
                    <a:r>
                      <a:rPr lang="en-US" baseline="0" dirty="0"/>
                      <a:t>, </a:t>
                    </a:r>
                    <a:fld id="{4B725BE5-439E-48A7-81A4-165608449EA8}" type="VALUE">
                      <a:rPr lang="en-US" baseline="0"/>
                      <a:pPr/>
                      <a:t>[VALUE]</a:t>
                    </a:fld>
                    <a:endParaRPr lang="en-US" baseline="0" dirty="0"/>
                  </a:p>
                </c:rich>
              </c:tx>
              <c:dLblPos val="outEnd"/>
              <c:showLegendKey val="0"/>
              <c:showVal val="1"/>
              <c:showCatName val="0"/>
              <c:showSerName val="1"/>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5-3507-4096-88DB-1BE9AAD60A27}"/>
                </c:ext>
              </c:extLst>
            </c:dLbl>
            <c:spPr>
              <a:pattFill prst="pct5">
                <a:fgClr>
                  <a:schemeClr val="accent1"/>
                </a:fgClr>
                <a:bgClr>
                  <a:schemeClr val="bg1"/>
                </a:bgClr>
              </a:patt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2"/>
                    </a:solidFill>
                    <a:latin typeface="+mn-lt"/>
                    <a:ea typeface="+mn-ea"/>
                    <a:cs typeface="+mn-cs"/>
                  </a:defRPr>
                </a:pPr>
                <a:endParaRPr lang="en-US"/>
              </a:p>
            </c:txPr>
            <c:dLblPos val="outEnd"/>
            <c:showLegendKey val="0"/>
            <c:showVal val="1"/>
            <c:showCatName val="0"/>
            <c:showSerName val="1"/>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3507-4096-88DB-1BE9AAD60A2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7032427120864724E-2"/>
          <c:y val="1.974183750949127E-2"/>
          <c:w val="0.96593514575827044"/>
          <c:h val="0.96051632498101747"/>
        </c:manualLayout>
      </c:layout>
      <c:barChart>
        <c:barDir val="bar"/>
        <c:grouping val="stacked"/>
        <c:varyColors val="0"/>
        <c:ser>
          <c:idx val="0"/>
          <c:order val="0"/>
          <c:spPr>
            <a:solidFill>
              <a:schemeClr val="accent1"/>
            </a:solidFill>
            <a:ln>
              <a:noFill/>
            </a:ln>
          </c:spPr>
          <c:invertIfNegative val="0"/>
          <c:dLbls>
            <c:dLbl>
              <c:idx val="0"/>
              <c:layout>
                <c:manualLayout>
                  <c:x val="0"/>
                  <c:y val="-2.6575550493545936E-3"/>
                </c:manualLayout>
              </c:layout>
              <c:numFmt formatCode="#,##0;&quot;-&quot;#,##0" sourceLinked="0"/>
              <c:spPr>
                <a:noFill/>
                <a:ln>
                  <a:noFill/>
                </a:ln>
              </c:spPr>
              <c:txPr>
                <a:bodyPr wrap="none"/>
                <a:lstStyle/>
                <a:p>
                  <a:pPr>
                    <a:defRPr sz="1400">
                      <a:solidFill>
                        <a:schemeClr val="bg1"/>
                      </a:solidFill>
                      <a:latin typeface="+mn-lt"/>
                      <a:ea typeface="+mn-ea"/>
                      <a:cs typeface="+mn-cs"/>
                      <a:sym typeface="+mn-lt"/>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0-4F42-4ABF-9159-C7ABA8BCCDE3}"/>
                </c:ext>
              </c:extLst>
            </c:dLbl>
            <c:dLbl>
              <c:idx val="1"/>
              <c:layout>
                <c:manualLayout>
                  <c:x val="0"/>
                  <c:y val="-2.6575550493545936E-3"/>
                </c:manualLayout>
              </c:layout>
              <c:numFmt formatCode="#,##0;&quot;-&quot;#,##0" sourceLinked="0"/>
              <c:spPr>
                <a:noFill/>
                <a:ln>
                  <a:noFill/>
                </a:ln>
              </c:spPr>
              <c:txPr>
                <a:bodyPr wrap="none"/>
                <a:lstStyle/>
                <a:p>
                  <a:pPr>
                    <a:defRPr sz="1400">
                      <a:solidFill>
                        <a:schemeClr val="bg1"/>
                      </a:solidFill>
                      <a:latin typeface="+mn-lt"/>
                      <a:ea typeface="+mn-ea"/>
                      <a:cs typeface="+mn-cs"/>
                      <a:sym typeface="+mn-lt"/>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1-4F42-4ABF-9159-C7ABA8BCCDE3}"/>
                </c:ext>
              </c:extLst>
            </c:dLbl>
            <c:dLbl>
              <c:idx val="2"/>
              <c:layout>
                <c:manualLayout>
                  <c:x val="-3.2754667540124465E-4"/>
                  <c:y val="-2.6575550493545936E-3"/>
                </c:manualLayout>
              </c:layout>
              <c:numFmt formatCode="#,##0;&quot;-&quot;#,##0" sourceLinked="0"/>
              <c:spPr>
                <a:noFill/>
                <a:ln>
                  <a:noFill/>
                </a:ln>
              </c:spPr>
              <c:txPr>
                <a:bodyPr wrap="none"/>
                <a:lstStyle/>
                <a:p>
                  <a:pPr>
                    <a:defRPr sz="1400">
                      <a:solidFill>
                        <a:schemeClr val="bg1"/>
                      </a:solidFill>
                      <a:latin typeface="+mn-lt"/>
                      <a:ea typeface="+mn-ea"/>
                      <a:cs typeface="+mn-cs"/>
                      <a:sym typeface="+mn-lt"/>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2-4F42-4ABF-9159-C7ABA8BCCDE3}"/>
                </c:ext>
              </c:extLst>
            </c:dLbl>
            <c:dLbl>
              <c:idx val="3"/>
              <c:layout>
                <c:manualLayout>
                  <c:x val="0"/>
                  <c:y val="-2.6575550493545936E-3"/>
                </c:manualLayout>
              </c:layout>
              <c:numFmt formatCode="#,##0;&quot;-&quot;#,##0" sourceLinked="0"/>
              <c:spPr>
                <a:noFill/>
                <a:ln>
                  <a:noFill/>
                </a:ln>
              </c:spPr>
              <c:txPr>
                <a:bodyPr wrap="none"/>
                <a:lstStyle/>
                <a:p>
                  <a:pPr>
                    <a:defRPr sz="1400">
                      <a:solidFill>
                        <a:schemeClr val="bg1"/>
                      </a:solidFill>
                      <a:latin typeface="+mn-lt"/>
                      <a:ea typeface="+mn-ea"/>
                      <a:cs typeface="+mn-cs"/>
                      <a:sym typeface="+mn-lt"/>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3-4F42-4ABF-9159-C7ABA8BCCDE3}"/>
                </c:ext>
              </c:extLst>
            </c:dLbl>
            <c:dLbl>
              <c:idx val="4"/>
              <c:layout>
                <c:manualLayout>
                  <c:x val="-3.2754667540124465E-4"/>
                  <c:y val="-2.6575550493545936E-3"/>
                </c:manualLayout>
              </c:layout>
              <c:numFmt formatCode="#,##0;&quot;-&quot;#,##0" sourceLinked="0"/>
              <c:spPr>
                <a:noFill/>
                <a:ln>
                  <a:noFill/>
                </a:ln>
              </c:spPr>
              <c:txPr>
                <a:bodyPr wrap="none"/>
                <a:lstStyle/>
                <a:p>
                  <a:pPr>
                    <a:defRPr sz="1400">
                      <a:solidFill>
                        <a:schemeClr val="bg1"/>
                      </a:solidFill>
                      <a:latin typeface="+mn-lt"/>
                      <a:ea typeface="+mn-ea"/>
                      <a:cs typeface="+mn-cs"/>
                      <a:sym typeface="+mn-lt"/>
                    </a:defRPr>
                  </a:pPr>
                  <a:endParaRPr lang="en-US"/>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4-4F42-4ABF-9159-C7ABA8BCCDE3}"/>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34.748866727107888</c:v>
                </c:pt>
                <c:pt idx="1">
                  <c:v>26.928603807796918</c:v>
                </c:pt>
                <c:pt idx="2">
                  <c:v>18</c:v>
                </c:pt>
                <c:pt idx="3">
                  <c:v>16.70126019945603</c:v>
                </c:pt>
                <c:pt idx="4">
                  <c:v>9.8699999999999992</c:v>
                </c:pt>
              </c:numCache>
            </c:numRef>
          </c:val>
          <c:extLst>
            <c:ext xmlns:c16="http://schemas.microsoft.com/office/drawing/2014/chart" uri="{C3380CC4-5D6E-409C-BE32-E72D297353CC}">
              <c16:uniqueId val="{00000005-4F42-4ABF-9159-C7ABA8BCCDE3}"/>
            </c:ext>
          </c:extLst>
        </c:ser>
        <c:dLbls>
          <c:showLegendKey val="0"/>
          <c:showVal val="0"/>
          <c:showCatName val="0"/>
          <c:showSerName val="0"/>
          <c:showPercent val="0"/>
          <c:showBubbleSize val="0"/>
        </c:dLbls>
        <c:gapWidth val="80"/>
        <c:overlap val="100"/>
        <c:axId val="594126800"/>
        <c:axId val="1"/>
      </c:barChart>
      <c:catAx>
        <c:axId val="594126800"/>
        <c:scaling>
          <c:orientation val="maxMin"/>
        </c:scaling>
        <c:delete val="0"/>
        <c:axPos val="l"/>
        <c:majorGridlines>
          <c:spPr>
            <a:ln>
              <a:noFill/>
            </a:ln>
          </c:spPr>
        </c:majorGridlines>
        <c:majorTickMark val="none"/>
        <c:minorTickMark val="none"/>
        <c:tickLblPos val="none"/>
        <c:spPr>
          <a:ln w="9525" algn="ctr">
            <a:solidFill>
              <a:schemeClr val="bg1"/>
            </a:solidFill>
            <a:prstDash val="solid"/>
          </a:ln>
        </c:spPr>
        <c:crossAx val="1"/>
        <c:crosses val="min"/>
        <c:auto val="0"/>
        <c:lblAlgn val="ctr"/>
        <c:lblOffset val="100"/>
        <c:noMultiLvlLbl val="0"/>
      </c:catAx>
      <c:valAx>
        <c:axId val="1"/>
        <c:scaling>
          <c:orientation val="minMax"/>
          <c:max val="34.748866727107888"/>
          <c:min val="0"/>
        </c:scaling>
        <c:delete val="1"/>
        <c:axPos val="t"/>
        <c:numFmt formatCode="General" sourceLinked="1"/>
        <c:majorTickMark val="out"/>
        <c:minorTickMark val="none"/>
        <c:tickLblPos val="nextTo"/>
        <c:crossAx val="594126800"/>
        <c:crosses val="min"/>
        <c:crossBetween val="between"/>
      </c:valAx>
    </c:plotArea>
    <c:plotVisOnly val="0"/>
    <c:dispBlanksAs val="gap"/>
    <c:showDLblsOverMax val="1"/>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5517758879439719E-2"/>
          <c:y val="2.2638223770134958E-2"/>
          <c:w val="0.92896448224112049"/>
          <c:h val="0.89377448846321284"/>
        </c:manualLayout>
      </c:layout>
      <c:barChart>
        <c:barDir val="bar"/>
        <c:grouping val="stacked"/>
        <c:varyColors val="0"/>
        <c:ser>
          <c:idx val="0"/>
          <c:order val="0"/>
          <c:spPr>
            <a:solidFill>
              <a:schemeClr val="accent6"/>
            </a:solidFill>
            <a:ln>
              <a:noFill/>
            </a:ln>
          </c:spPr>
          <c:invertIfNegative val="0"/>
          <c:val>
            <c:numRef>
              <c:f>Sheet1!$A$1:$O$1</c:f>
              <c:numCache>
                <c:formatCode>General</c:formatCode>
                <c:ptCount val="15"/>
                <c:pt idx="0">
                  <c:v>24</c:v>
                </c:pt>
                <c:pt idx="1">
                  <c:v>21</c:v>
                </c:pt>
                <c:pt idx="2">
                  <c:v>14</c:v>
                </c:pt>
                <c:pt idx="3">
                  <c:v>12</c:v>
                </c:pt>
                <c:pt idx="4">
                  <c:v>12</c:v>
                </c:pt>
                <c:pt idx="5">
                  <c:v>10</c:v>
                </c:pt>
                <c:pt idx="6">
                  <c:v>12</c:v>
                </c:pt>
                <c:pt idx="7">
                  <c:v>11</c:v>
                </c:pt>
                <c:pt idx="8">
                  <c:v>5</c:v>
                </c:pt>
                <c:pt idx="9">
                  <c:v>9</c:v>
                </c:pt>
                <c:pt idx="10">
                  <c:v>8</c:v>
                </c:pt>
                <c:pt idx="11">
                  <c:v>7</c:v>
                </c:pt>
                <c:pt idx="12">
                  <c:v>9</c:v>
                </c:pt>
                <c:pt idx="13">
                  <c:v>4</c:v>
                </c:pt>
                <c:pt idx="14">
                  <c:v>1</c:v>
                </c:pt>
              </c:numCache>
            </c:numRef>
          </c:val>
          <c:extLst>
            <c:ext xmlns:c16="http://schemas.microsoft.com/office/drawing/2014/chart" uri="{C3380CC4-5D6E-409C-BE32-E72D297353CC}">
              <c16:uniqueId val="{00000000-7AD1-4900-A022-8A333B26FFB1}"/>
            </c:ext>
          </c:extLst>
        </c:ser>
        <c:ser>
          <c:idx val="1"/>
          <c:order val="1"/>
          <c:spPr>
            <a:solidFill>
              <a:schemeClr val="accent1"/>
            </a:solidFill>
            <a:ln>
              <a:noFill/>
            </a:ln>
          </c:spPr>
          <c:invertIfNegative val="0"/>
          <c:val>
            <c:numRef>
              <c:f>Sheet1!$A$2:$O$2</c:f>
              <c:numCache>
                <c:formatCode>General</c:formatCode>
                <c:ptCount val="15"/>
                <c:pt idx="0">
                  <c:v>16</c:v>
                </c:pt>
                <c:pt idx="1">
                  <c:v>13</c:v>
                </c:pt>
                <c:pt idx="2">
                  <c:v>13</c:v>
                </c:pt>
                <c:pt idx="3">
                  <c:v>10</c:v>
                </c:pt>
                <c:pt idx="4">
                  <c:v>8</c:v>
                </c:pt>
                <c:pt idx="5">
                  <c:v>9</c:v>
                </c:pt>
                <c:pt idx="6">
                  <c:v>5</c:v>
                </c:pt>
                <c:pt idx="7">
                  <c:v>4</c:v>
                </c:pt>
                <c:pt idx="8">
                  <c:v>10</c:v>
                </c:pt>
                <c:pt idx="9">
                  <c:v>4</c:v>
                </c:pt>
                <c:pt idx="10">
                  <c:v>5</c:v>
                </c:pt>
                <c:pt idx="11">
                  <c:v>5</c:v>
                </c:pt>
                <c:pt idx="12">
                  <c:v>2</c:v>
                </c:pt>
                <c:pt idx="13">
                  <c:v>5</c:v>
                </c:pt>
                <c:pt idx="14">
                  <c:v>8</c:v>
                </c:pt>
              </c:numCache>
            </c:numRef>
          </c:val>
          <c:extLst>
            <c:ext xmlns:c16="http://schemas.microsoft.com/office/drawing/2014/chart" uri="{C3380CC4-5D6E-409C-BE32-E72D297353CC}">
              <c16:uniqueId val="{00000001-7AD1-4900-A022-8A333B26FFB1}"/>
            </c:ext>
          </c:extLst>
        </c:ser>
        <c:dLbls>
          <c:showLegendKey val="0"/>
          <c:showVal val="0"/>
          <c:showCatName val="0"/>
          <c:showSerName val="0"/>
          <c:showPercent val="0"/>
          <c:showBubbleSize val="0"/>
        </c:dLbls>
        <c:gapWidth val="80"/>
        <c:overlap val="100"/>
        <c:axId val="594123520"/>
        <c:axId val="1"/>
      </c:barChart>
      <c:catAx>
        <c:axId val="594123520"/>
        <c:scaling>
          <c:orientation val="maxMin"/>
        </c:scaling>
        <c:delete val="0"/>
        <c:axPos val="l"/>
        <c:majorGridlines>
          <c:spPr>
            <a:ln>
              <a:noFill/>
            </a:ln>
          </c:spPr>
        </c:majorGridlines>
        <c:majorTickMark val="none"/>
        <c:minorTickMark val="none"/>
        <c:tickLblPos val="none"/>
        <c:spPr>
          <a:ln w="9525" algn="ctr">
            <a:solidFill>
              <a:schemeClr val="tx1"/>
            </a:solidFill>
            <a:prstDash val="solid"/>
          </a:ln>
        </c:spPr>
        <c:crossAx val="1"/>
        <c:crosses val="min"/>
        <c:auto val="0"/>
        <c:lblAlgn val="ctr"/>
        <c:lblOffset val="100"/>
        <c:noMultiLvlLbl val="0"/>
      </c:catAx>
      <c:valAx>
        <c:axId val="1"/>
        <c:scaling>
          <c:orientation val="minMax"/>
          <c:max val="45"/>
          <c:min val="0"/>
        </c:scaling>
        <c:delete val="0"/>
        <c:axPos val="b"/>
        <c:majorGridlines>
          <c:spPr>
            <a:ln>
              <a:noFill/>
            </a:ln>
          </c:spPr>
        </c:majorGridlines>
        <c:numFmt formatCode="#,##0;&quot;-&quot;#,##0" sourceLinked="0"/>
        <c:majorTickMark val="out"/>
        <c:minorTickMark val="none"/>
        <c:tickLblPos val="nextTo"/>
        <c:spPr>
          <a:ln w="9525" algn="ctr">
            <a:solidFill>
              <a:schemeClr val="tx1"/>
            </a:solidFill>
            <a:prstDash val="solid"/>
          </a:ln>
        </c:spPr>
        <c:txPr>
          <a:bodyPr wrap="none"/>
          <a:lstStyle/>
          <a:p>
            <a:pPr>
              <a:defRPr sz="1100">
                <a:solidFill>
                  <a:schemeClr val="tx2"/>
                </a:solidFill>
                <a:latin typeface="+mn-lt"/>
                <a:ea typeface="+mn-ea"/>
                <a:cs typeface="+mn-cs"/>
                <a:sym typeface="+mn-lt"/>
              </a:defRPr>
            </a:pPr>
            <a:endParaRPr lang="en-US"/>
          </a:p>
        </c:txPr>
        <c:crossAx val="594123520"/>
        <c:crosses val="max"/>
        <c:crossBetween val="between"/>
        <c:majorUnit val="5"/>
      </c:valAx>
    </c:plotArea>
    <c:plotVisOnly val="0"/>
    <c:dispBlanksAs val="gap"/>
    <c:showDLblsOverMax val="1"/>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4999" cy="356609"/>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sz="quarter" idx="1"/>
          </p:nvPr>
        </p:nvSpPr>
        <p:spPr>
          <a:xfrm>
            <a:off x="5797838" y="0"/>
            <a:ext cx="4434999" cy="356609"/>
          </a:xfrm>
          <a:prstGeom prst="rect">
            <a:avLst/>
          </a:prstGeom>
        </p:spPr>
        <p:txBody>
          <a:bodyPr vert="horz" lIns="99048" tIns="49524" rIns="99048" bIns="49524" rtlCol="0"/>
          <a:lstStyle>
            <a:lvl1pPr algn="r">
              <a:defRPr sz="1300"/>
            </a:lvl1pPr>
          </a:lstStyle>
          <a:p>
            <a:fld id="{2B186FB7-8198-2C41-9C7F-A67099EBC713}" type="datetimeFigureOut">
              <a:rPr lang="en-US" smtClean="0"/>
              <a:t>9/2/2019</a:t>
            </a:fld>
            <a:endParaRPr lang="en-US" dirty="0"/>
          </a:p>
        </p:txBody>
      </p:sp>
      <p:sp>
        <p:nvSpPr>
          <p:cNvPr id="4" name="Footer Placeholder 3"/>
          <p:cNvSpPr>
            <a:spLocks noGrp="1"/>
          </p:cNvSpPr>
          <p:nvPr>
            <p:ph type="ftr" sz="quarter" idx="2"/>
          </p:nvPr>
        </p:nvSpPr>
        <p:spPr>
          <a:xfrm>
            <a:off x="0" y="6742693"/>
            <a:ext cx="4434999" cy="356608"/>
          </a:xfrm>
          <a:prstGeom prst="rect">
            <a:avLst/>
          </a:prstGeom>
        </p:spPr>
        <p:txBody>
          <a:bodyPr vert="horz" lIns="99048" tIns="49524" rIns="99048" bIns="49524" rtlCol="0" anchor="b"/>
          <a:lstStyle>
            <a:lvl1pPr algn="l">
              <a:defRPr sz="1300"/>
            </a:lvl1pPr>
          </a:lstStyle>
          <a:p>
            <a:endParaRPr lang="en-US" dirty="0"/>
          </a:p>
        </p:txBody>
      </p:sp>
      <p:sp>
        <p:nvSpPr>
          <p:cNvPr id="5" name="Slide Number Placeholder 4"/>
          <p:cNvSpPr>
            <a:spLocks noGrp="1"/>
          </p:cNvSpPr>
          <p:nvPr>
            <p:ph type="sldNum" sz="quarter" idx="3"/>
          </p:nvPr>
        </p:nvSpPr>
        <p:spPr>
          <a:xfrm>
            <a:off x="5797838" y="6742693"/>
            <a:ext cx="4434999" cy="356608"/>
          </a:xfrm>
          <a:prstGeom prst="rect">
            <a:avLst/>
          </a:prstGeom>
        </p:spPr>
        <p:txBody>
          <a:bodyPr vert="horz" lIns="99048" tIns="49524" rIns="99048" bIns="49524" rtlCol="0" anchor="b"/>
          <a:lstStyle>
            <a:lvl1pPr algn="r">
              <a:defRPr sz="1300"/>
            </a:lvl1pPr>
          </a:lstStyle>
          <a:p>
            <a:fld id="{C9959333-EC29-A740-B340-F32DF9D7D5B5}" type="slidenum">
              <a:rPr lang="en-US" smtClean="0"/>
              <a:t>‹#›</a:t>
            </a:fld>
            <a:endParaRPr lang="en-US" dirty="0"/>
          </a:p>
        </p:txBody>
      </p:sp>
    </p:spTree>
    <p:extLst>
      <p:ext uri="{BB962C8B-B14F-4D97-AF65-F5344CB8AC3E}">
        <p14:creationId xmlns:p14="http://schemas.microsoft.com/office/powerpoint/2010/main" val="8069571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434999" cy="356198"/>
          </a:xfrm>
          <a:prstGeom prst="rect">
            <a:avLst/>
          </a:prstGeom>
        </p:spPr>
        <p:txBody>
          <a:bodyPr vert="horz" lIns="99048" tIns="49524" rIns="99048" bIns="49524" rtlCol="0"/>
          <a:lstStyle>
            <a:lvl1pPr algn="l">
              <a:defRPr sz="1300"/>
            </a:lvl1pPr>
          </a:lstStyle>
          <a:p>
            <a:endParaRPr lang="en-AU" dirty="0"/>
          </a:p>
        </p:txBody>
      </p:sp>
      <p:sp>
        <p:nvSpPr>
          <p:cNvPr id="3" name="Date Placeholder 2"/>
          <p:cNvSpPr>
            <a:spLocks noGrp="1"/>
          </p:cNvSpPr>
          <p:nvPr>
            <p:ph type="dt" idx="1"/>
          </p:nvPr>
        </p:nvSpPr>
        <p:spPr>
          <a:xfrm>
            <a:off x="5797246" y="0"/>
            <a:ext cx="4434999" cy="356198"/>
          </a:xfrm>
          <a:prstGeom prst="rect">
            <a:avLst/>
          </a:prstGeom>
        </p:spPr>
        <p:txBody>
          <a:bodyPr vert="horz" lIns="99048" tIns="49524" rIns="99048" bIns="49524" rtlCol="0"/>
          <a:lstStyle>
            <a:lvl1pPr algn="r">
              <a:defRPr sz="1300"/>
            </a:lvl1pPr>
          </a:lstStyle>
          <a:p>
            <a:fld id="{5832F91E-6BD3-4F0D-9CA3-7829EAE64D63}" type="datetimeFigureOut">
              <a:rPr lang="en-AU" smtClean="0"/>
              <a:t>2/09/2019</a:t>
            </a:fld>
            <a:endParaRPr lang="en-AU" dirty="0"/>
          </a:p>
        </p:txBody>
      </p:sp>
      <p:sp>
        <p:nvSpPr>
          <p:cNvPr id="4" name="Slide Image Placeholder 3"/>
          <p:cNvSpPr>
            <a:spLocks noGrp="1" noRot="1" noChangeAspect="1"/>
          </p:cNvSpPr>
          <p:nvPr>
            <p:ph type="sldImg" idx="2"/>
          </p:nvPr>
        </p:nvSpPr>
        <p:spPr>
          <a:xfrm>
            <a:off x="3519488" y="887413"/>
            <a:ext cx="3195637" cy="2395537"/>
          </a:xfrm>
          <a:prstGeom prst="rect">
            <a:avLst/>
          </a:prstGeom>
          <a:noFill/>
          <a:ln w="12700">
            <a:solidFill>
              <a:prstClr val="black"/>
            </a:solidFill>
          </a:ln>
        </p:spPr>
        <p:txBody>
          <a:bodyPr vert="horz" lIns="99048" tIns="49524" rIns="99048" bIns="49524" rtlCol="0" anchor="ctr"/>
          <a:lstStyle/>
          <a:p>
            <a:endParaRPr lang="en-AU" dirty="0"/>
          </a:p>
        </p:txBody>
      </p:sp>
      <p:sp>
        <p:nvSpPr>
          <p:cNvPr id="5" name="Notes Placeholder 4"/>
          <p:cNvSpPr>
            <a:spLocks noGrp="1"/>
          </p:cNvSpPr>
          <p:nvPr>
            <p:ph type="body" sz="quarter" idx="3"/>
          </p:nvPr>
        </p:nvSpPr>
        <p:spPr>
          <a:xfrm>
            <a:off x="1023462" y="3416538"/>
            <a:ext cx="8187690" cy="2795350"/>
          </a:xfrm>
          <a:prstGeom prst="rect">
            <a:avLst/>
          </a:prstGeom>
        </p:spPr>
        <p:txBody>
          <a:bodyPr vert="horz" lIns="99048" tIns="49524" rIns="99048" bIns="4952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6743103"/>
            <a:ext cx="4434999" cy="356197"/>
          </a:xfrm>
          <a:prstGeom prst="rect">
            <a:avLst/>
          </a:prstGeom>
        </p:spPr>
        <p:txBody>
          <a:bodyPr vert="horz" lIns="99048" tIns="49524" rIns="99048" bIns="49524" rtlCol="0" anchor="b"/>
          <a:lstStyle>
            <a:lvl1pPr algn="l">
              <a:defRPr sz="1300"/>
            </a:lvl1pPr>
          </a:lstStyle>
          <a:p>
            <a:endParaRPr lang="en-AU" dirty="0"/>
          </a:p>
        </p:txBody>
      </p:sp>
      <p:sp>
        <p:nvSpPr>
          <p:cNvPr id="7" name="Slide Number Placeholder 6"/>
          <p:cNvSpPr>
            <a:spLocks noGrp="1"/>
          </p:cNvSpPr>
          <p:nvPr>
            <p:ph type="sldNum" sz="quarter" idx="5"/>
          </p:nvPr>
        </p:nvSpPr>
        <p:spPr>
          <a:xfrm>
            <a:off x="5797246" y="6743103"/>
            <a:ext cx="4434999" cy="356197"/>
          </a:xfrm>
          <a:prstGeom prst="rect">
            <a:avLst/>
          </a:prstGeom>
        </p:spPr>
        <p:txBody>
          <a:bodyPr vert="horz" lIns="99048" tIns="49524" rIns="99048" bIns="49524" rtlCol="0" anchor="b"/>
          <a:lstStyle>
            <a:lvl1pPr algn="r">
              <a:defRPr sz="1300"/>
            </a:lvl1pPr>
          </a:lstStyle>
          <a:p>
            <a:fld id="{D09C5488-DD16-4714-9519-7BE21BA11D4E}" type="slidenum">
              <a:rPr lang="en-AU" smtClean="0"/>
              <a:t>‹#›</a:t>
            </a:fld>
            <a:endParaRPr lang="en-AU" dirty="0"/>
          </a:p>
        </p:txBody>
      </p:sp>
    </p:spTree>
    <p:extLst>
      <p:ext uri="{BB962C8B-B14F-4D97-AF65-F5344CB8AC3E}">
        <p14:creationId xmlns:p14="http://schemas.microsoft.com/office/powerpoint/2010/main" val="2809874824"/>
      </p:ext>
    </p:extLst>
  </p:cSld>
  <p:clrMap bg1="lt1" tx1="dk1" bg2="lt2" tx2="dk2" accent1="accent1" accent2="accent2" accent3="accent3" accent4="accent4" accent5="accent5" accent6="accent6" hlink="hlink" folHlink="folHlink"/>
  <p:notesStyle>
    <a:lvl1pPr marL="0" algn="l" defTabSz="914347" rtl="0" eaLnBrk="1" latinLnBrk="0" hangingPunct="1">
      <a:defRPr sz="1200" kern="1200">
        <a:solidFill>
          <a:schemeClr val="tx1"/>
        </a:solidFill>
        <a:latin typeface="+mn-lt"/>
        <a:ea typeface="+mn-ea"/>
        <a:cs typeface="+mn-cs"/>
      </a:defRPr>
    </a:lvl1pPr>
    <a:lvl2pPr marL="457173" algn="l" defTabSz="914347" rtl="0" eaLnBrk="1" latinLnBrk="0" hangingPunct="1">
      <a:defRPr sz="1200" kern="1200">
        <a:solidFill>
          <a:schemeClr val="tx1"/>
        </a:solidFill>
        <a:latin typeface="+mn-lt"/>
        <a:ea typeface="+mn-ea"/>
        <a:cs typeface="+mn-cs"/>
      </a:defRPr>
    </a:lvl2pPr>
    <a:lvl3pPr marL="914347" algn="l" defTabSz="914347" rtl="0" eaLnBrk="1" latinLnBrk="0" hangingPunct="1">
      <a:defRPr sz="1200" kern="1200">
        <a:solidFill>
          <a:schemeClr val="tx1"/>
        </a:solidFill>
        <a:latin typeface="+mn-lt"/>
        <a:ea typeface="+mn-ea"/>
        <a:cs typeface="+mn-cs"/>
      </a:defRPr>
    </a:lvl3pPr>
    <a:lvl4pPr marL="1371520" algn="l" defTabSz="914347" rtl="0" eaLnBrk="1" latinLnBrk="0" hangingPunct="1">
      <a:defRPr sz="1200" kern="1200">
        <a:solidFill>
          <a:schemeClr val="tx1"/>
        </a:solidFill>
        <a:latin typeface="+mn-lt"/>
        <a:ea typeface="+mn-ea"/>
        <a:cs typeface="+mn-cs"/>
      </a:defRPr>
    </a:lvl4pPr>
    <a:lvl5pPr marL="1828694" algn="l" defTabSz="914347" rtl="0" eaLnBrk="1" latinLnBrk="0" hangingPunct="1">
      <a:defRPr sz="1200" kern="1200">
        <a:solidFill>
          <a:schemeClr val="tx1"/>
        </a:solidFill>
        <a:latin typeface="+mn-lt"/>
        <a:ea typeface="+mn-ea"/>
        <a:cs typeface="+mn-cs"/>
      </a:defRPr>
    </a:lvl5pPr>
    <a:lvl6pPr marL="2285866" algn="l" defTabSz="914347" rtl="0" eaLnBrk="1" latinLnBrk="0" hangingPunct="1">
      <a:defRPr sz="1200" kern="1200">
        <a:solidFill>
          <a:schemeClr val="tx1"/>
        </a:solidFill>
        <a:latin typeface="+mn-lt"/>
        <a:ea typeface="+mn-ea"/>
        <a:cs typeface="+mn-cs"/>
      </a:defRPr>
    </a:lvl6pPr>
    <a:lvl7pPr marL="2743041" algn="l" defTabSz="914347" rtl="0" eaLnBrk="1" latinLnBrk="0" hangingPunct="1">
      <a:defRPr sz="1200" kern="1200">
        <a:solidFill>
          <a:schemeClr val="tx1"/>
        </a:solidFill>
        <a:latin typeface="+mn-lt"/>
        <a:ea typeface="+mn-ea"/>
        <a:cs typeface="+mn-cs"/>
      </a:defRPr>
    </a:lvl7pPr>
    <a:lvl8pPr marL="3200214" algn="l" defTabSz="914347" rtl="0" eaLnBrk="1" latinLnBrk="0" hangingPunct="1">
      <a:defRPr sz="1200" kern="1200">
        <a:solidFill>
          <a:schemeClr val="tx1"/>
        </a:solidFill>
        <a:latin typeface="+mn-lt"/>
        <a:ea typeface="+mn-ea"/>
        <a:cs typeface="+mn-cs"/>
      </a:defRPr>
    </a:lvl8pPr>
    <a:lvl9pPr marL="3657388" algn="l" defTabSz="91434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19488" y="887413"/>
            <a:ext cx="3195637" cy="2395537"/>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09C5488-DD16-4714-9519-7BE21BA11D4E}" type="slidenum">
              <a:rPr lang="en-AU" smtClean="0"/>
              <a:t>3</a:t>
            </a:fld>
            <a:endParaRPr lang="en-AU" dirty="0"/>
          </a:p>
        </p:txBody>
      </p:sp>
    </p:spTree>
    <p:extLst>
      <p:ext uri="{BB962C8B-B14F-4D97-AF65-F5344CB8AC3E}">
        <p14:creationId xmlns:p14="http://schemas.microsoft.com/office/powerpoint/2010/main" val="1260241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09C5488-DD16-4714-9519-7BE21BA11D4E}" type="slidenum">
              <a:rPr lang="en-AU" smtClean="0"/>
              <a:t>4</a:t>
            </a:fld>
            <a:endParaRPr lang="en-AU" dirty="0"/>
          </a:p>
        </p:txBody>
      </p:sp>
    </p:spTree>
    <p:extLst>
      <p:ext uri="{BB962C8B-B14F-4D97-AF65-F5344CB8AC3E}">
        <p14:creationId xmlns:p14="http://schemas.microsoft.com/office/powerpoint/2010/main" val="2661412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09C5488-DD16-4714-9519-7BE21BA11D4E}" type="slidenum">
              <a:rPr lang="en-AU" smtClean="0"/>
              <a:t>7</a:t>
            </a:fld>
            <a:endParaRPr lang="en-AU" dirty="0"/>
          </a:p>
        </p:txBody>
      </p:sp>
    </p:spTree>
    <p:extLst>
      <p:ext uri="{BB962C8B-B14F-4D97-AF65-F5344CB8AC3E}">
        <p14:creationId xmlns:p14="http://schemas.microsoft.com/office/powerpoint/2010/main" val="423861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a:p>
        </p:txBody>
      </p:sp>
      <p:sp>
        <p:nvSpPr>
          <p:cNvPr id="4" name="Slide Number Placeholder 3"/>
          <p:cNvSpPr>
            <a:spLocks noGrp="1"/>
          </p:cNvSpPr>
          <p:nvPr>
            <p:ph type="sldNum" sz="quarter" idx="10"/>
          </p:nvPr>
        </p:nvSpPr>
        <p:spPr/>
        <p:txBody>
          <a:bodyPr/>
          <a:lstStyle/>
          <a:p>
            <a:fld id="{D09C5488-DD16-4714-9519-7BE21BA11D4E}" type="slidenum">
              <a:rPr lang="en-AU" smtClean="0"/>
              <a:t>15</a:t>
            </a:fld>
            <a:endParaRPr lang="en-AU" dirty="0"/>
          </a:p>
        </p:txBody>
      </p:sp>
    </p:spTree>
    <p:extLst>
      <p:ext uri="{BB962C8B-B14F-4D97-AF65-F5344CB8AC3E}">
        <p14:creationId xmlns:p14="http://schemas.microsoft.com/office/powerpoint/2010/main" val="888996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vider -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Text Placeholder 2078">
            <a:extLst>
              <a:ext uri="{FF2B5EF4-FFF2-40B4-BE49-F238E27FC236}">
                <a16:creationId xmlns:a16="http://schemas.microsoft.com/office/drawing/2014/main" id="{D3261B0B-59AF-AC42-8E88-1F4183CADE4A}"/>
              </a:ext>
            </a:extLst>
          </p:cNvPr>
          <p:cNvSpPr>
            <a:spLocks noGrp="1"/>
          </p:cNvSpPr>
          <p:nvPr>
            <p:ph type="body" sz="quarter" idx="15" hasCustomPrompt="1"/>
          </p:nvPr>
        </p:nvSpPr>
        <p:spPr>
          <a:xfrm>
            <a:off x="255460" y="4048755"/>
            <a:ext cx="3477026" cy="931618"/>
          </a:xfrm>
          <a:prstGeom prst="rect">
            <a:avLst/>
          </a:prstGeom>
        </p:spPr>
        <p:txBody>
          <a:bodyPr wrap="square" lIns="0">
            <a:noAutofit/>
          </a:bodyPr>
          <a:lstStyle>
            <a:lvl1pPr marL="0" indent="0">
              <a:buNone/>
              <a:defRPr sz="1500" b="0" i="0">
                <a:solidFill>
                  <a:schemeClr val="bg1"/>
                </a:solidFill>
                <a:latin typeface="Montserrat SemiBold" pitchFamily="2" charset="77"/>
              </a:defRPr>
            </a:lvl1pPr>
            <a:lvl2pPr marL="0" indent="0">
              <a:buNone/>
              <a:defRPr/>
            </a:lvl2pPr>
          </a:lstStyle>
          <a:p>
            <a:pPr lvl="0"/>
            <a:r>
              <a:rPr lang="en-US" dirty="0"/>
              <a:t>Subtitle goes here</a:t>
            </a:r>
          </a:p>
        </p:txBody>
      </p:sp>
      <p:sp>
        <p:nvSpPr>
          <p:cNvPr id="17"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55462" y="2823581"/>
            <a:ext cx="3477025" cy="1107996"/>
          </a:xfrm>
        </p:spPr>
        <p:txBody>
          <a:bodyPr anchor="b">
            <a:noAutofit/>
          </a:bodyPr>
          <a:lstStyle>
            <a:lvl1pPr>
              <a:lnSpc>
                <a:spcPct val="90000"/>
              </a:lnSpc>
              <a:defRPr sz="3000">
                <a:solidFill>
                  <a:schemeClr val="bg1"/>
                </a:solidFill>
              </a:defRPr>
            </a:lvl1pPr>
          </a:lstStyle>
          <a:p>
            <a:r>
              <a:rPr lang="en-US" dirty="0"/>
              <a:t>Divider title goes here</a:t>
            </a:r>
            <a:endParaRPr lang="en-AU" dirty="0"/>
          </a:p>
        </p:txBody>
      </p:sp>
      <p:cxnSp>
        <p:nvCxnSpPr>
          <p:cNvPr id="19" name="Straight Connector 18">
            <a:extLst>
              <a:ext uri="{FF2B5EF4-FFF2-40B4-BE49-F238E27FC236}">
                <a16:creationId xmlns:a16="http://schemas.microsoft.com/office/drawing/2014/main" id="{00741CFD-7DEE-490C-8563-C8C4EF3060AD}"/>
              </a:ext>
              <a:ext uri="{C183D7F6-B498-43B3-948B-1728B52AA6E4}">
                <adec:decorative xmlns:adec="http://schemas.microsoft.com/office/drawing/2017/decorative" xmlns="" val="1"/>
              </a:ext>
            </a:extLst>
          </p:cNvPr>
          <p:cNvCxnSpPr/>
          <p:nvPr userDrawn="1"/>
        </p:nvCxnSpPr>
        <p:spPr>
          <a:xfrm>
            <a:off x="252796" y="388436"/>
            <a:ext cx="0" cy="10800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875D8F5-C831-4AC7-AE09-4DA65EE17051}"/>
              </a:ext>
            </a:extLst>
          </p:cNvPr>
          <p:cNvSpPr txBox="1"/>
          <p:nvPr userDrawn="1"/>
        </p:nvSpPr>
        <p:spPr>
          <a:xfrm>
            <a:off x="306969" y="365498"/>
            <a:ext cx="1853071" cy="138499"/>
          </a:xfrm>
          <a:prstGeom prst="rect">
            <a:avLst/>
          </a:prstGeom>
          <a:noFill/>
        </p:spPr>
        <p:txBody>
          <a:bodyPr wrap="none" lIns="0" tIns="0" rIns="0" bIns="0" rtlCol="0">
            <a:spAutoFit/>
          </a:bodyPr>
          <a:lstStyle/>
          <a:p>
            <a:r>
              <a:rPr lang="en-AU" sz="900" b="1" i="0" dirty="0">
                <a:solidFill>
                  <a:schemeClr val="bg1"/>
                </a:solidFill>
                <a:latin typeface="Montserrat SemiBold" pitchFamily="2" charset="77"/>
              </a:rPr>
              <a:t>NSW Department of Education</a:t>
            </a:r>
          </a:p>
        </p:txBody>
      </p:sp>
      <p:pic>
        <p:nvPicPr>
          <p:cNvPr id="10" name="Picture 9" descr="NSW Government Logo&#10;&#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3748" y="5912575"/>
            <a:ext cx="665883" cy="720000"/>
          </a:xfrm>
          <a:prstGeom prst="rect">
            <a:avLst/>
          </a:prstGeom>
        </p:spPr>
      </p:pic>
    </p:spTree>
    <p:extLst>
      <p:ext uri="{BB962C8B-B14F-4D97-AF65-F5344CB8AC3E}">
        <p14:creationId xmlns:p14="http://schemas.microsoft.com/office/powerpoint/2010/main" val="2686101475"/>
      </p:ext>
    </p:extLst>
  </p:cSld>
  <p:clrMapOvr>
    <a:masterClrMapping/>
  </p:clrMapOvr>
  <p:transition>
    <p:fade/>
  </p:transition>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Slide A">
    <p:bg>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8"/>
          </p:nvPr>
        </p:nvSpPr>
        <p:spPr>
          <a:xfrm>
            <a:off x="4572000" y="1844676"/>
            <a:ext cx="4335465" cy="41477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Text Placeholder 3"/>
          <p:cNvSpPr>
            <a:spLocks noGrp="1"/>
          </p:cNvSpPr>
          <p:nvPr>
            <p:ph type="body" sz="quarter" idx="17"/>
          </p:nvPr>
        </p:nvSpPr>
        <p:spPr>
          <a:xfrm>
            <a:off x="292100" y="1844676"/>
            <a:ext cx="4183856" cy="414775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0"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4661" y="1245629"/>
            <a:ext cx="8627651" cy="419659"/>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1" name="Title Placeholder 1"/>
          <p:cNvSpPr>
            <a:spLocks noGrp="1"/>
          </p:cNvSpPr>
          <p:nvPr>
            <p:ph type="title"/>
          </p:nvPr>
        </p:nvSpPr>
        <p:spPr>
          <a:xfrm>
            <a:off x="292100" y="747159"/>
            <a:ext cx="8623051" cy="498470"/>
          </a:xfrm>
          <a:prstGeom prst="rect">
            <a:avLst/>
          </a:prstGeom>
        </p:spPr>
        <p:txBody>
          <a:bodyPr vert="horz" wrap="square" lIns="0" tIns="0" rIns="0" bIns="0" rtlCol="0" anchor="ctr">
            <a:noAutofit/>
          </a:bodyPr>
          <a:lstStyle/>
          <a:p>
            <a:r>
              <a:rPr lang="en-US"/>
              <a:t>Click to edit Master title style</a:t>
            </a:r>
            <a:endParaRPr lang="en-US" dirty="0"/>
          </a:p>
        </p:txBody>
      </p:sp>
      <p:sp>
        <p:nvSpPr>
          <p:cNvPr id="7"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Tree>
    <p:extLst>
      <p:ext uri="{BB962C8B-B14F-4D97-AF65-F5344CB8AC3E}">
        <p14:creationId xmlns:p14="http://schemas.microsoft.com/office/powerpoint/2010/main" val="3458103310"/>
      </p:ext>
    </p:extLst>
  </p:cSld>
  <p:clrMapOvr>
    <a:masterClrMapping/>
  </p:clrMapOvr>
  <p:transition>
    <p:fade/>
  </p:transition>
  <p:extLst>
    <p:ext uri="{DCECCB84-F9BA-43D5-87BE-67443E8EF086}">
      <p15:sldGuideLst xmlns:p15="http://schemas.microsoft.com/office/powerpoint/2012/main">
        <p15:guide id="1" orient="horz" pos="372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example bar ch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12" name="Chart Placeholder 5" descr="Name of bar chart to be inserted" title="Chart">
            <a:extLst>
              <a:ext uri="{FF2B5EF4-FFF2-40B4-BE49-F238E27FC236}">
                <a16:creationId xmlns:a16="http://schemas.microsoft.com/office/drawing/2014/main" id="{78CDAE48-35F7-4A8F-908A-26AABCF38BAC}"/>
              </a:ext>
            </a:extLst>
          </p:cNvPr>
          <p:cNvGraphicFramePr>
            <a:graphicFrameLocks/>
          </p:cNvGraphicFramePr>
          <p:nvPr userDrawn="1">
            <p:extLst>
              <p:ext uri="{D42A27DB-BD31-4B8C-83A1-F6EECF244321}">
                <p14:modId xmlns:p14="http://schemas.microsoft.com/office/powerpoint/2010/main" val="2354592303"/>
              </p:ext>
            </p:extLst>
          </p:nvPr>
        </p:nvGraphicFramePr>
        <p:xfrm>
          <a:off x="4062200" y="1844675"/>
          <a:ext cx="5051624" cy="4138875"/>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p:cNvSpPr>
            <a:spLocks noGrp="1"/>
          </p:cNvSpPr>
          <p:nvPr>
            <p:ph type="body" sz="quarter" idx="17"/>
          </p:nvPr>
        </p:nvSpPr>
        <p:spPr>
          <a:xfrm>
            <a:off x="292100" y="1844675"/>
            <a:ext cx="3864547" cy="41388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7"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4661" y="1245629"/>
            <a:ext cx="8627651" cy="430205"/>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8" name="Title Placeholder 1"/>
          <p:cNvSpPr>
            <a:spLocks noGrp="1"/>
          </p:cNvSpPr>
          <p:nvPr>
            <p:ph type="title"/>
          </p:nvPr>
        </p:nvSpPr>
        <p:spPr>
          <a:xfrm>
            <a:off x="292100" y="747159"/>
            <a:ext cx="8623051" cy="498470"/>
          </a:xfrm>
          <a:prstGeom prst="rect">
            <a:avLst/>
          </a:prstGeom>
        </p:spPr>
        <p:txBody>
          <a:bodyPr vert="horz" wrap="square" lIns="0" tIns="0" rIns="0" bIns="0" rtlCol="0" anchor="ctr">
            <a:noAutofit/>
          </a:bodyPr>
          <a:lstStyle/>
          <a:p>
            <a:r>
              <a:rPr lang="en-US"/>
              <a:t>Click to edit Master title style</a:t>
            </a:r>
            <a:endParaRPr lang="en-US" dirty="0"/>
          </a:p>
        </p:txBody>
      </p:sp>
      <p:sp>
        <p:nvSpPr>
          <p:cNvPr id="8"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Tree>
    <p:extLst>
      <p:ext uri="{BB962C8B-B14F-4D97-AF65-F5344CB8AC3E}">
        <p14:creationId xmlns:p14="http://schemas.microsoft.com/office/powerpoint/2010/main" val="3420507452"/>
      </p:ext>
    </p:extLst>
  </p:cSld>
  <p:clrMapOvr>
    <a:masterClrMapping/>
  </p:clrMapOvr>
  <p:transition>
    <p:fade/>
  </p:transition>
  <p:extLst>
    <p:ext uri="{DCECCB84-F9BA-43D5-87BE-67443E8EF086}">
      <p15:sldGuideLst xmlns:p15="http://schemas.microsoft.com/office/powerpoint/2012/main">
        <p15:guide id="1" orient="horz" pos="3724"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example pie ch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11" name="Chart Placeholder 6" descr="Name of pie chart to be inserted" title="Chart">
            <a:extLst>
              <a:ext uri="{FF2B5EF4-FFF2-40B4-BE49-F238E27FC236}">
                <a16:creationId xmlns:a16="http://schemas.microsoft.com/office/drawing/2014/main" id="{605EC759-23A5-412D-8489-3CD3D3F4FD71}"/>
              </a:ext>
            </a:extLst>
          </p:cNvPr>
          <p:cNvGraphicFramePr>
            <a:graphicFrameLocks/>
          </p:cNvGraphicFramePr>
          <p:nvPr userDrawn="1">
            <p:extLst>
              <p:ext uri="{D42A27DB-BD31-4B8C-83A1-F6EECF244321}">
                <p14:modId xmlns:p14="http://schemas.microsoft.com/office/powerpoint/2010/main" val="1346579141"/>
              </p:ext>
            </p:extLst>
          </p:nvPr>
        </p:nvGraphicFramePr>
        <p:xfrm>
          <a:off x="4706522" y="1844676"/>
          <a:ext cx="4177487" cy="409381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p:cNvSpPr>
            <a:spLocks noGrp="1"/>
          </p:cNvSpPr>
          <p:nvPr>
            <p:ph type="body" sz="quarter" idx="17"/>
          </p:nvPr>
        </p:nvSpPr>
        <p:spPr>
          <a:xfrm>
            <a:off x="292100" y="1844675"/>
            <a:ext cx="4177487" cy="409380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cxnSp>
        <p:nvCxnSpPr>
          <p:cNvPr id="20" name="Straight Connector 19">
            <a:extLst>
              <a:ext uri="{FF2B5EF4-FFF2-40B4-BE49-F238E27FC236}">
                <a16:creationId xmlns:a16="http://schemas.microsoft.com/office/drawing/2014/main" id="{DEF174A2-A12A-574C-A29E-3FE1A83AA8A7}"/>
              </a:ext>
              <a:ext uri="{C183D7F6-B498-43B3-948B-1728B52AA6E4}">
                <adec:decorative xmlns:adec="http://schemas.microsoft.com/office/drawing/2017/decorative" xmlns="" val="1"/>
              </a:ext>
            </a:extLst>
          </p:cNvPr>
          <p:cNvCxnSpPr/>
          <p:nvPr userDrawn="1"/>
        </p:nvCxnSpPr>
        <p:spPr>
          <a:xfrm>
            <a:off x="252796" y="388436"/>
            <a:ext cx="0" cy="10800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A29AAED-C026-A74D-986A-D99794BFEDDD}"/>
              </a:ext>
            </a:extLst>
          </p:cNvPr>
          <p:cNvSpPr txBox="1"/>
          <p:nvPr userDrawn="1"/>
        </p:nvSpPr>
        <p:spPr>
          <a:xfrm>
            <a:off x="306969" y="365498"/>
            <a:ext cx="1853071" cy="138499"/>
          </a:xfrm>
          <a:prstGeom prst="rect">
            <a:avLst/>
          </a:prstGeom>
          <a:noFill/>
        </p:spPr>
        <p:txBody>
          <a:bodyPr wrap="none" lIns="0" tIns="0" rIns="0" bIns="0" rtlCol="0">
            <a:spAutoFit/>
          </a:bodyPr>
          <a:lstStyle/>
          <a:p>
            <a:r>
              <a:rPr lang="en-AU" sz="900" b="1" i="0" dirty="0">
                <a:solidFill>
                  <a:schemeClr val="tx2"/>
                </a:solidFill>
                <a:latin typeface="Montserrat SemiBold" pitchFamily="2" charset="77"/>
              </a:rPr>
              <a:t>NSW Department of Education</a:t>
            </a:r>
          </a:p>
        </p:txBody>
      </p:sp>
      <p:pic>
        <p:nvPicPr>
          <p:cNvPr id="12" name="Picture 11" descr="NSW Government Logo" title="NSW Government Logo"/>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385743" y="6121867"/>
            <a:ext cx="494457" cy="540000"/>
          </a:xfrm>
          <a:prstGeom prst="rect">
            <a:avLst/>
          </a:prstGeom>
        </p:spPr>
      </p:pic>
      <p:sp>
        <p:nvSpPr>
          <p:cNvPr id="13" name="Text Placeholder 2078">
            <a:extLst>
              <a:ext uri="{FF2B5EF4-FFF2-40B4-BE49-F238E27FC236}">
                <a16:creationId xmlns:a16="http://schemas.microsoft.com/office/drawing/2014/main" id="{DE976D40-EB64-8443-8524-2F97084E2CFB}"/>
              </a:ext>
            </a:extLst>
          </p:cNvPr>
          <p:cNvSpPr>
            <a:spLocks noGrp="1"/>
          </p:cNvSpPr>
          <p:nvPr userDrawn="1">
            <p:ph type="body" sz="quarter" idx="15" hasCustomPrompt="1"/>
          </p:nvPr>
        </p:nvSpPr>
        <p:spPr>
          <a:xfrm>
            <a:off x="294661" y="1245629"/>
            <a:ext cx="8627651" cy="419659"/>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4" name="Title Placeholder 1"/>
          <p:cNvSpPr>
            <a:spLocks noGrp="1"/>
          </p:cNvSpPr>
          <p:nvPr userDrawn="1">
            <p:ph type="title"/>
          </p:nvPr>
        </p:nvSpPr>
        <p:spPr>
          <a:xfrm>
            <a:off x="292100" y="747159"/>
            <a:ext cx="8623051" cy="498470"/>
          </a:xfrm>
          <a:prstGeom prst="rect">
            <a:avLst/>
          </a:prstGeom>
        </p:spPr>
        <p:txBody>
          <a:bodyPr vert="horz" wrap="square" lIns="0" tIns="0" rIns="0" bIns="0" rtlCol="0" anchor="ctr">
            <a:noAutofit/>
          </a:bodyPr>
          <a:lstStyle/>
          <a:p>
            <a:r>
              <a:rPr lang="en-US"/>
              <a:t>Click to edit Master title style</a:t>
            </a:r>
            <a:endParaRPr lang="en-US" dirty="0"/>
          </a:p>
        </p:txBody>
      </p:sp>
      <p:sp>
        <p:nvSpPr>
          <p:cNvPr id="15" name="Footer Placeholder 3">
            <a:extLst>
              <a:ext uri="{FF2B5EF4-FFF2-40B4-BE49-F238E27FC236}">
                <a16:creationId xmlns:a16="http://schemas.microsoft.com/office/drawing/2014/main" id="{451CE90D-C2B7-A145-B742-F4069E2952AF}"/>
              </a:ext>
            </a:extLst>
          </p:cNvPr>
          <p:cNvSpPr>
            <a:spLocks noGrp="1"/>
          </p:cNvSpPr>
          <p:nvPr userDrawn="1">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Tree>
    <p:extLst>
      <p:ext uri="{BB962C8B-B14F-4D97-AF65-F5344CB8AC3E}">
        <p14:creationId xmlns:p14="http://schemas.microsoft.com/office/powerpoint/2010/main" val="2382981154"/>
      </p:ext>
    </p:extLst>
  </p:cSld>
  <p:clrMapOvr>
    <a:masterClrMapping/>
  </p:clrMapOvr>
  <p:transition>
    <p:fade/>
  </p:transition>
  <p:extLst>
    <p:ext uri="{DCECCB84-F9BA-43D5-87BE-67443E8EF086}">
      <p15:sldGuideLst xmlns:p15="http://schemas.microsoft.com/office/powerpoint/2012/main">
        <p15:guide id="1" orient="horz" pos="3724"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 picture">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F0DC3A9-4AE8-4D39-96BD-7D19AA2EEC40}"/>
              </a:ext>
            </a:extLst>
          </p:cNvPr>
          <p:cNvSpPr>
            <a:spLocks noGrp="1"/>
          </p:cNvSpPr>
          <p:nvPr>
            <p:ph type="pic" sz="quarter" idx="17"/>
          </p:nvPr>
        </p:nvSpPr>
        <p:spPr>
          <a:xfrm>
            <a:off x="4572000" y="1844675"/>
            <a:ext cx="4354316" cy="4067175"/>
          </a:xfrm>
        </p:spPr>
        <p:txBody>
          <a:bodyPr>
            <a:normAutofit/>
          </a:bodyPr>
          <a:lstStyle>
            <a:lvl1pPr marL="0" indent="0">
              <a:buNone/>
              <a:defRPr sz="1350"/>
            </a:lvl1pPr>
          </a:lstStyle>
          <a:p>
            <a:r>
              <a:rPr lang="en-US" dirty="0"/>
              <a:t>Click icon to add picture</a:t>
            </a:r>
            <a:endParaRPr lang="en-AU" dirty="0"/>
          </a:p>
        </p:txBody>
      </p:sp>
      <p:sp>
        <p:nvSpPr>
          <p:cNvPr id="3" name="Text Placeholder 2"/>
          <p:cNvSpPr>
            <a:spLocks noGrp="1"/>
          </p:cNvSpPr>
          <p:nvPr>
            <p:ph type="body" sz="quarter" idx="16"/>
          </p:nvPr>
        </p:nvSpPr>
        <p:spPr>
          <a:xfrm>
            <a:off x="298091" y="1844675"/>
            <a:ext cx="4140744" cy="4067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4661" y="1245629"/>
            <a:ext cx="8627651" cy="419659"/>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2" name="Title Placeholder 1"/>
          <p:cNvSpPr>
            <a:spLocks noGrp="1"/>
          </p:cNvSpPr>
          <p:nvPr>
            <p:ph type="title"/>
          </p:nvPr>
        </p:nvSpPr>
        <p:spPr>
          <a:xfrm>
            <a:off x="292100" y="747159"/>
            <a:ext cx="8623051" cy="498470"/>
          </a:xfrm>
          <a:prstGeom prst="rect">
            <a:avLst/>
          </a:prstGeom>
        </p:spPr>
        <p:txBody>
          <a:bodyPr vert="horz" wrap="square" lIns="0" tIns="0" rIns="0" bIns="0" rtlCol="0" anchor="ctr">
            <a:noAutofit/>
          </a:bodyPr>
          <a:lstStyle/>
          <a:p>
            <a:r>
              <a:rPr lang="en-US"/>
              <a:t>Click to edit Master title style</a:t>
            </a:r>
            <a:endParaRPr lang="en-US" dirty="0"/>
          </a:p>
        </p:txBody>
      </p:sp>
      <p:sp>
        <p:nvSpPr>
          <p:cNvPr id="7"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Tree>
    <p:extLst>
      <p:ext uri="{BB962C8B-B14F-4D97-AF65-F5344CB8AC3E}">
        <p14:creationId xmlns:p14="http://schemas.microsoft.com/office/powerpoint/2010/main" val="2334971249"/>
      </p:ext>
    </p:extLst>
  </p:cSld>
  <p:clrMapOvr>
    <a:masterClrMapping/>
  </p:clrMapOvr>
  <p:transition>
    <p:fade/>
  </p:transition>
  <p:extLst>
    <p:ext uri="{DCECCB84-F9BA-43D5-87BE-67443E8EF086}">
      <p15:sldGuideLst xmlns:p15="http://schemas.microsoft.com/office/powerpoint/2012/main">
        <p15:guide id="1" orient="horz" pos="3724"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Tab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able Placeholder 5">
            <a:extLst>
              <a:ext uri="{FF2B5EF4-FFF2-40B4-BE49-F238E27FC236}">
                <a16:creationId xmlns:a16="http://schemas.microsoft.com/office/drawing/2014/main" id="{ED2C0BA2-4F2F-4DB2-B9B9-254956473F7A}"/>
              </a:ext>
            </a:extLst>
          </p:cNvPr>
          <p:cNvSpPr>
            <a:spLocks noGrp="1"/>
          </p:cNvSpPr>
          <p:nvPr>
            <p:ph type="tbl" sz="quarter" idx="18"/>
          </p:nvPr>
        </p:nvSpPr>
        <p:spPr>
          <a:xfrm>
            <a:off x="4572000" y="1844675"/>
            <a:ext cx="4289512" cy="4067176"/>
          </a:xfrm>
        </p:spPr>
        <p:txBody>
          <a:bodyPr>
            <a:normAutofit/>
          </a:bodyPr>
          <a:lstStyle>
            <a:lvl1pPr marL="0" indent="0">
              <a:buNone/>
              <a:defRPr sz="1350"/>
            </a:lvl1pPr>
          </a:lstStyle>
          <a:p>
            <a:r>
              <a:rPr lang="en-US" dirty="0"/>
              <a:t>Click icon to add table</a:t>
            </a:r>
            <a:endParaRPr lang="en-AU" dirty="0"/>
          </a:p>
        </p:txBody>
      </p:sp>
      <p:sp>
        <p:nvSpPr>
          <p:cNvPr id="4" name="Text Placeholder 3"/>
          <p:cNvSpPr>
            <a:spLocks noGrp="1"/>
          </p:cNvSpPr>
          <p:nvPr>
            <p:ph type="body" sz="quarter" idx="17"/>
          </p:nvPr>
        </p:nvSpPr>
        <p:spPr>
          <a:xfrm>
            <a:off x="292100" y="1844675"/>
            <a:ext cx="4120102" cy="4067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3"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4661" y="1245629"/>
            <a:ext cx="8627651" cy="419659"/>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4" name="Title Placeholder 1"/>
          <p:cNvSpPr>
            <a:spLocks noGrp="1"/>
          </p:cNvSpPr>
          <p:nvPr>
            <p:ph type="title"/>
          </p:nvPr>
        </p:nvSpPr>
        <p:spPr>
          <a:xfrm>
            <a:off x="292100" y="747159"/>
            <a:ext cx="8623051" cy="498470"/>
          </a:xfrm>
          <a:prstGeom prst="rect">
            <a:avLst/>
          </a:prstGeom>
        </p:spPr>
        <p:txBody>
          <a:bodyPr vert="horz" wrap="square" lIns="0" tIns="0" rIns="0" bIns="0" rtlCol="0" anchor="ctr">
            <a:noAutofit/>
          </a:bodyPr>
          <a:lstStyle/>
          <a:p>
            <a:r>
              <a:rPr lang="en-US"/>
              <a:t>Click to edit Master title style</a:t>
            </a:r>
            <a:endParaRPr lang="en-US" dirty="0"/>
          </a:p>
        </p:txBody>
      </p:sp>
      <p:sp>
        <p:nvSpPr>
          <p:cNvPr id="8"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
        <p:nvSpPr>
          <p:cNvPr id="3" name="TextBox 2">
            <a:extLst>
              <a:ext uri="{FF2B5EF4-FFF2-40B4-BE49-F238E27FC236}">
                <a16:creationId xmlns:a16="http://schemas.microsoft.com/office/drawing/2014/main" id="{B1B7782E-9F13-7747-9D25-96B05BFAA5DD}"/>
              </a:ext>
            </a:extLst>
          </p:cNvPr>
          <p:cNvSpPr txBox="1"/>
          <p:nvPr userDrawn="1"/>
        </p:nvSpPr>
        <p:spPr>
          <a:xfrm>
            <a:off x="249382" y="415636"/>
            <a:ext cx="0" cy="0"/>
          </a:xfrm>
          <a:prstGeom prst="rect">
            <a:avLst/>
          </a:prstGeom>
          <a:noFill/>
        </p:spPr>
        <p:txBody>
          <a:bodyPr wrap="none" lIns="0" tIns="0" rIns="0" bIns="0" rtlCol="0">
            <a:noAutofit/>
          </a:bodyPr>
          <a:lstStyle/>
          <a:p>
            <a:pPr algn="l"/>
            <a:endParaRPr lang="en-US" sz="1400" dirty="0"/>
          </a:p>
        </p:txBody>
      </p:sp>
    </p:spTree>
    <p:extLst>
      <p:ext uri="{BB962C8B-B14F-4D97-AF65-F5344CB8AC3E}">
        <p14:creationId xmlns:p14="http://schemas.microsoft.com/office/powerpoint/2010/main" val="4219724567"/>
      </p:ext>
    </p:extLst>
  </p:cSld>
  <p:clrMapOvr>
    <a:masterClrMapping/>
  </p:clrMapOvr>
  <p:transition>
    <p:fade/>
  </p:transition>
  <p:extLst>
    <p:ext uri="{DCECCB84-F9BA-43D5-87BE-67443E8EF086}">
      <p15:sldGuideLst xmlns:p15="http://schemas.microsoft.com/office/powerpoint/2012/main">
        <p15:guide id="1" orient="horz" pos="372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Ch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Chart Placeholder 4">
            <a:extLst>
              <a:ext uri="{FF2B5EF4-FFF2-40B4-BE49-F238E27FC236}">
                <a16:creationId xmlns:a16="http://schemas.microsoft.com/office/drawing/2014/main" id="{62F238E7-DF0B-440A-80CD-92A5852D35B8}"/>
              </a:ext>
            </a:extLst>
          </p:cNvPr>
          <p:cNvSpPr>
            <a:spLocks noGrp="1"/>
          </p:cNvSpPr>
          <p:nvPr>
            <p:ph type="chart" sz="quarter" idx="18"/>
          </p:nvPr>
        </p:nvSpPr>
        <p:spPr>
          <a:xfrm>
            <a:off x="4572000" y="1844675"/>
            <a:ext cx="4279900" cy="4129998"/>
          </a:xfrm>
        </p:spPr>
        <p:txBody>
          <a:bodyPr>
            <a:normAutofit/>
          </a:bodyPr>
          <a:lstStyle>
            <a:lvl1pPr marL="0" indent="0">
              <a:buNone/>
              <a:defRPr sz="1350">
                <a:solidFill>
                  <a:schemeClr val="tx2"/>
                </a:solidFill>
              </a:defRPr>
            </a:lvl1pPr>
          </a:lstStyle>
          <a:p>
            <a:r>
              <a:rPr lang="en-US" dirty="0"/>
              <a:t>Click icon to add chart</a:t>
            </a:r>
            <a:endParaRPr lang="en-AU" dirty="0"/>
          </a:p>
        </p:txBody>
      </p:sp>
      <p:sp>
        <p:nvSpPr>
          <p:cNvPr id="4" name="Text Placeholder 3"/>
          <p:cNvSpPr>
            <a:spLocks noGrp="1"/>
          </p:cNvSpPr>
          <p:nvPr>
            <p:ph type="body" sz="quarter" idx="17"/>
          </p:nvPr>
        </p:nvSpPr>
        <p:spPr>
          <a:xfrm>
            <a:off x="292101" y="1844675"/>
            <a:ext cx="4111224" cy="41299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2"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4661" y="1245629"/>
            <a:ext cx="8627651" cy="419659"/>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3" name="Title Placeholder 1"/>
          <p:cNvSpPr>
            <a:spLocks noGrp="1"/>
          </p:cNvSpPr>
          <p:nvPr>
            <p:ph type="title"/>
          </p:nvPr>
        </p:nvSpPr>
        <p:spPr>
          <a:xfrm>
            <a:off x="292100" y="747159"/>
            <a:ext cx="8623051" cy="498470"/>
          </a:xfrm>
          <a:prstGeom prst="rect">
            <a:avLst/>
          </a:prstGeom>
        </p:spPr>
        <p:txBody>
          <a:bodyPr vert="horz" wrap="square" lIns="0" tIns="0" rIns="0" bIns="0" rtlCol="0" anchor="ctr">
            <a:noAutofit/>
          </a:bodyPr>
          <a:lstStyle/>
          <a:p>
            <a:r>
              <a:rPr lang="en-US"/>
              <a:t>Click to edit Master title style</a:t>
            </a:r>
            <a:endParaRPr lang="en-US" dirty="0"/>
          </a:p>
        </p:txBody>
      </p:sp>
      <p:sp>
        <p:nvSpPr>
          <p:cNvPr id="8"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
        <p:nvSpPr>
          <p:cNvPr id="3" name="TextBox 2">
            <a:extLst>
              <a:ext uri="{FF2B5EF4-FFF2-40B4-BE49-F238E27FC236}">
                <a16:creationId xmlns:a16="http://schemas.microsoft.com/office/drawing/2014/main" id="{7197EDAD-CF55-D841-9671-910D0B8F9569}"/>
              </a:ext>
            </a:extLst>
          </p:cNvPr>
          <p:cNvSpPr txBox="1"/>
          <p:nvPr userDrawn="1"/>
        </p:nvSpPr>
        <p:spPr>
          <a:xfrm>
            <a:off x="654627" y="374073"/>
            <a:ext cx="0" cy="0"/>
          </a:xfrm>
          <a:prstGeom prst="rect">
            <a:avLst/>
          </a:prstGeom>
          <a:noFill/>
        </p:spPr>
        <p:txBody>
          <a:bodyPr wrap="none" lIns="0" tIns="0" rIns="0" bIns="0" rtlCol="0">
            <a:noAutofit/>
          </a:bodyPr>
          <a:lstStyle/>
          <a:p>
            <a:pPr algn="l"/>
            <a:endParaRPr lang="en-US" sz="1400" dirty="0"/>
          </a:p>
        </p:txBody>
      </p:sp>
    </p:spTree>
    <p:extLst>
      <p:ext uri="{BB962C8B-B14F-4D97-AF65-F5344CB8AC3E}">
        <p14:creationId xmlns:p14="http://schemas.microsoft.com/office/powerpoint/2010/main" val="1279288669"/>
      </p:ext>
    </p:extLst>
  </p:cSld>
  <p:clrMapOvr>
    <a:masterClrMapping/>
  </p:clrMapOvr>
  <p:transition>
    <p:fade/>
  </p:transition>
  <p:extLst>
    <p:ext uri="{DCECCB84-F9BA-43D5-87BE-67443E8EF086}">
      <p15:sldGuideLst xmlns:p15="http://schemas.microsoft.com/office/powerpoint/2012/main">
        <p15:guide id="1" orient="horz" pos="3724"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Multi image and text">
    <p:spTree>
      <p:nvGrpSpPr>
        <p:cNvPr id="1" name=""/>
        <p:cNvGrpSpPr/>
        <p:nvPr/>
      </p:nvGrpSpPr>
      <p:grpSpPr>
        <a:xfrm>
          <a:off x="0" y="0"/>
          <a:ext cx="0" cy="0"/>
          <a:chOff x="0" y="0"/>
          <a:chExt cx="0" cy="0"/>
        </a:xfrm>
      </p:grpSpPr>
      <p:sp>
        <p:nvSpPr>
          <p:cNvPr id="21" name="Picture Placeholder 20"/>
          <p:cNvSpPr>
            <a:spLocks noGrp="1"/>
          </p:cNvSpPr>
          <p:nvPr>
            <p:ph type="pic" sz="quarter" idx="17"/>
          </p:nvPr>
        </p:nvSpPr>
        <p:spPr>
          <a:xfrm>
            <a:off x="307975" y="1881188"/>
            <a:ext cx="1980000" cy="1704975"/>
          </a:xfrm>
        </p:spPr>
        <p:txBody>
          <a:bodyPr/>
          <a:lstStyle/>
          <a:p>
            <a:r>
              <a:rPr lang="en-US" dirty="0"/>
              <a:t>Click icon to add picture</a:t>
            </a:r>
            <a:endParaRPr lang="en-AU" dirty="0"/>
          </a:p>
        </p:txBody>
      </p:sp>
      <p:sp>
        <p:nvSpPr>
          <p:cNvPr id="22" name="Picture Placeholder 20"/>
          <p:cNvSpPr>
            <a:spLocks noGrp="1"/>
          </p:cNvSpPr>
          <p:nvPr>
            <p:ph type="pic" sz="quarter" idx="18"/>
          </p:nvPr>
        </p:nvSpPr>
        <p:spPr>
          <a:xfrm>
            <a:off x="2517034" y="1881188"/>
            <a:ext cx="1980000" cy="1704975"/>
          </a:xfrm>
        </p:spPr>
        <p:txBody>
          <a:bodyPr/>
          <a:lstStyle/>
          <a:p>
            <a:r>
              <a:rPr lang="en-US" dirty="0"/>
              <a:t>Click icon to add picture</a:t>
            </a:r>
            <a:endParaRPr lang="en-AU" dirty="0"/>
          </a:p>
        </p:txBody>
      </p:sp>
      <p:sp>
        <p:nvSpPr>
          <p:cNvPr id="23" name="Picture Placeholder 20"/>
          <p:cNvSpPr>
            <a:spLocks noGrp="1"/>
          </p:cNvSpPr>
          <p:nvPr>
            <p:ph type="pic" sz="quarter" idx="19"/>
          </p:nvPr>
        </p:nvSpPr>
        <p:spPr>
          <a:xfrm>
            <a:off x="4726093" y="1881188"/>
            <a:ext cx="1980000" cy="1704975"/>
          </a:xfrm>
        </p:spPr>
        <p:txBody>
          <a:bodyPr/>
          <a:lstStyle/>
          <a:p>
            <a:r>
              <a:rPr lang="en-US" dirty="0"/>
              <a:t>Click icon to add picture</a:t>
            </a:r>
            <a:endParaRPr lang="en-AU" dirty="0"/>
          </a:p>
        </p:txBody>
      </p:sp>
      <p:sp>
        <p:nvSpPr>
          <p:cNvPr id="24" name="Picture Placeholder 20"/>
          <p:cNvSpPr>
            <a:spLocks noGrp="1"/>
          </p:cNvSpPr>
          <p:nvPr>
            <p:ph type="pic" sz="quarter" idx="20"/>
          </p:nvPr>
        </p:nvSpPr>
        <p:spPr>
          <a:xfrm>
            <a:off x="6935151" y="1881188"/>
            <a:ext cx="1980000" cy="1704975"/>
          </a:xfrm>
        </p:spPr>
        <p:txBody>
          <a:bodyPr/>
          <a:lstStyle/>
          <a:p>
            <a:r>
              <a:rPr lang="en-US" dirty="0"/>
              <a:t>Click icon to add picture</a:t>
            </a:r>
            <a:endParaRPr lang="en-AU" dirty="0"/>
          </a:p>
        </p:txBody>
      </p:sp>
      <p:sp>
        <p:nvSpPr>
          <p:cNvPr id="26" name="Text Placeholder 25"/>
          <p:cNvSpPr>
            <a:spLocks noGrp="1"/>
          </p:cNvSpPr>
          <p:nvPr>
            <p:ph type="body" sz="quarter" idx="21"/>
          </p:nvPr>
        </p:nvSpPr>
        <p:spPr>
          <a:xfrm>
            <a:off x="307975" y="3729038"/>
            <a:ext cx="1979613" cy="22018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7" name="Text Placeholder 25"/>
          <p:cNvSpPr>
            <a:spLocks noGrp="1"/>
          </p:cNvSpPr>
          <p:nvPr>
            <p:ph type="body" sz="quarter" idx="22"/>
          </p:nvPr>
        </p:nvSpPr>
        <p:spPr>
          <a:xfrm>
            <a:off x="2517421" y="3778093"/>
            <a:ext cx="1979613" cy="22018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8" name="Text Placeholder 25"/>
          <p:cNvSpPr>
            <a:spLocks noGrp="1"/>
          </p:cNvSpPr>
          <p:nvPr>
            <p:ph type="body" sz="quarter" idx="23"/>
          </p:nvPr>
        </p:nvSpPr>
        <p:spPr>
          <a:xfrm>
            <a:off x="4732337" y="3778093"/>
            <a:ext cx="1979613" cy="22018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9" name="Text Placeholder 25"/>
          <p:cNvSpPr>
            <a:spLocks noGrp="1"/>
          </p:cNvSpPr>
          <p:nvPr>
            <p:ph type="body" sz="quarter" idx="24"/>
          </p:nvPr>
        </p:nvSpPr>
        <p:spPr>
          <a:xfrm>
            <a:off x="6947253" y="3778093"/>
            <a:ext cx="1979613" cy="220186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30"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4661" y="1245629"/>
            <a:ext cx="8627651" cy="443629"/>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31" name="Title Placeholder 1"/>
          <p:cNvSpPr>
            <a:spLocks noGrp="1"/>
          </p:cNvSpPr>
          <p:nvPr>
            <p:ph type="title"/>
          </p:nvPr>
        </p:nvSpPr>
        <p:spPr>
          <a:xfrm>
            <a:off x="292100" y="747159"/>
            <a:ext cx="8623051" cy="498470"/>
          </a:xfrm>
          <a:prstGeom prst="rect">
            <a:avLst/>
          </a:prstGeom>
        </p:spPr>
        <p:txBody>
          <a:bodyPr vert="horz" wrap="square" lIns="0" tIns="0" rIns="0" bIns="0" rtlCol="0" anchor="ctr">
            <a:noAutofit/>
          </a:bodyPr>
          <a:lstStyle/>
          <a:p>
            <a:r>
              <a:rPr lang="en-US"/>
              <a:t>Click to edit Master title style</a:t>
            </a:r>
            <a:endParaRPr lang="en-US" dirty="0"/>
          </a:p>
        </p:txBody>
      </p:sp>
      <p:sp>
        <p:nvSpPr>
          <p:cNvPr id="14"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
        <p:nvSpPr>
          <p:cNvPr id="2" name="TextBox 1">
            <a:extLst>
              <a:ext uri="{FF2B5EF4-FFF2-40B4-BE49-F238E27FC236}">
                <a16:creationId xmlns:a16="http://schemas.microsoft.com/office/drawing/2014/main" id="{5C77D89F-AD80-E940-A173-D053B3E2C118}"/>
              </a:ext>
            </a:extLst>
          </p:cNvPr>
          <p:cNvSpPr txBox="1"/>
          <p:nvPr userDrawn="1"/>
        </p:nvSpPr>
        <p:spPr>
          <a:xfrm>
            <a:off x="810491" y="363682"/>
            <a:ext cx="0" cy="0"/>
          </a:xfrm>
          <a:prstGeom prst="rect">
            <a:avLst/>
          </a:prstGeom>
          <a:noFill/>
        </p:spPr>
        <p:txBody>
          <a:bodyPr wrap="none" lIns="0" tIns="0" rIns="0" bIns="0" rtlCol="0">
            <a:noAutofit/>
          </a:bodyPr>
          <a:lstStyle/>
          <a:p>
            <a:pPr algn="l"/>
            <a:endParaRPr lang="en-US" sz="1400" dirty="0"/>
          </a:p>
        </p:txBody>
      </p:sp>
    </p:spTree>
    <p:extLst>
      <p:ext uri="{BB962C8B-B14F-4D97-AF65-F5344CB8AC3E}">
        <p14:creationId xmlns:p14="http://schemas.microsoft.com/office/powerpoint/2010/main" val="919833673"/>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lumn Content">
    <p:bg>
      <p:bgPr>
        <a:solidFill>
          <a:schemeClr val="bg1"/>
        </a:solidFill>
        <a:effectLst/>
      </p:bgPr>
    </p:bg>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291902" y="1881187"/>
            <a:ext cx="8555242" cy="4030633"/>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2" name="Title 1">
            <a:extLst>
              <a:ext uri="{FF2B5EF4-FFF2-40B4-BE49-F238E27FC236}">
                <a16:creationId xmlns:a16="http://schemas.microsoft.com/office/drawing/2014/main" id="{230DD9A7-09FE-4E1B-A672-CED018A0372F}"/>
              </a:ext>
            </a:extLst>
          </p:cNvPr>
          <p:cNvSpPr>
            <a:spLocks noGrp="1"/>
          </p:cNvSpPr>
          <p:nvPr>
            <p:ph type="title"/>
          </p:nvPr>
        </p:nvSpPr>
        <p:spPr/>
        <p:txBody>
          <a:bodyPr>
            <a:noAutofit/>
          </a:bodyPr>
          <a:lstStyle>
            <a:lvl1pPr>
              <a:defRPr>
                <a:solidFill>
                  <a:schemeClr val="tx2"/>
                </a:solidFill>
              </a:defRPr>
            </a:lvl1pPr>
          </a:lstStyle>
          <a:p>
            <a:r>
              <a:rPr lang="en-US" dirty="0"/>
              <a:t>Click to edit Master title style</a:t>
            </a:r>
            <a:endParaRPr lang="en-AU" dirty="0"/>
          </a:p>
        </p:txBody>
      </p:sp>
      <p:sp>
        <p:nvSpPr>
          <p:cNvPr id="15" name="Footer Placeholder 3">
            <a:extLst>
              <a:ext uri="{FF2B5EF4-FFF2-40B4-BE49-F238E27FC236}">
                <a16:creationId xmlns:a16="http://schemas.microsoft.com/office/drawing/2014/main" id="{2E84D184-0E36-4D4E-BB2E-2CD914E38942}"/>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16"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1902" y="1175567"/>
            <a:ext cx="8575485"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Tree>
    <p:extLst>
      <p:ext uri="{BB962C8B-B14F-4D97-AF65-F5344CB8AC3E}">
        <p14:creationId xmlns:p14="http://schemas.microsoft.com/office/powerpoint/2010/main" val="3293809674"/>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Numbered Lis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hasCustomPrompt="1"/>
          </p:nvPr>
        </p:nvSpPr>
        <p:spPr/>
        <p:txBody>
          <a:bodyPr>
            <a:noAutofit/>
          </a:bodyPr>
          <a:lstStyle>
            <a:lvl1pPr>
              <a:defRPr>
                <a:solidFill>
                  <a:schemeClr val="tx2"/>
                </a:solidFill>
              </a:defRPr>
            </a:lvl1pPr>
          </a:lstStyle>
          <a:p>
            <a:r>
              <a:rPr lang="en-US" dirty="0"/>
              <a:t>Numbered list</a:t>
            </a:r>
            <a:endParaRPr lang="en-AU" dirty="0"/>
          </a:p>
        </p:txBody>
      </p:sp>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3144715" y="1664816"/>
            <a:ext cx="5707381" cy="632337"/>
          </a:xfrm>
        </p:spPr>
        <p:txBody>
          <a:bodyPr>
            <a:noAutofit/>
          </a:bodyPr>
          <a:lstStyle>
            <a:lvl1pPr>
              <a:defRPr>
                <a:solidFill>
                  <a:schemeClr val="tx2"/>
                </a:solidFill>
              </a:defRPr>
            </a:lvl1pPr>
            <a:lvl2pPr>
              <a:defRPr>
                <a:solidFill>
                  <a:schemeClr val="tx2"/>
                </a:solidFill>
              </a:defRPr>
            </a:lvl2pPr>
            <a:lvl3pPr>
              <a:defRPr/>
            </a:lvl3pPr>
          </a:lstStyle>
          <a:p>
            <a:pPr lvl="0"/>
            <a:r>
              <a:rPr lang="en-US" dirty="0"/>
              <a:t>Montserrat Medium Point Size 14</a:t>
            </a:r>
          </a:p>
          <a:p>
            <a:pPr lvl="1"/>
            <a:r>
              <a:rPr lang="en-US" dirty="0"/>
              <a:t>Montserrat Medium Point Size 12</a:t>
            </a:r>
          </a:p>
        </p:txBody>
      </p:sp>
      <p:sp>
        <p:nvSpPr>
          <p:cNvPr id="5" name="Content Placeholder 10">
            <a:extLst>
              <a:ext uri="{FF2B5EF4-FFF2-40B4-BE49-F238E27FC236}">
                <a16:creationId xmlns:a16="http://schemas.microsoft.com/office/drawing/2014/main" id="{A8D35E53-8730-2840-9093-D21C0FD4D7DE}"/>
              </a:ext>
            </a:extLst>
          </p:cNvPr>
          <p:cNvSpPr>
            <a:spLocks noGrp="1"/>
          </p:cNvSpPr>
          <p:nvPr>
            <p:ph sz="quarter" idx="15" hasCustomPrompt="1"/>
          </p:nvPr>
        </p:nvSpPr>
        <p:spPr>
          <a:xfrm>
            <a:off x="3144715" y="3897344"/>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sp>
        <p:nvSpPr>
          <p:cNvPr id="6" name="Content Placeholder 10">
            <a:extLst>
              <a:ext uri="{FF2B5EF4-FFF2-40B4-BE49-F238E27FC236}">
                <a16:creationId xmlns:a16="http://schemas.microsoft.com/office/drawing/2014/main" id="{D1F906FE-8A5B-C745-98DC-DD3BC7AD65ED}"/>
              </a:ext>
            </a:extLst>
          </p:cNvPr>
          <p:cNvSpPr>
            <a:spLocks noGrp="1"/>
          </p:cNvSpPr>
          <p:nvPr>
            <p:ph sz="quarter" idx="16" hasCustomPrompt="1"/>
          </p:nvPr>
        </p:nvSpPr>
        <p:spPr>
          <a:xfrm>
            <a:off x="3144129" y="3153167"/>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sp>
        <p:nvSpPr>
          <p:cNvPr id="7" name="Content Placeholder 10">
            <a:extLst>
              <a:ext uri="{FF2B5EF4-FFF2-40B4-BE49-F238E27FC236}">
                <a16:creationId xmlns:a16="http://schemas.microsoft.com/office/drawing/2014/main" id="{F0FA536A-9BCB-5243-9581-63768F29E1C1}"/>
              </a:ext>
            </a:extLst>
          </p:cNvPr>
          <p:cNvSpPr>
            <a:spLocks noGrp="1"/>
          </p:cNvSpPr>
          <p:nvPr>
            <p:ph sz="quarter" idx="17" hasCustomPrompt="1"/>
          </p:nvPr>
        </p:nvSpPr>
        <p:spPr>
          <a:xfrm>
            <a:off x="3144129" y="2408992"/>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sp>
        <p:nvSpPr>
          <p:cNvPr id="25" name="Footer Placeholder 3">
            <a:extLst>
              <a:ext uri="{FF2B5EF4-FFF2-40B4-BE49-F238E27FC236}">
                <a16:creationId xmlns:a16="http://schemas.microsoft.com/office/drawing/2014/main" id="{5E3BB5E3-98C4-BA40-921A-0F5BAB0354A4}"/>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14" name="Content Placeholder 13">
            <a:extLst>
              <a:ext uri="{FF2B5EF4-FFF2-40B4-BE49-F238E27FC236}">
                <a16:creationId xmlns:a16="http://schemas.microsoft.com/office/drawing/2014/main" id="{AA273AC8-CAE4-5B46-B00B-45443A855A65}"/>
              </a:ext>
            </a:extLst>
          </p:cNvPr>
          <p:cNvSpPr>
            <a:spLocks noGrp="1"/>
          </p:cNvSpPr>
          <p:nvPr>
            <p:ph sz="quarter" idx="25" hasCustomPrompt="1"/>
          </p:nvPr>
        </p:nvSpPr>
        <p:spPr>
          <a:xfrm>
            <a:off x="311134" y="1701141"/>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33" name="Content Placeholder 10">
            <a:extLst>
              <a:ext uri="{FF2B5EF4-FFF2-40B4-BE49-F238E27FC236}">
                <a16:creationId xmlns:a16="http://schemas.microsoft.com/office/drawing/2014/main" id="{FAC9F5D1-D668-2B46-9B0E-67CE1321A312}"/>
              </a:ext>
            </a:extLst>
          </p:cNvPr>
          <p:cNvSpPr>
            <a:spLocks noGrp="1"/>
          </p:cNvSpPr>
          <p:nvPr>
            <p:ph sz="quarter" idx="33" hasCustomPrompt="1"/>
          </p:nvPr>
        </p:nvSpPr>
        <p:spPr>
          <a:xfrm>
            <a:off x="3144715" y="4641520"/>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sp>
        <p:nvSpPr>
          <p:cNvPr id="34" name="Content Placeholder 10">
            <a:extLst>
              <a:ext uri="{FF2B5EF4-FFF2-40B4-BE49-F238E27FC236}">
                <a16:creationId xmlns:a16="http://schemas.microsoft.com/office/drawing/2014/main" id="{09A7F05B-F4B9-694A-BC3D-CB76E461F9C7}"/>
              </a:ext>
            </a:extLst>
          </p:cNvPr>
          <p:cNvSpPr>
            <a:spLocks noGrp="1"/>
          </p:cNvSpPr>
          <p:nvPr>
            <p:ph sz="quarter" idx="34" hasCustomPrompt="1"/>
          </p:nvPr>
        </p:nvSpPr>
        <p:spPr>
          <a:xfrm>
            <a:off x="3144715" y="5385697"/>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sp>
        <p:nvSpPr>
          <p:cNvPr id="35" name="Text Placeholder 2078">
            <a:extLst>
              <a:ext uri="{FF2B5EF4-FFF2-40B4-BE49-F238E27FC236}">
                <a16:creationId xmlns:a16="http://schemas.microsoft.com/office/drawing/2014/main" id="{E8CC56C2-1B3A-4A44-873B-298E419D0860}"/>
              </a:ext>
            </a:extLst>
          </p:cNvPr>
          <p:cNvSpPr>
            <a:spLocks noGrp="1"/>
          </p:cNvSpPr>
          <p:nvPr>
            <p:ph type="body" sz="quarter" idx="35" hasCustomPrompt="1"/>
          </p:nvPr>
        </p:nvSpPr>
        <p:spPr>
          <a:xfrm>
            <a:off x="291902" y="1175567"/>
            <a:ext cx="8575485" cy="276999"/>
          </a:xfrm>
        </p:spPr>
        <p:txBody>
          <a:bodyPr wrap="square">
            <a:noAutofit/>
          </a:bodyPr>
          <a:lstStyle>
            <a:lvl1pPr>
              <a:defRPr sz="1662" b="0" i="0">
                <a:solidFill>
                  <a:schemeClr val="accent3"/>
                </a:solidFill>
                <a:latin typeface="Montserrat SemiBold" pitchFamily="2" charset="77"/>
              </a:defRPr>
            </a:lvl1pPr>
            <a:lvl2pPr marL="0" indent="0">
              <a:buNone/>
              <a:defRPr/>
            </a:lvl2pPr>
          </a:lstStyle>
          <a:p>
            <a:pPr lvl="0"/>
            <a:r>
              <a:rPr lang="en-US" dirty="0"/>
              <a:t>Subtitle goes here</a:t>
            </a:r>
          </a:p>
        </p:txBody>
      </p:sp>
      <p:sp>
        <p:nvSpPr>
          <p:cNvPr id="36" name="Text Placeholder 2078">
            <a:extLst>
              <a:ext uri="{FF2B5EF4-FFF2-40B4-BE49-F238E27FC236}">
                <a16:creationId xmlns:a16="http://schemas.microsoft.com/office/drawing/2014/main" id="{7D2E40C3-E27E-5A41-8747-DADA3C2D4528}"/>
              </a:ext>
            </a:extLst>
          </p:cNvPr>
          <p:cNvSpPr>
            <a:spLocks noGrp="1"/>
          </p:cNvSpPr>
          <p:nvPr>
            <p:ph type="body" sz="quarter" idx="36" hasCustomPrompt="1"/>
          </p:nvPr>
        </p:nvSpPr>
        <p:spPr>
          <a:xfrm>
            <a:off x="1022158" y="1679780"/>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37" name="Text Placeholder 2078">
            <a:extLst>
              <a:ext uri="{FF2B5EF4-FFF2-40B4-BE49-F238E27FC236}">
                <a16:creationId xmlns:a16="http://schemas.microsoft.com/office/drawing/2014/main" id="{2EAFBFAD-7981-144F-9287-1EDE74B7F77B}"/>
              </a:ext>
            </a:extLst>
          </p:cNvPr>
          <p:cNvSpPr>
            <a:spLocks noGrp="1"/>
          </p:cNvSpPr>
          <p:nvPr>
            <p:ph type="body" sz="quarter" idx="37" hasCustomPrompt="1"/>
          </p:nvPr>
        </p:nvSpPr>
        <p:spPr>
          <a:xfrm>
            <a:off x="1022158" y="2429793"/>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38" name="Text Placeholder 2078">
            <a:extLst>
              <a:ext uri="{FF2B5EF4-FFF2-40B4-BE49-F238E27FC236}">
                <a16:creationId xmlns:a16="http://schemas.microsoft.com/office/drawing/2014/main" id="{FA56055B-7E4C-0B47-8086-EF94AFBB106A}"/>
              </a:ext>
            </a:extLst>
          </p:cNvPr>
          <p:cNvSpPr>
            <a:spLocks noGrp="1"/>
          </p:cNvSpPr>
          <p:nvPr>
            <p:ph type="body" sz="quarter" idx="38" hasCustomPrompt="1"/>
          </p:nvPr>
        </p:nvSpPr>
        <p:spPr>
          <a:xfrm>
            <a:off x="1022158" y="3148984"/>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39" name="Text Placeholder 2078">
            <a:extLst>
              <a:ext uri="{FF2B5EF4-FFF2-40B4-BE49-F238E27FC236}">
                <a16:creationId xmlns:a16="http://schemas.microsoft.com/office/drawing/2014/main" id="{64D52B9C-667D-1544-A05E-BD648474A19A}"/>
              </a:ext>
            </a:extLst>
          </p:cNvPr>
          <p:cNvSpPr>
            <a:spLocks noGrp="1"/>
          </p:cNvSpPr>
          <p:nvPr>
            <p:ph type="body" sz="quarter" idx="39" hasCustomPrompt="1"/>
          </p:nvPr>
        </p:nvSpPr>
        <p:spPr>
          <a:xfrm>
            <a:off x="1022158" y="3909272"/>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40" name="Text Placeholder 2078">
            <a:extLst>
              <a:ext uri="{FF2B5EF4-FFF2-40B4-BE49-F238E27FC236}">
                <a16:creationId xmlns:a16="http://schemas.microsoft.com/office/drawing/2014/main" id="{B4019D6B-AF09-344B-9025-4356FB7CD5E2}"/>
              </a:ext>
            </a:extLst>
          </p:cNvPr>
          <p:cNvSpPr>
            <a:spLocks noGrp="1"/>
          </p:cNvSpPr>
          <p:nvPr>
            <p:ph type="body" sz="quarter" idx="40" hasCustomPrompt="1"/>
          </p:nvPr>
        </p:nvSpPr>
        <p:spPr>
          <a:xfrm>
            <a:off x="1022158" y="4638737"/>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41" name="Text Placeholder 2078">
            <a:extLst>
              <a:ext uri="{FF2B5EF4-FFF2-40B4-BE49-F238E27FC236}">
                <a16:creationId xmlns:a16="http://schemas.microsoft.com/office/drawing/2014/main" id="{627422E6-5823-7341-AB7E-8B4B6FE1810B}"/>
              </a:ext>
            </a:extLst>
          </p:cNvPr>
          <p:cNvSpPr>
            <a:spLocks noGrp="1"/>
          </p:cNvSpPr>
          <p:nvPr>
            <p:ph type="body" sz="quarter" idx="41" hasCustomPrompt="1"/>
          </p:nvPr>
        </p:nvSpPr>
        <p:spPr>
          <a:xfrm>
            <a:off x="1022158" y="5368202"/>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42" name="Freeform 10">
            <a:extLst>
              <a:ext uri="{FF2B5EF4-FFF2-40B4-BE49-F238E27FC236}">
                <a16:creationId xmlns:a16="http://schemas.microsoft.com/office/drawing/2014/main" id="{A5594841-0967-6D49-8FBD-E6AD5723A7EA}"/>
              </a:ext>
            </a:extLst>
          </p:cNvPr>
          <p:cNvSpPr>
            <a:spLocks/>
          </p:cNvSpPr>
          <p:nvPr userDrawn="1"/>
        </p:nvSpPr>
        <p:spPr bwMode="auto">
          <a:xfrm rot="7739163">
            <a:off x="8418169" y="2600542"/>
            <a:ext cx="2386621" cy="2111199"/>
          </a:xfrm>
          <a:custGeom>
            <a:avLst/>
            <a:gdLst>
              <a:gd name="T0" fmla="*/ 1609 w 2651"/>
              <a:gd name="T1" fmla="*/ 0 h 2582"/>
              <a:gd name="T2" fmla="*/ 587 w 2651"/>
              <a:gd name="T3" fmla="*/ 810 h 2582"/>
              <a:gd name="T4" fmla="*/ 105 w 2651"/>
              <a:gd name="T5" fmla="*/ 1557 h 2582"/>
              <a:gd name="T6" fmla="*/ 7 w 2651"/>
              <a:gd name="T7" fmla="*/ 2007 h 2582"/>
              <a:gd name="T8" fmla="*/ 143 w 2651"/>
              <a:gd name="T9" fmla="*/ 2343 h 2582"/>
              <a:gd name="T10" fmla="*/ 303 w 2651"/>
              <a:gd name="T11" fmla="*/ 2446 h 2582"/>
              <a:gd name="T12" fmla="*/ 306 w 2651"/>
              <a:gd name="T13" fmla="*/ 2448 h 2582"/>
              <a:gd name="T14" fmla="*/ 1704 w 2651"/>
              <a:gd name="T15" fmla="*/ 2023 h 2582"/>
              <a:gd name="T16" fmla="*/ 2327 w 2651"/>
              <a:gd name="T17" fmla="*/ 962 h 2582"/>
              <a:gd name="T18" fmla="*/ 2651 w 2651"/>
              <a:gd name="T19" fmla="*/ 0 h 2582"/>
              <a:gd name="T20" fmla="*/ 2651 w 2651"/>
              <a:gd name="T21" fmla="*/ 0 h 2582"/>
              <a:gd name="T22" fmla="*/ 1609 w 2651"/>
              <a:gd name="T23"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51" h="2582">
                <a:moveTo>
                  <a:pt x="1609" y="0"/>
                </a:moveTo>
                <a:cubicBezTo>
                  <a:pt x="1271" y="188"/>
                  <a:pt x="885" y="456"/>
                  <a:pt x="587" y="810"/>
                </a:cubicBezTo>
                <a:cubicBezTo>
                  <a:pt x="359" y="1084"/>
                  <a:pt x="197" y="1334"/>
                  <a:pt x="105" y="1557"/>
                </a:cubicBezTo>
                <a:cubicBezTo>
                  <a:pt x="33" y="1722"/>
                  <a:pt x="0" y="1874"/>
                  <a:pt x="7" y="2007"/>
                </a:cubicBezTo>
                <a:cubicBezTo>
                  <a:pt x="12" y="2137"/>
                  <a:pt x="56" y="2246"/>
                  <a:pt x="143" y="2343"/>
                </a:cubicBezTo>
                <a:cubicBezTo>
                  <a:pt x="180" y="2382"/>
                  <a:pt x="233" y="2417"/>
                  <a:pt x="303" y="2446"/>
                </a:cubicBezTo>
                <a:cubicBezTo>
                  <a:pt x="306" y="2448"/>
                  <a:pt x="306" y="2448"/>
                  <a:pt x="306" y="2448"/>
                </a:cubicBezTo>
                <a:cubicBezTo>
                  <a:pt x="624" y="2582"/>
                  <a:pt x="1269" y="2539"/>
                  <a:pt x="1704" y="2023"/>
                </a:cubicBezTo>
                <a:cubicBezTo>
                  <a:pt x="1938" y="1744"/>
                  <a:pt x="2148" y="1387"/>
                  <a:pt x="2327" y="962"/>
                </a:cubicBezTo>
                <a:cubicBezTo>
                  <a:pt x="2483" y="593"/>
                  <a:pt x="2588" y="242"/>
                  <a:pt x="2651" y="0"/>
                </a:cubicBezTo>
                <a:cubicBezTo>
                  <a:pt x="2651" y="0"/>
                  <a:pt x="2651" y="0"/>
                  <a:pt x="2651" y="0"/>
                </a:cubicBezTo>
                <a:lnTo>
                  <a:pt x="1609" y="0"/>
                </a:lnTo>
                <a:close/>
              </a:path>
            </a:pathLst>
          </a:custGeom>
          <a:gradFill>
            <a:gsLst>
              <a:gs pos="0">
                <a:srgbClr val="D5264D"/>
              </a:gs>
              <a:gs pos="100000">
                <a:srgbClr val="21558A"/>
              </a:gs>
            </a:gsLst>
            <a:lin ang="8400000" scaled="0"/>
          </a:gradFill>
          <a:ln>
            <a:noFill/>
          </a:ln>
        </p:spPr>
        <p:txBody>
          <a:bodyPr vert="horz" wrap="square" lIns="84406" tIns="42203" rIns="84406" bIns="42203" numCol="1" anchor="t" anchorCtr="0" compatLnSpc="1">
            <a:prstTxWarp prst="textNoShape">
              <a:avLst/>
            </a:prstTxWarp>
          </a:bodyPr>
          <a:lstStyle/>
          <a:p>
            <a:endParaRPr lang="en-AU" sz="1809" dirty="0"/>
          </a:p>
        </p:txBody>
      </p:sp>
      <p:sp>
        <p:nvSpPr>
          <p:cNvPr id="43" name="Oval 42">
            <a:extLst>
              <a:ext uri="{FF2B5EF4-FFF2-40B4-BE49-F238E27FC236}">
                <a16:creationId xmlns:a16="http://schemas.microsoft.com/office/drawing/2014/main" id="{56EB975E-174A-5047-AB80-3400C8E75F5C}"/>
              </a:ext>
            </a:extLst>
          </p:cNvPr>
          <p:cNvSpPr/>
          <p:nvPr userDrawn="1"/>
        </p:nvSpPr>
        <p:spPr>
          <a:xfrm>
            <a:off x="6178388" y="-901579"/>
            <a:ext cx="1216143" cy="1290013"/>
          </a:xfrm>
          <a:prstGeom prst="ellipse">
            <a:avLst/>
          </a:prstGeom>
          <a:noFill/>
          <a:ln w="19050">
            <a:gradFill>
              <a:gsLst>
                <a:gs pos="0">
                  <a:srgbClr val="D5264D"/>
                </a:gs>
                <a:gs pos="100000">
                  <a:srgbClr val="21558A"/>
                </a:gs>
              </a:gsLst>
              <a:lin ang="84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09" dirty="0"/>
          </a:p>
        </p:txBody>
      </p:sp>
      <p:sp>
        <p:nvSpPr>
          <p:cNvPr id="32" name="Content Placeholder 13">
            <a:extLst>
              <a:ext uri="{FF2B5EF4-FFF2-40B4-BE49-F238E27FC236}">
                <a16:creationId xmlns:a16="http://schemas.microsoft.com/office/drawing/2014/main" id="{7102FF32-FD18-1041-9619-B16F5287DE7C}"/>
              </a:ext>
            </a:extLst>
          </p:cNvPr>
          <p:cNvSpPr>
            <a:spLocks noGrp="1"/>
          </p:cNvSpPr>
          <p:nvPr>
            <p:ph sz="quarter" idx="42" hasCustomPrompt="1"/>
          </p:nvPr>
        </p:nvSpPr>
        <p:spPr>
          <a:xfrm>
            <a:off x="311134" y="5426780"/>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44" name="Content Placeholder 13">
            <a:extLst>
              <a:ext uri="{FF2B5EF4-FFF2-40B4-BE49-F238E27FC236}">
                <a16:creationId xmlns:a16="http://schemas.microsoft.com/office/drawing/2014/main" id="{6361216E-7F34-DD4F-93ED-B93A45C54DC7}"/>
              </a:ext>
            </a:extLst>
          </p:cNvPr>
          <p:cNvSpPr>
            <a:spLocks noGrp="1"/>
          </p:cNvSpPr>
          <p:nvPr>
            <p:ph sz="quarter" idx="43" hasCustomPrompt="1"/>
          </p:nvPr>
        </p:nvSpPr>
        <p:spPr>
          <a:xfrm>
            <a:off x="311134" y="4681653"/>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45" name="Content Placeholder 13">
            <a:extLst>
              <a:ext uri="{FF2B5EF4-FFF2-40B4-BE49-F238E27FC236}">
                <a16:creationId xmlns:a16="http://schemas.microsoft.com/office/drawing/2014/main" id="{6DF825F2-14D1-9145-B917-D33E67E9554D}"/>
              </a:ext>
            </a:extLst>
          </p:cNvPr>
          <p:cNvSpPr>
            <a:spLocks noGrp="1"/>
          </p:cNvSpPr>
          <p:nvPr>
            <p:ph sz="quarter" idx="44" hasCustomPrompt="1"/>
          </p:nvPr>
        </p:nvSpPr>
        <p:spPr>
          <a:xfrm>
            <a:off x="311134" y="3936525"/>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46" name="Content Placeholder 13">
            <a:extLst>
              <a:ext uri="{FF2B5EF4-FFF2-40B4-BE49-F238E27FC236}">
                <a16:creationId xmlns:a16="http://schemas.microsoft.com/office/drawing/2014/main" id="{16EFB2F5-56A2-D140-90A2-E1B78636312B}"/>
              </a:ext>
            </a:extLst>
          </p:cNvPr>
          <p:cNvSpPr>
            <a:spLocks noGrp="1"/>
          </p:cNvSpPr>
          <p:nvPr>
            <p:ph sz="quarter" idx="45" hasCustomPrompt="1"/>
          </p:nvPr>
        </p:nvSpPr>
        <p:spPr>
          <a:xfrm>
            <a:off x="311134" y="3191397"/>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47" name="Content Placeholder 13">
            <a:extLst>
              <a:ext uri="{FF2B5EF4-FFF2-40B4-BE49-F238E27FC236}">
                <a16:creationId xmlns:a16="http://schemas.microsoft.com/office/drawing/2014/main" id="{17E76658-AD45-964E-BAFD-A5666259F6EA}"/>
              </a:ext>
            </a:extLst>
          </p:cNvPr>
          <p:cNvSpPr>
            <a:spLocks noGrp="1"/>
          </p:cNvSpPr>
          <p:nvPr>
            <p:ph sz="quarter" idx="46" hasCustomPrompt="1"/>
          </p:nvPr>
        </p:nvSpPr>
        <p:spPr>
          <a:xfrm>
            <a:off x="311134" y="2446269"/>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Tree>
    <p:extLst>
      <p:ext uri="{BB962C8B-B14F-4D97-AF65-F5344CB8AC3E}">
        <p14:creationId xmlns:p14="http://schemas.microsoft.com/office/powerpoint/2010/main" val="3659685141"/>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over">
    <p:bg>
      <p:bgPr>
        <a:solidFill>
          <a:schemeClr val="tx2"/>
        </a:solidFill>
        <a:effectLst/>
      </p:bgPr>
    </p:bg>
    <p:spTree>
      <p:nvGrpSpPr>
        <p:cNvPr id="1" name=""/>
        <p:cNvGrpSpPr/>
        <p:nvPr/>
      </p:nvGrpSpPr>
      <p:grpSpPr>
        <a:xfrm>
          <a:off x="0" y="0"/>
          <a:ext cx="0" cy="0"/>
          <a:chOff x="0" y="0"/>
          <a:chExt cx="0" cy="0"/>
        </a:xfrm>
      </p:grpSpPr>
      <p:sp>
        <p:nvSpPr>
          <p:cNvPr id="41" name="Text Placeholder 40">
            <a:extLst>
              <a:ext uri="{FF2B5EF4-FFF2-40B4-BE49-F238E27FC236}">
                <a16:creationId xmlns:a16="http://schemas.microsoft.com/office/drawing/2014/main" id="{3970CEFB-E51A-4B14-9DB2-514C0C5AB6A8}"/>
              </a:ext>
            </a:extLst>
          </p:cNvPr>
          <p:cNvSpPr>
            <a:spLocks noGrp="1" noChangeAspect="1"/>
          </p:cNvSpPr>
          <p:nvPr>
            <p:ph type="body" sz="quarter" idx="11"/>
          </p:nvPr>
        </p:nvSpPr>
        <p:spPr>
          <a:xfrm>
            <a:off x="6746156" y="1"/>
            <a:ext cx="2397844" cy="4803828"/>
          </a:xfrm>
          <a:custGeom>
            <a:avLst/>
            <a:gdLst>
              <a:gd name="connsiteX0" fmla="*/ 1294023 w 2548807"/>
              <a:gd name="connsiteY0" fmla="*/ 0 h 4803828"/>
              <a:gd name="connsiteX1" fmla="*/ 2548807 w 2548807"/>
              <a:gd name="connsiteY1" fmla="*/ 0 h 4803828"/>
              <a:gd name="connsiteX2" fmla="*/ 2548807 w 2548807"/>
              <a:gd name="connsiteY2" fmla="*/ 4803828 h 4803828"/>
              <a:gd name="connsiteX3" fmla="*/ 2310823 w 2548807"/>
              <a:gd name="connsiteY3" fmla="*/ 4791811 h 4803828"/>
              <a:gd name="connsiteX4" fmla="*/ 0 w 2548807"/>
              <a:gd name="connsiteY4" fmla="*/ 2231100 h 4803828"/>
              <a:gd name="connsiteX5" fmla="*/ 1134852 w 2548807"/>
              <a:gd name="connsiteY5" fmla="*/ 96699 h 480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8807" h="4803828">
                <a:moveTo>
                  <a:pt x="1294023" y="0"/>
                </a:moveTo>
                <a:lnTo>
                  <a:pt x="2548807" y="0"/>
                </a:lnTo>
                <a:lnTo>
                  <a:pt x="2548807" y="4803828"/>
                </a:lnTo>
                <a:lnTo>
                  <a:pt x="2310823" y="4791811"/>
                </a:lnTo>
                <a:cubicBezTo>
                  <a:pt x="1012868" y="4659996"/>
                  <a:pt x="0" y="3563832"/>
                  <a:pt x="0" y="2231100"/>
                </a:cubicBezTo>
                <a:cubicBezTo>
                  <a:pt x="0" y="1342612"/>
                  <a:pt x="450164" y="559265"/>
                  <a:pt x="1134852" y="96699"/>
                </a:cubicBezTo>
                <a:close/>
              </a:path>
            </a:pathLst>
          </a:custGeom>
          <a:solidFill>
            <a:schemeClr val="accent5">
              <a:alpha val="70000"/>
            </a:schemeClr>
          </a:solidFill>
        </p:spPr>
        <p:txBody>
          <a:bodyPr wrap="square">
            <a:noAutofit/>
          </a:bodyPr>
          <a:lstStyle>
            <a:lvl1pPr>
              <a:defRPr>
                <a:noFill/>
              </a:defRPr>
            </a:lvl1pPr>
          </a:lstStyle>
          <a:p>
            <a:pPr lvl="0"/>
            <a:r>
              <a:rPr lang="en-US"/>
              <a:t>Edit Master text styles</a:t>
            </a:r>
          </a:p>
        </p:txBody>
      </p:sp>
      <p:sp>
        <p:nvSpPr>
          <p:cNvPr id="9"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91904" y="4109575"/>
            <a:ext cx="6011431" cy="1107996"/>
          </a:xfrm>
        </p:spPr>
        <p:txBody>
          <a:bodyPr>
            <a:noAutofit/>
          </a:bodyPr>
          <a:lstStyle>
            <a:lvl1pPr>
              <a:lnSpc>
                <a:spcPct val="90000"/>
              </a:lnSpc>
              <a:defRPr sz="3692">
                <a:solidFill>
                  <a:schemeClr val="bg1"/>
                </a:solidFill>
              </a:defRPr>
            </a:lvl1pPr>
          </a:lstStyle>
          <a:p>
            <a:r>
              <a:rPr lang="en-US" dirty="0"/>
              <a:t>Presentation title goes here across two lines</a:t>
            </a:r>
            <a:endParaRPr lang="en-AU" dirty="0"/>
          </a:p>
        </p:txBody>
      </p:sp>
      <p:sp>
        <p:nvSpPr>
          <p:cNvPr id="22" name="Freeform 10">
            <a:extLst>
              <a:ext uri="{FF2B5EF4-FFF2-40B4-BE49-F238E27FC236}">
                <a16:creationId xmlns:a16="http://schemas.microsoft.com/office/drawing/2014/main" id="{39AB1F3C-8E26-4E08-9535-80C3D60FD691}"/>
              </a:ext>
            </a:extLst>
          </p:cNvPr>
          <p:cNvSpPr>
            <a:spLocks/>
          </p:cNvSpPr>
          <p:nvPr userDrawn="1"/>
        </p:nvSpPr>
        <p:spPr bwMode="auto">
          <a:xfrm>
            <a:off x="2521220" y="4"/>
            <a:ext cx="2297201" cy="2384889"/>
          </a:xfrm>
          <a:custGeom>
            <a:avLst/>
            <a:gdLst>
              <a:gd name="T0" fmla="*/ 1609 w 2651"/>
              <a:gd name="T1" fmla="*/ 0 h 2582"/>
              <a:gd name="T2" fmla="*/ 587 w 2651"/>
              <a:gd name="T3" fmla="*/ 810 h 2582"/>
              <a:gd name="T4" fmla="*/ 105 w 2651"/>
              <a:gd name="T5" fmla="*/ 1557 h 2582"/>
              <a:gd name="T6" fmla="*/ 7 w 2651"/>
              <a:gd name="T7" fmla="*/ 2007 h 2582"/>
              <a:gd name="T8" fmla="*/ 143 w 2651"/>
              <a:gd name="T9" fmla="*/ 2343 h 2582"/>
              <a:gd name="T10" fmla="*/ 303 w 2651"/>
              <a:gd name="T11" fmla="*/ 2446 h 2582"/>
              <a:gd name="T12" fmla="*/ 306 w 2651"/>
              <a:gd name="T13" fmla="*/ 2448 h 2582"/>
              <a:gd name="T14" fmla="*/ 1704 w 2651"/>
              <a:gd name="T15" fmla="*/ 2023 h 2582"/>
              <a:gd name="T16" fmla="*/ 2327 w 2651"/>
              <a:gd name="T17" fmla="*/ 962 h 2582"/>
              <a:gd name="T18" fmla="*/ 2651 w 2651"/>
              <a:gd name="T19" fmla="*/ 0 h 2582"/>
              <a:gd name="T20" fmla="*/ 2651 w 2651"/>
              <a:gd name="T21" fmla="*/ 0 h 2582"/>
              <a:gd name="T22" fmla="*/ 1609 w 2651"/>
              <a:gd name="T23"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51" h="2582">
                <a:moveTo>
                  <a:pt x="1609" y="0"/>
                </a:moveTo>
                <a:cubicBezTo>
                  <a:pt x="1271" y="188"/>
                  <a:pt x="885" y="456"/>
                  <a:pt x="587" y="810"/>
                </a:cubicBezTo>
                <a:cubicBezTo>
                  <a:pt x="359" y="1084"/>
                  <a:pt x="197" y="1334"/>
                  <a:pt x="105" y="1557"/>
                </a:cubicBezTo>
                <a:cubicBezTo>
                  <a:pt x="33" y="1722"/>
                  <a:pt x="0" y="1874"/>
                  <a:pt x="7" y="2007"/>
                </a:cubicBezTo>
                <a:cubicBezTo>
                  <a:pt x="12" y="2137"/>
                  <a:pt x="56" y="2246"/>
                  <a:pt x="143" y="2343"/>
                </a:cubicBezTo>
                <a:cubicBezTo>
                  <a:pt x="180" y="2382"/>
                  <a:pt x="233" y="2417"/>
                  <a:pt x="303" y="2446"/>
                </a:cubicBezTo>
                <a:cubicBezTo>
                  <a:pt x="306" y="2448"/>
                  <a:pt x="306" y="2448"/>
                  <a:pt x="306" y="2448"/>
                </a:cubicBezTo>
                <a:cubicBezTo>
                  <a:pt x="624" y="2582"/>
                  <a:pt x="1269" y="2539"/>
                  <a:pt x="1704" y="2023"/>
                </a:cubicBezTo>
                <a:cubicBezTo>
                  <a:pt x="1938" y="1744"/>
                  <a:pt x="2148" y="1387"/>
                  <a:pt x="2327" y="962"/>
                </a:cubicBezTo>
                <a:cubicBezTo>
                  <a:pt x="2483" y="593"/>
                  <a:pt x="2588" y="242"/>
                  <a:pt x="2651" y="0"/>
                </a:cubicBezTo>
                <a:cubicBezTo>
                  <a:pt x="2651" y="0"/>
                  <a:pt x="2651" y="0"/>
                  <a:pt x="2651" y="0"/>
                </a:cubicBezTo>
                <a:lnTo>
                  <a:pt x="1609" y="0"/>
                </a:lnTo>
                <a:close/>
              </a:path>
            </a:pathLst>
          </a:custGeom>
          <a:gradFill>
            <a:gsLst>
              <a:gs pos="0">
                <a:srgbClr val="D5264D"/>
              </a:gs>
              <a:gs pos="100000">
                <a:srgbClr val="21558A"/>
              </a:gs>
            </a:gsLst>
            <a:lin ang="8400000" scaled="0"/>
          </a:gradFill>
          <a:ln>
            <a:noFill/>
          </a:ln>
        </p:spPr>
        <p:txBody>
          <a:bodyPr vert="horz" wrap="square" lIns="84406" tIns="42203" rIns="84406" bIns="42203" numCol="1" anchor="t" anchorCtr="0" compatLnSpc="1">
            <a:prstTxWarp prst="textNoShape">
              <a:avLst/>
            </a:prstTxWarp>
          </a:bodyPr>
          <a:lstStyle/>
          <a:p>
            <a:endParaRPr lang="en-AU" sz="1809" dirty="0"/>
          </a:p>
        </p:txBody>
      </p:sp>
      <p:sp>
        <p:nvSpPr>
          <p:cNvPr id="25" name="Freeform 13">
            <a:extLst>
              <a:ext uri="{FF2B5EF4-FFF2-40B4-BE49-F238E27FC236}">
                <a16:creationId xmlns:a16="http://schemas.microsoft.com/office/drawing/2014/main" id="{F91DDC9C-D975-43D0-B1B8-699AE6B7DA4C}"/>
              </a:ext>
            </a:extLst>
          </p:cNvPr>
          <p:cNvSpPr>
            <a:spLocks noEditPoints="1"/>
          </p:cNvSpPr>
          <p:nvPr userDrawn="1"/>
        </p:nvSpPr>
        <p:spPr bwMode="auto">
          <a:xfrm>
            <a:off x="4960781" y="-217114"/>
            <a:ext cx="1785375" cy="1619232"/>
          </a:xfrm>
          <a:custGeom>
            <a:avLst/>
            <a:gdLst>
              <a:gd name="T0" fmla="*/ 331 w 3240"/>
              <a:gd name="T1" fmla="*/ 506 h 2758"/>
              <a:gd name="T2" fmla="*/ 325 w 3240"/>
              <a:gd name="T3" fmla="*/ 408 h 2758"/>
              <a:gd name="T4" fmla="*/ 328 w 3240"/>
              <a:gd name="T5" fmla="*/ 242 h 2758"/>
              <a:gd name="T6" fmla="*/ 322 w 3240"/>
              <a:gd name="T7" fmla="*/ 157 h 2758"/>
              <a:gd name="T8" fmla="*/ 68 w 3240"/>
              <a:gd name="T9" fmla="*/ 8 h 2758"/>
              <a:gd name="T10" fmla="*/ 29 w 3240"/>
              <a:gd name="T11" fmla="*/ 52 h 2758"/>
              <a:gd name="T12" fmla="*/ 22 w 3240"/>
              <a:gd name="T13" fmla="*/ 120 h 2758"/>
              <a:gd name="T14" fmla="*/ 9 w 3240"/>
              <a:gd name="T15" fmla="*/ 192 h 2758"/>
              <a:gd name="T16" fmla="*/ 14 w 3240"/>
              <a:gd name="T17" fmla="*/ 237 h 2758"/>
              <a:gd name="T18" fmla="*/ 45 w 3240"/>
              <a:gd name="T19" fmla="*/ 308 h 2758"/>
              <a:gd name="T20" fmla="*/ 15 w 3240"/>
              <a:gd name="T21" fmla="*/ 366 h 2758"/>
              <a:gd name="T22" fmla="*/ 28 w 3240"/>
              <a:gd name="T23" fmla="*/ 405 h 2758"/>
              <a:gd name="T24" fmla="*/ 600 w 3240"/>
              <a:gd name="T25" fmla="*/ 1457 h 2758"/>
              <a:gd name="T26" fmla="*/ 486 w 3240"/>
              <a:gd name="T27" fmla="*/ 1266 h 2758"/>
              <a:gd name="T28" fmla="*/ 419 w 3240"/>
              <a:gd name="T29" fmla="*/ 1100 h 2758"/>
              <a:gd name="T30" fmla="*/ 389 w 3240"/>
              <a:gd name="T31" fmla="*/ 1025 h 2758"/>
              <a:gd name="T32" fmla="*/ 120 w 3240"/>
              <a:gd name="T33" fmla="*/ 1113 h 2758"/>
              <a:gd name="T34" fmla="*/ 149 w 3240"/>
              <a:gd name="T35" fmla="*/ 1259 h 2758"/>
              <a:gd name="T36" fmla="*/ 165 w 3240"/>
              <a:gd name="T37" fmla="*/ 1292 h 2758"/>
              <a:gd name="T38" fmla="*/ 220 w 3240"/>
              <a:gd name="T39" fmla="*/ 1415 h 2758"/>
              <a:gd name="T40" fmla="*/ 245 w 3240"/>
              <a:gd name="T41" fmla="*/ 1438 h 2758"/>
              <a:gd name="T42" fmla="*/ 290 w 3240"/>
              <a:gd name="T43" fmla="*/ 1492 h 2758"/>
              <a:gd name="T44" fmla="*/ 336 w 3240"/>
              <a:gd name="T45" fmla="*/ 1579 h 2758"/>
              <a:gd name="T46" fmla="*/ 607 w 3240"/>
              <a:gd name="T47" fmla="*/ 1497 h 2758"/>
              <a:gd name="T48" fmla="*/ 1313 w 3240"/>
              <a:gd name="T49" fmla="*/ 2196 h 2758"/>
              <a:gd name="T50" fmla="*/ 1290 w 3240"/>
              <a:gd name="T51" fmla="*/ 2173 h 2758"/>
              <a:gd name="T52" fmla="*/ 1111 w 3240"/>
              <a:gd name="T53" fmla="*/ 2088 h 2758"/>
              <a:gd name="T54" fmla="*/ 973 w 3240"/>
              <a:gd name="T55" fmla="*/ 1984 h 2758"/>
              <a:gd name="T56" fmla="*/ 910 w 3240"/>
              <a:gd name="T57" fmla="*/ 1921 h 2758"/>
              <a:gd name="T58" fmla="*/ 731 w 3240"/>
              <a:gd name="T59" fmla="*/ 2153 h 2758"/>
              <a:gd name="T60" fmla="*/ 796 w 3240"/>
              <a:gd name="T61" fmla="*/ 2248 h 2758"/>
              <a:gd name="T62" fmla="*/ 861 w 3240"/>
              <a:gd name="T63" fmla="*/ 2279 h 2758"/>
              <a:gd name="T64" fmla="*/ 943 w 3240"/>
              <a:gd name="T65" fmla="*/ 2361 h 2758"/>
              <a:gd name="T66" fmla="*/ 992 w 3240"/>
              <a:gd name="T67" fmla="*/ 2372 h 2758"/>
              <a:gd name="T68" fmla="*/ 1069 w 3240"/>
              <a:gd name="T69" fmla="*/ 2366 h 2758"/>
              <a:gd name="T70" fmla="*/ 1139 w 3240"/>
              <a:gd name="T71" fmla="*/ 2429 h 2758"/>
              <a:gd name="T72" fmla="*/ 1314 w 3240"/>
              <a:gd name="T73" fmla="*/ 2198 h 2758"/>
              <a:gd name="T74" fmla="*/ 2234 w 3240"/>
              <a:gd name="T75" fmla="*/ 2396 h 2758"/>
              <a:gd name="T76" fmla="*/ 2203 w 3240"/>
              <a:gd name="T77" fmla="*/ 2377 h 2758"/>
              <a:gd name="T78" fmla="*/ 2004 w 3240"/>
              <a:gd name="T79" fmla="*/ 2404 h 2758"/>
              <a:gd name="T80" fmla="*/ 1843 w 3240"/>
              <a:gd name="T81" fmla="*/ 2395 h 2758"/>
              <a:gd name="T82" fmla="*/ 1769 w 3240"/>
              <a:gd name="T83" fmla="*/ 2390 h 2758"/>
              <a:gd name="T84" fmla="*/ 1742 w 3240"/>
              <a:gd name="T85" fmla="*/ 2701 h 2758"/>
              <a:gd name="T86" fmla="*/ 1872 w 3240"/>
              <a:gd name="T87" fmla="*/ 2740 h 2758"/>
              <a:gd name="T88" fmla="*/ 1905 w 3240"/>
              <a:gd name="T89" fmla="*/ 2738 h 2758"/>
              <a:gd name="T90" fmla="*/ 2027 w 3240"/>
              <a:gd name="T91" fmla="*/ 2741 h 2758"/>
              <a:gd name="T92" fmla="*/ 2055 w 3240"/>
              <a:gd name="T93" fmla="*/ 2726 h 2758"/>
              <a:gd name="T94" fmla="*/ 2116 w 3240"/>
              <a:gd name="T95" fmla="*/ 2706 h 2758"/>
              <a:gd name="T96" fmla="*/ 2205 w 3240"/>
              <a:gd name="T97" fmla="*/ 2700 h 2758"/>
              <a:gd name="T98" fmla="*/ 2239 w 3240"/>
              <a:gd name="T99" fmla="*/ 2390 h 2758"/>
              <a:gd name="T100" fmla="*/ 3078 w 3240"/>
              <a:gd name="T101" fmla="*/ 2001 h 2758"/>
              <a:gd name="T102" fmla="*/ 3058 w 3240"/>
              <a:gd name="T103" fmla="*/ 2002 h 2758"/>
              <a:gd name="T104" fmla="*/ 2976 w 3240"/>
              <a:gd name="T105" fmla="*/ 2092 h 2758"/>
              <a:gd name="T106" fmla="*/ 2818 w 3240"/>
              <a:gd name="T107" fmla="*/ 2223 h 2758"/>
              <a:gd name="T108" fmla="*/ 2741 w 3240"/>
              <a:gd name="T109" fmla="*/ 2288 h 2758"/>
              <a:gd name="T110" fmla="*/ 2825 w 3240"/>
              <a:gd name="T111" fmla="*/ 2557 h 2758"/>
              <a:gd name="T112" fmla="*/ 2905 w 3240"/>
              <a:gd name="T113" fmla="*/ 2551 h 2758"/>
              <a:gd name="T114" fmla="*/ 2977 w 3240"/>
              <a:gd name="T115" fmla="*/ 2504 h 2758"/>
              <a:gd name="T116" fmla="*/ 3057 w 3240"/>
              <a:gd name="T117" fmla="*/ 2457 h 2758"/>
              <a:gd name="T118" fmla="*/ 3095 w 3240"/>
              <a:gd name="T119" fmla="*/ 2417 h 2758"/>
              <a:gd name="T120" fmla="*/ 3132 w 3240"/>
              <a:gd name="T121" fmla="*/ 2340 h 2758"/>
              <a:gd name="T122" fmla="*/ 3212 w 3240"/>
              <a:gd name="T123" fmla="*/ 2303 h 2758"/>
              <a:gd name="T124" fmla="*/ 3230 w 3240"/>
              <a:gd name="T125" fmla="*/ 2257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40" h="2758">
                <a:moveTo>
                  <a:pt x="315" y="518"/>
                </a:moveTo>
                <a:cubicBezTo>
                  <a:pt x="319" y="518"/>
                  <a:pt x="321" y="517"/>
                  <a:pt x="319" y="515"/>
                </a:cubicBezTo>
                <a:cubicBezTo>
                  <a:pt x="309" y="512"/>
                  <a:pt x="309" y="512"/>
                  <a:pt x="309" y="512"/>
                </a:cubicBezTo>
                <a:cubicBezTo>
                  <a:pt x="306" y="508"/>
                  <a:pt x="315" y="513"/>
                  <a:pt x="315" y="510"/>
                </a:cubicBezTo>
                <a:cubicBezTo>
                  <a:pt x="322" y="512"/>
                  <a:pt x="324" y="515"/>
                  <a:pt x="324" y="517"/>
                </a:cubicBezTo>
                <a:cubicBezTo>
                  <a:pt x="325" y="515"/>
                  <a:pt x="331" y="515"/>
                  <a:pt x="323" y="512"/>
                </a:cubicBezTo>
                <a:cubicBezTo>
                  <a:pt x="326" y="511"/>
                  <a:pt x="332" y="515"/>
                  <a:pt x="336" y="513"/>
                </a:cubicBezTo>
                <a:cubicBezTo>
                  <a:pt x="334" y="511"/>
                  <a:pt x="326" y="507"/>
                  <a:pt x="331" y="506"/>
                </a:cubicBezTo>
                <a:cubicBezTo>
                  <a:pt x="332" y="506"/>
                  <a:pt x="332" y="506"/>
                  <a:pt x="332" y="506"/>
                </a:cubicBezTo>
                <a:cubicBezTo>
                  <a:pt x="341" y="504"/>
                  <a:pt x="321" y="496"/>
                  <a:pt x="330" y="494"/>
                </a:cubicBezTo>
                <a:cubicBezTo>
                  <a:pt x="332" y="495"/>
                  <a:pt x="332" y="495"/>
                  <a:pt x="332" y="495"/>
                </a:cubicBezTo>
                <a:cubicBezTo>
                  <a:pt x="337" y="495"/>
                  <a:pt x="331" y="490"/>
                  <a:pt x="336" y="489"/>
                </a:cubicBezTo>
                <a:cubicBezTo>
                  <a:pt x="335" y="489"/>
                  <a:pt x="329" y="488"/>
                  <a:pt x="328" y="486"/>
                </a:cubicBezTo>
                <a:cubicBezTo>
                  <a:pt x="333" y="485"/>
                  <a:pt x="329" y="481"/>
                  <a:pt x="335" y="480"/>
                </a:cubicBezTo>
                <a:cubicBezTo>
                  <a:pt x="328" y="476"/>
                  <a:pt x="328" y="476"/>
                  <a:pt x="328" y="476"/>
                </a:cubicBezTo>
                <a:cubicBezTo>
                  <a:pt x="330" y="466"/>
                  <a:pt x="325" y="419"/>
                  <a:pt x="325" y="408"/>
                </a:cubicBezTo>
                <a:cubicBezTo>
                  <a:pt x="326" y="408"/>
                  <a:pt x="326" y="408"/>
                  <a:pt x="326" y="408"/>
                </a:cubicBezTo>
                <a:cubicBezTo>
                  <a:pt x="324" y="390"/>
                  <a:pt x="330" y="356"/>
                  <a:pt x="322" y="335"/>
                </a:cubicBezTo>
                <a:cubicBezTo>
                  <a:pt x="330" y="335"/>
                  <a:pt x="328" y="331"/>
                  <a:pt x="331" y="329"/>
                </a:cubicBezTo>
                <a:cubicBezTo>
                  <a:pt x="328" y="329"/>
                  <a:pt x="323" y="327"/>
                  <a:pt x="323" y="326"/>
                </a:cubicBezTo>
                <a:cubicBezTo>
                  <a:pt x="325" y="317"/>
                  <a:pt x="318" y="323"/>
                  <a:pt x="316" y="313"/>
                </a:cubicBezTo>
                <a:cubicBezTo>
                  <a:pt x="311" y="300"/>
                  <a:pt x="325" y="266"/>
                  <a:pt x="332" y="260"/>
                </a:cubicBezTo>
                <a:cubicBezTo>
                  <a:pt x="322" y="250"/>
                  <a:pt x="332" y="248"/>
                  <a:pt x="326" y="241"/>
                </a:cubicBezTo>
                <a:cubicBezTo>
                  <a:pt x="328" y="242"/>
                  <a:pt x="328" y="242"/>
                  <a:pt x="328" y="242"/>
                </a:cubicBezTo>
                <a:cubicBezTo>
                  <a:pt x="325" y="235"/>
                  <a:pt x="340" y="212"/>
                  <a:pt x="337" y="204"/>
                </a:cubicBezTo>
                <a:cubicBezTo>
                  <a:pt x="335" y="205"/>
                  <a:pt x="335" y="205"/>
                  <a:pt x="335" y="205"/>
                </a:cubicBezTo>
                <a:cubicBezTo>
                  <a:pt x="330" y="196"/>
                  <a:pt x="341" y="203"/>
                  <a:pt x="345" y="200"/>
                </a:cubicBezTo>
                <a:cubicBezTo>
                  <a:pt x="333" y="195"/>
                  <a:pt x="327" y="188"/>
                  <a:pt x="327" y="186"/>
                </a:cubicBezTo>
                <a:cubicBezTo>
                  <a:pt x="329" y="187"/>
                  <a:pt x="329" y="187"/>
                  <a:pt x="329" y="187"/>
                </a:cubicBezTo>
                <a:cubicBezTo>
                  <a:pt x="328" y="184"/>
                  <a:pt x="319" y="173"/>
                  <a:pt x="318" y="168"/>
                </a:cubicBezTo>
                <a:cubicBezTo>
                  <a:pt x="324" y="172"/>
                  <a:pt x="324" y="172"/>
                  <a:pt x="324" y="172"/>
                </a:cubicBezTo>
                <a:cubicBezTo>
                  <a:pt x="318" y="165"/>
                  <a:pt x="322" y="160"/>
                  <a:pt x="322" y="157"/>
                </a:cubicBezTo>
                <a:cubicBezTo>
                  <a:pt x="326" y="153"/>
                  <a:pt x="339" y="150"/>
                  <a:pt x="332" y="138"/>
                </a:cubicBezTo>
                <a:cubicBezTo>
                  <a:pt x="351" y="143"/>
                  <a:pt x="351" y="143"/>
                  <a:pt x="351" y="143"/>
                </a:cubicBezTo>
                <a:cubicBezTo>
                  <a:pt x="349" y="141"/>
                  <a:pt x="349" y="141"/>
                  <a:pt x="349" y="141"/>
                </a:cubicBezTo>
                <a:cubicBezTo>
                  <a:pt x="349" y="141"/>
                  <a:pt x="294" y="111"/>
                  <a:pt x="232" y="79"/>
                </a:cubicBezTo>
                <a:cubicBezTo>
                  <a:pt x="170" y="46"/>
                  <a:pt x="102" y="12"/>
                  <a:pt x="77" y="6"/>
                </a:cubicBezTo>
                <a:cubicBezTo>
                  <a:pt x="71" y="3"/>
                  <a:pt x="71" y="3"/>
                  <a:pt x="71" y="3"/>
                </a:cubicBezTo>
                <a:cubicBezTo>
                  <a:pt x="71" y="5"/>
                  <a:pt x="71" y="5"/>
                  <a:pt x="71" y="5"/>
                </a:cubicBezTo>
                <a:cubicBezTo>
                  <a:pt x="67" y="6"/>
                  <a:pt x="75" y="11"/>
                  <a:pt x="68" y="8"/>
                </a:cubicBezTo>
                <a:cubicBezTo>
                  <a:pt x="70" y="5"/>
                  <a:pt x="70" y="5"/>
                  <a:pt x="70" y="5"/>
                </a:cubicBezTo>
                <a:cubicBezTo>
                  <a:pt x="67" y="6"/>
                  <a:pt x="64" y="3"/>
                  <a:pt x="61" y="0"/>
                </a:cubicBezTo>
                <a:cubicBezTo>
                  <a:pt x="60" y="1"/>
                  <a:pt x="59" y="1"/>
                  <a:pt x="57" y="1"/>
                </a:cubicBezTo>
                <a:cubicBezTo>
                  <a:pt x="59" y="3"/>
                  <a:pt x="60" y="2"/>
                  <a:pt x="61" y="2"/>
                </a:cubicBezTo>
                <a:cubicBezTo>
                  <a:pt x="63" y="5"/>
                  <a:pt x="69" y="10"/>
                  <a:pt x="65" y="10"/>
                </a:cubicBezTo>
                <a:cubicBezTo>
                  <a:pt x="64" y="13"/>
                  <a:pt x="55" y="5"/>
                  <a:pt x="54" y="8"/>
                </a:cubicBezTo>
                <a:cubicBezTo>
                  <a:pt x="45" y="23"/>
                  <a:pt x="34" y="36"/>
                  <a:pt x="33" y="54"/>
                </a:cubicBezTo>
                <a:cubicBezTo>
                  <a:pt x="30" y="53"/>
                  <a:pt x="30" y="53"/>
                  <a:pt x="29" y="52"/>
                </a:cubicBezTo>
                <a:cubicBezTo>
                  <a:pt x="31" y="58"/>
                  <a:pt x="29" y="62"/>
                  <a:pt x="31" y="69"/>
                </a:cubicBezTo>
                <a:cubicBezTo>
                  <a:pt x="28" y="69"/>
                  <a:pt x="24" y="67"/>
                  <a:pt x="21" y="66"/>
                </a:cubicBezTo>
                <a:cubicBezTo>
                  <a:pt x="26" y="68"/>
                  <a:pt x="22" y="96"/>
                  <a:pt x="20" y="95"/>
                </a:cubicBezTo>
                <a:cubicBezTo>
                  <a:pt x="32" y="101"/>
                  <a:pt x="32" y="101"/>
                  <a:pt x="32" y="101"/>
                </a:cubicBezTo>
                <a:cubicBezTo>
                  <a:pt x="32" y="106"/>
                  <a:pt x="18" y="97"/>
                  <a:pt x="21" y="103"/>
                </a:cubicBezTo>
                <a:cubicBezTo>
                  <a:pt x="37" y="112"/>
                  <a:pt x="17" y="110"/>
                  <a:pt x="26" y="115"/>
                </a:cubicBezTo>
                <a:cubicBezTo>
                  <a:pt x="25" y="115"/>
                  <a:pt x="24" y="117"/>
                  <a:pt x="19" y="115"/>
                </a:cubicBezTo>
                <a:cubicBezTo>
                  <a:pt x="28" y="119"/>
                  <a:pt x="20" y="118"/>
                  <a:pt x="22" y="120"/>
                </a:cubicBezTo>
                <a:cubicBezTo>
                  <a:pt x="25" y="122"/>
                  <a:pt x="25" y="121"/>
                  <a:pt x="28" y="122"/>
                </a:cubicBezTo>
                <a:cubicBezTo>
                  <a:pt x="31" y="127"/>
                  <a:pt x="31" y="127"/>
                  <a:pt x="31" y="127"/>
                </a:cubicBezTo>
                <a:cubicBezTo>
                  <a:pt x="27" y="127"/>
                  <a:pt x="22" y="125"/>
                  <a:pt x="21" y="123"/>
                </a:cubicBezTo>
                <a:cubicBezTo>
                  <a:pt x="17" y="130"/>
                  <a:pt x="1" y="170"/>
                  <a:pt x="4" y="181"/>
                </a:cubicBezTo>
                <a:cubicBezTo>
                  <a:pt x="11" y="183"/>
                  <a:pt x="7" y="178"/>
                  <a:pt x="18" y="181"/>
                </a:cubicBezTo>
                <a:cubicBezTo>
                  <a:pt x="24" y="186"/>
                  <a:pt x="15" y="184"/>
                  <a:pt x="21" y="188"/>
                </a:cubicBezTo>
                <a:cubicBezTo>
                  <a:pt x="5" y="182"/>
                  <a:pt x="17" y="192"/>
                  <a:pt x="0" y="187"/>
                </a:cubicBezTo>
                <a:cubicBezTo>
                  <a:pt x="9" y="192"/>
                  <a:pt x="9" y="192"/>
                  <a:pt x="9" y="192"/>
                </a:cubicBezTo>
                <a:cubicBezTo>
                  <a:pt x="3" y="191"/>
                  <a:pt x="3" y="191"/>
                  <a:pt x="3" y="191"/>
                </a:cubicBezTo>
                <a:cubicBezTo>
                  <a:pt x="11" y="206"/>
                  <a:pt x="8" y="195"/>
                  <a:pt x="4" y="204"/>
                </a:cubicBezTo>
                <a:cubicBezTo>
                  <a:pt x="4" y="211"/>
                  <a:pt x="17" y="219"/>
                  <a:pt x="12" y="220"/>
                </a:cubicBezTo>
                <a:cubicBezTo>
                  <a:pt x="12" y="219"/>
                  <a:pt x="18" y="220"/>
                  <a:pt x="20" y="223"/>
                </a:cubicBezTo>
                <a:cubicBezTo>
                  <a:pt x="12" y="220"/>
                  <a:pt x="25" y="229"/>
                  <a:pt x="17" y="227"/>
                </a:cubicBezTo>
                <a:cubicBezTo>
                  <a:pt x="17" y="228"/>
                  <a:pt x="16" y="233"/>
                  <a:pt x="27" y="235"/>
                </a:cubicBezTo>
                <a:cubicBezTo>
                  <a:pt x="21" y="234"/>
                  <a:pt x="19" y="237"/>
                  <a:pt x="14" y="233"/>
                </a:cubicBezTo>
                <a:cubicBezTo>
                  <a:pt x="14" y="234"/>
                  <a:pt x="12" y="235"/>
                  <a:pt x="14" y="237"/>
                </a:cubicBezTo>
                <a:cubicBezTo>
                  <a:pt x="17" y="236"/>
                  <a:pt x="17" y="236"/>
                  <a:pt x="17" y="236"/>
                </a:cubicBezTo>
                <a:cubicBezTo>
                  <a:pt x="18" y="242"/>
                  <a:pt x="9" y="241"/>
                  <a:pt x="19" y="248"/>
                </a:cubicBezTo>
                <a:cubicBezTo>
                  <a:pt x="24" y="248"/>
                  <a:pt x="24" y="248"/>
                  <a:pt x="24" y="248"/>
                </a:cubicBezTo>
                <a:cubicBezTo>
                  <a:pt x="24" y="251"/>
                  <a:pt x="24" y="254"/>
                  <a:pt x="13" y="251"/>
                </a:cubicBezTo>
                <a:cubicBezTo>
                  <a:pt x="10" y="247"/>
                  <a:pt x="10" y="247"/>
                  <a:pt x="10" y="247"/>
                </a:cubicBezTo>
                <a:cubicBezTo>
                  <a:pt x="10" y="252"/>
                  <a:pt x="10" y="255"/>
                  <a:pt x="16" y="261"/>
                </a:cubicBezTo>
                <a:cubicBezTo>
                  <a:pt x="16" y="260"/>
                  <a:pt x="16" y="260"/>
                  <a:pt x="16" y="260"/>
                </a:cubicBezTo>
                <a:cubicBezTo>
                  <a:pt x="26" y="269"/>
                  <a:pt x="32" y="298"/>
                  <a:pt x="45" y="308"/>
                </a:cubicBezTo>
                <a:cubicBezTo>
                  <a:pt x="54" y="308"/>
                  <a:pt x="54" y="308"/>
                  <a:pt x="54" y="308"/>
                </a:cubicBezTo>
                <a:cubicBezTo>
                  <a:pt x="60" y="315"/>
                  <a:pt x="60" y="315"/>
                  <a:pt x="60" y="315"/>
                </a:cubicBezTo>
                <a:cubicBezTo>
                  <a:pt x="60" y="315"/>
                  <a:pt x="54" y="312"/>
                  <a:pt x="47" y="309"/>
                </a:cubicBezTo>
                <a:cubicBezTo>
                  <a:pt x="41" y="306"/>
                  <a:pt x="34" y="304"/>
                  <a:pt x="36" y="304"/>
                </a:cubicBezTo>
                <a:cubicBezTo>
                  <a:pt x="36" y="313"/>
                  <a:pt x="37" y="359"/>
                  <a:pt x="30" y="365"/>
                </a:cubicBezTo>
                <a:cubicBezTo>
                  <a:pt x="25" y="367"/>
                  <a:pt x="17" y="362"/>
                  <a:pt x="15" y="361"/>
                </a:cubicBezTo>
                <a:cubicBezTo>
                  <a:pt x="18" y="366"/>
                  <a:pt x="24" y="366"/>
                  <a:pt x="23" y="369"/>
                </a:cubicBezTo>
                <a:cubicBezTo>
                  <a:pt x="21" y="369"/>
                  <a:pt x="16" y="367"/>
                  <a:pt x="15" y="366"/>
                </a:cubicBezTo>
                <a:cubicBezTo>
                  <a:pt x="16" y="367"/>
                  <a:pt x="13" y="368"/>
                  <a:pt x="17" y="369"/>
                </a:cubicBezTo>
                <a:cubicBezTo>
                  <a:pt x="20" y="368"/>
                  <a:pt x="31" y="373"/>
                  <a:pt x="38" y="374"/>
                </a:cubicBezTo>
                <a:cubicBezTo>
                  <a:pt x="36" y="378"/>
                  <a:pt x="36" y="378"/>
                  <a:pt x="36" y="378"/>
                </a:cubicBezTo>
                <a:cubicBezTo>
                  <a:pt x="30" y="376"/>
                  <a:pt x="30" y="376"/>
                  <a:pt x="30" y="376"/>
                </a:cubicBezTo>
                <a:cubicBezTo>
                  <a:pt x="29" y="376"/>
                  <a:pt x="48" y="384"/>
                  <a:pt x="44" y="387"/>
                </a:cubicBezTo>
                <a:cubicBezTo>
                  <a:pt x="40" y="393"/>
                  <a:pt x="42" y="401"/>
                  <a:pt x="39" y="408"/>
                </a:cubicBezTo>
                <a:cubicBezTo>
                  <a:pt x="35" y="406"/>
                  <a:pt x="33" y="404"/>
                  <a:pt x="31" y="402"/>
                </a:cubicBezTo>
                <a:cubicBezTo>
                  <a:pt x="31" y="403"/>
                  <a:pt x="31" y="405"/>
                  <a:pt x="28" y="405"/>
                </a:cubicBezTo>
                <a:cubicBezTo>
                  <a:pt x="36" y="405"/>
                  <a:pt x="33" y="409"/>
                  <a:pt x="36" y="409"/>
                </a:cubicBezTo>
                <a:cubicBezTo>
                  <a:pt x="52" y="419"/>
                  <a:pt x="36" y="421"/>
                  <a:pt x="47" y="429"/>
                </a:cubicBezTo>
                <a:cubicBezTo>
                  <a:pt x="62" y="434"/>
                  <a:pt x="299" y="511"/>
                  <a:pt x="317" y="515"/>
                </a:cubicBezTo>
                <a:cubicBezTo>
                  <a:pt x="317" y="517"/>
                  <a:pt x="316" y="518"/>
                  <a:pt x="315" y="518"/>
                </a:cubicBezTo>
                <a:close/>
                <a:moveTo>
                  <a:pt x="608" y="1470"/>
                </a:moveTo>
                <a:cubicBezTo>
                  <a:pt x="609" y="1469"/>
                  <a:pt x="609" y="1469"/>
                  <a:pt x="609" y="1469"/>
                </a:cubicBezTo>
                <a:cubicBezTo>
                  <a:pt x="612" y="1459"/>
                  <a:pt x="595" y="1467"/>
                  <a:pt x="598" y="1457"/>
                </a:cubicBezTo>
                <a:cubicBezTo>
                  <a:pt x="600" y="1457"/>
                  <a:pt x="600" y="1457"/>
                  <a:pt x="600" y="1457"/>
                </a:cubicBezTo>
                <a:cubicBezTo>
                  <a:pt x="603" y="1453"/>
                  <a:pt x="596" y="1452"/>
                  <a:pt x="598" y="1446"/>
                </a:cubicBezTo>
                <a:cubicBezTo>
                  <a:pt x="597" y="1448"/>
                  <a:pt x="593" y="1452"/>
                  <a:pt x="592" y="1450"/>
                </a:cubicBezTo>
                <a:cubicBezTo>
                  <a:pt x="593" y="1444"/>
                  <a:pt x="588" y="1444"/>
                  <a:pt x="591" y="1438"/>
                </a:cubicBezTo>
                <a:cubicBezTo>
                  <a:pt x="584" y="1439"/>
                  <a:pt x="584" y="1439"/>
                  <a:pt x="584" y="1439"/>
                </a:cubicBezTo>
                <a:cubicBezTo>
                  <a:pt x="578" y="1425"/>
                  <a:pt x="542" y="1377"/>
                  <a:pt x="534" y="1363"/>
                </a:cubicBezTo>
                <a:cubicBezTo>
                  <a:pt x="536" y="1363"/>
                  <a:pt x="536" y="1363"/>
                  <a:pt x="536" y="1363"/>
                </a:cubicBezTo>
                <a:cubicBezTo>
                  <a:pt x="522" y="1344"/>
                  <a:pt x="503" y="1300"/>
                  <a:pt x="484" y="1281"/>
                </a:cubicBezTo>
                <a:cubicBezTo>
                  <a:pt x="489" y="1275"/>
                  <a:pt x="486" y="1271"/>
                  <a:pt x="486" y="1266"/>
                </a:cubicBezTo>
                <a:cubicBezTo>
                  <a:pt x="484" y="1270"/>
                  <a:pt x="479" y="1271"/>
                  <a:pt x="479" y="1269"/>
                </a:cubicBezTo>
                <a:cubicBezTo>
                  <a:pt x="475" y="1258"/>
                  <a:pt x="474" y="1271"/>
                  <a:pt x="467" y="1261"/>
                </a:cubicBezTo>
                <a:cubicBezTo>
                  <a:pt x="455" y="1250"/>
                  <a:pt x="443" y="1197"/>
                  <a:pt x="444" y="1183"/>
                </a:cubicBezTo>
                <a:cubicBezTo>
                  <a:pt x="432" y="1181"/>
                  <a:pt x="437" y="1170"/>
                  <a:pt x="429" y="1166"/>
                </a:cubicBezTo>
                <a:cubicBezTo>
                  <a:pt x="431" y="1166"/>
                  <a:pt x="431" y="1166"/>
                  <a:pt x="431" y="1166"/>
                </a:cubicBezTo>
                <a:cubicBezTo>
                  <a:pt x="425" y="1160"/>
                  <a:pt x="421" y="1119"/>
                  <a:pt x="415" y="1113"/>
                </a:cubicBezTo>
                <a:cubicBezTo>
                  <a:pt x="414" y="1114"/>
                  <a:pt x="414" y="1114"/>
                  <a:pt x="414" y="1114"/>
                </a:cubicBezTo>
                <a:cubicBezTo>
                  <a:pt x="406" y="1109"/>
                  <a:pt x="417" y="1107"/>
                  <a:pt x="419" y="1100"/>
                </a:cubicBezTo>
                <a:cubicBezTo>
                  <a:pt x="408" y="1105"/>
                  <a:pt x="400" y="1101"/>
                  <a:pt x="398" y="1099"/>
                </a:cubicBezTo>
                <a:cubicBezTo>
                  <a:pt x="401" y="1098"/>
                  <a:pt x="401" y="1098"/>
                  <a:pt x="401" y="1098"/>
                </a:cubicBezTo>
                <a:cubicBezTo>
                  <a:pt x="398" y="1095"/>
                  <a:pt x="386" y="1091"/>
                  <a:pt x="383" y="1086"/>
                </a:cubicBezTo>
                <a:cubicBezTo>
                  <a:pt x="389" y="1084"/>
                  <a:pt x="389" y="1084"/>
                  <a:pt x="389" y="1084"/>
                </a:cubicBezTo>
                <a:cubicBezTo>
                  <a:pt x="381" y="1081"/>
                  <a:pt x="381" y="1072"/>
                  <a:pt x="379" y="1068"/>
                </a:cubicBezTo>
                <a:cubicBezTo>
                  <a:pt x="379" y="1060"/>
                  <a:pt x="387" y="1045"/>
                  <a:pt x="376" y="1037"/>
                </a:cubicBezTo>
                <a:cubicBezTo>
                  <a:pt x="391" y="1025"/>
                  <a:pt x="391" y="1025"/>
                  <a:pt x="391" y="1025"/>
                </a:cubicBezTo>
                <a:cubicBezTo>
                  <a:pt x="389" y="1025"/>
                  <a:pt x="389" y="1025"/>
                  <a:pt x="389" y="1025"/>
                </a:cubicBezTo>
                <a:cubicBezTo>
                  <a:pt x="389" y="1025"/>
                  <a:pt x="336" y="1037"/>
                  <a:pt x="278" y="1052"/>
                </a:cubicBezTo>
                <a:cubicBezTo>
                  <a:pt x="220" y="1068"/>
                  <a:pt x="157" y="1086"/>
                  <a:pt x="136" y="1101"/>
                </a:cubicBezTo>
                <a:cubicBezTo>
                  <a:pt x="130" y="1102"/>
                  <a:pt x="130" y="1102"/>
                  <a:pt x="130" y="1102"/>
                </a:cubicBezTo>
                <a:cubicBezTo>
                  <a:pt x="132" y="1105"/>
                  <a:pt x="132" y="1105"/>
                  <a:pt x="132" y="1105"/>
                </a:cubicBezTo>
                <a:cubicBezTo>
                  <a:pt x="130" y="1110"/>
                  <a:pt x="138" y="1109"/>
                  <a:pt x="132" y="1111"/>
                </a:cubicBezTo>
                <a:cubicBezTo>
                  <a:pt x="131" y="1106"/>
                  <a:pt x="131" y="1106"/>
                  <a:pt x="131" y="1106"/>
                </a:cubicBezTo>
                <a:cubicBezTo>
                  <a:pt x="130" y="1110"/>
                  <a:pt x="126" y="1108"/>
                  <a:pt x="122" y="1108"/>
                </a:cubicBezTo>
                <a:cubicBezTo>
                  <a:pt x="122" y="1109"/>
                  <a:pt x="122" y="1111"/>
                  <a:pt x="120" y="1113"/>
                </a:cubicBezTo>
                <a:cubicBezTo>
                  <a:pt x="123" y="1113"/>
                  <a:pt x="123" y="1112"/>
                  <a:pt x="124" y="1111"/>
                </a:cubicBezTo>
                <a:cubicBezTo>
                  <a:pt x="127" y="1112"/>
                  <a:pt x="133" y="1113"/>
                  <a:pt x="131" y="1117"/>
                </a:cubicBezTo>
                <a:cubicBezTo>
                  <a:pt x="131" y="1121"/>
                  <a:pt x="121" y="1120"/>
                  <a:pt x="122" y="1124"/>
                </a:cubicBezTo>
                <a:cubicBezTo>
                  <a:pt x="124" y="1150"/>
                  <a:pt x="124" y="1175"/>
                  <a:pt x="133" y="1199"/>
                </a:cubicBezTo>
                <a:cubicBezTo>
                  <a:pt x="131" y="1200"/>
                  <a:pt x="131" y="1199"/>
                  <a:pt x="129" y="1199"/>
                </a:cubicBezTo>
                <a:cubicBezTo>
                  <a:pt x="134" y="1205"/>
                  <a:pt x="135" y="1212"/>
                  <a:pt x="140" y="1218"/>
                </a:cubicBezTo>
                <a:cubicBezTo>
                  <a:pt x="138" y="1221"/>
                  <a:pt x="135" y="1222"/>
                  <a:pt x="132" y="1224"/>
                </a:cubicBezTo>
                <a:cubicBezTo>
                  <a:pt x="137" y="1221"/>
                  <a:pt x="150" y="1258"/>
                  <a:pt x="149" y="1259"/>
                </a:cubicBezTo>
                <a:cubicBezTo>
                  <a:pt x="160" y="1256"/>
                  <a:pt x="160" y="1256"/>
                  <a:pt x="160" y="1256"/>
                </a:cubicBezTo>
                <a:cubicBezTo>
                  <a:pt x="162" y="1263"/>
                  <a:pt x="148" y="1262"/>
                  <a:pt x="153" y="1268"/>
                </a:cubicBezTo>
                <a:cubicBezTo>
                  <a:pt x="169" y="1265"/>
                  <a:pt x="155" y="1279"/>
                  <a:pt x="164" y="1278"/>
                </a:cubicBezTo>
                <a:cubicBezTo>
                  <a:pt x="163" y="1279"/>
                  <a:pt x="164" y="1282"/>
                  <a:pt x="159" y="1284"/>
                </a:cubicBezTo>
                <a:cubicBezTo>
                  <a:pt x="167" y="1282"/>
                  <a:pt x="162" y="1286"/>
                  <a:pt x="165" y="1288"/>
                </a:cubicBezTo>
                <a:cubicBezTo>
                  <a:pt x="167" y="1287"/>
                  <a:pt x="167" y="1286"/>
                  <a:pt x="169" y="1285"/>
                </a:cubicBezTo>
                <a:cubicBezTo>
                  <a:pt x="174" y="1288"/>
                  <a:pt x="174" y="1288"/>
                  <a:pt x="174" y="1288"/>
                </a:cubicBezTo>
                <a:cubicBezTo>
                  <a:pt x="172" y="1291"/>
                  <a:pt x="167" y="1293"/>
                  <a:pt x="165" y="1292"/>
                </a:cubicBezTo>
                <a:cubicBezTo>
                  <a:pt x="167" y="1305"/>
                  <a:pt x="181" y="1365"/>
                  <a:pt x="190" y="1376"/>
                </a:cubicBezTo>
                <a:cubicBezTo>
                  <a:pt x="196" y="1372"/>
                  <a:pt x="190" y="1370"/>
                  <a:pt x="199" y="1364"/>
                </a:cubicBezTo>
                <a:cubicBezTo>
                  <a:pt x="206" y="1365"/>
                  <a:pt x="199" y="1370"/>
                  <a:pt x="205" y="1369"/>
                </a:cubicBezTo>
                <a:cubicBezTo>
                  <a:pt x="192" y="1377"/>
                  <a:pt x="205" y="1378"/>
                  <a:pt x="192" y="1387"/>
                </a:cubicBezTo>
                <a:cubicBezTo>
                  <a:pt x="200" y="1384"/>
                  <a:pt x="200" y="1384"/>
                  <a:pt x="200" y="1384"/>
                </a:cubicBezTo>
                <a:cubicBezTo>
                  <a:pt x="196" y="1388"/>
                  <a:pt x="196" y="1388"/>
                  <a:pt x="196" y="1388"/>
                </a:cubicBezTo>
                <a:cubicBezTo>
                  <a:pt x="210" y="1399"/>
                  <a:pt x="201" y="1390"/>
                  <a:pt x="205" y="1404"/>
                </a:cubicBezTo>
                <a:cubicBezTo>
                  <a:pt x="209" y="1411"/>
                  <a:pt x="222" y="1409"/>
                  <a:pt x="220" y="1415"/>
                </a:cubicBezTo>
                <a:cubicBezTo>
                  <a:pt x="219" y="1414"/>
                  <a:pt x="224" y="1410"/>
                  <a:pt x="226" y="1411"/>
                </a:cubicBezTo>
                <a:cubicBezTo>
                  <a:pt x="220" y="1415"/>
                  <a:pt x="234" y="1414"/>
                  <a:pt x="227" y="1418"/>
                </a:cubicBezTo>
                <a:cubicBezTo>
                  <a:pt x="229" y="1420"/>
                  <a:pt x="230" y="1426"/>
                  <a:pt x="239" y="1420"/>
                </a:cubicBezTo>
                <a:cubicBezTo>
                  <a:pt x="235" y="1423"/>
                  <a:pt x="235" y="1430"/>
                  <a:pt x="230" y="1428"/>
                </a:cubicBezTo>
                <a:cubicBezTo>
                  <a:pt x="230" y="1430"/>
                  <a:pt x="230" y="1433"/>
                  <a:pt x="232" y="1433"/>
                </a:cubicBezTo>
                <a:cubicBezTo>
                  <a:pt x="234" y="1429"/>
                  <a:pt x="234" y="1429"/>
                  <a:pt x="234" y="1429"/>
                </a:cubicBezTo>
                <a:cubicBezTo>
                  <a:pt x="238" y="1435"/>
                  <a:pt x="232" y="1442"/>
                  <a:pt x="242" y="1442"/>
                </a:cubicBezTo>
                <a:cubicBezTo>
                  <a:pt x="245" y="1438"/>
                  <a:pt x="245" y="1438"/>
                  <a:pt x="245" y="1438"/>
                </a:cubicBezTo>
                <a:cubicBezTo>
                  <a:pt x="247" y="1441"/>
                  <a:pt x="249" y="1444"/>
                  <a:pt x="241" y="1450"/>
                </a:cubicBezTo>
                <a:cubicBezTo>
                  <a:pt x="236" y="1447"/>
                  <a:pt x="236" y="1447"/>
                  <a:pt x="236" y="1447"/>
                </a:cubicBezTo>
                <a:cubicBezTo>
                  <a:pt x="239" y="1454"/>
                  <a:pt x="242" y="1457"/>
                  <a:pt x="249" y="1459"/>
                </a:cubicBezTo>
                <a:cubicBezTo>
                  <a:pt x="248" y="1458"/>
                  <a:pt x="248" y="1458"/>
                  <a:pt x="248" y="1458"/>
                </a:cubicBezTo>
                <a:cubicBezTo>
                  <a:pt x="260" y="1459"/>
                  <a:pt x="284" y="1489"/>
                  <a:pt x="298" y="1488"/>
                </a:cubicBezTo>
                <a:cubicBezTo>
                  <a:pt x="304" y="1482"/>
                  <a:pt x="304" y="1482"/>
                  <a:pt x="304" y="1482"/>
                </a:cubicBezTo>
                <a:cubicBezTo>
                  <a:pt x="312" y="1483"/>
                  <a:pt x="312" y="1483"/>
                  <a:pt x="312" y="1483"/>
                </a:cubicBezTo>
                <a:cubicBezTo>
                  <a:pt x="312" y="1483"/>
                  <a:pt x="288" y="1494"/>
                  <a:pt x="290" y="1492"/>
                </a:cubicBezTo>
                <a:cubicBezTo>
                  <a:pt x="296" y="1503"/>
                  <a:pt x="329" y="1555"/>
                  <a:pt x="330" y="1567"/>
                </a:cubicBezTo>
                <a:cubicBezTo>
                  <a:pt x="328" y="1574"/>
                  <a:pt x="319" y="1575"/>
                  <a:pt x="318" y="1575"/>
                </a:cubicBezTo>
                <a:cubicBezTo>
                  <a:pt x="323" y="1579"/>
                  <a:pt x="326" y="1573"/>
                  <a:pt x="328" y="1577"/>
                </a:cubicBezTo>
                <a:cubicBezTo>
                  <a:pt x="327" y="1579"/>
                  <a:pt x="322" y="1580"/>
                  <a:pt x="321" y="1580"/>
                </a:cubicBezTo>
                <a:cubicBezTo>
                  <a:pt x="323" y="1582"/>
                  <a:pt x="321" y="1585"/>
                  <a:pt x="324" y="1583"/>
                </a:cubicBezTo>
                <a:cubicBezTo>
                  <a:pt x="326" y="1579"/>
                  <a:pt x="335" y="1575"/>
                  <a:pt x="340" y="1571"/>
                </a:cubicBezTo>
                <a:cubicBezTo>
                  <a:pt x="342" y="1576"/>
                  <a:pt x="342" y="1576"/>
                  <a:pt x="342" y="1576"/>
                </a:cubicBezTo>
                <a:cubicBezTo>
                  <a:pt x="336" y="1579"/>
                  <a:pt x="336" y="1579"/>
                  <a:pt x="336" y="1579"/>
                </a:cubicBezTo>
                <a:cubicBezTo>
                  <a:pt x="337" y="1581"/>
                  <a:pt x="353" y="1573"/>
                  <a:pt x="353" y="1580"/>
                </a:cubicBezTo>
                <a:cubicBezTo>
                  <a:pt x="355" y="1590"/>
                  <a:pt x="362" y="1598"/>
                  <a:pt x="365" y="1608"/>
                </a:cubicBezTo>
                <a:cubicBezTo>
                  <a:pt x="362" y="1609"/>
                  <a:pt x="359" y="1609"/>
                  <a:pt x="356" y="1608"/>
                </a:cubicBezTo>
                <a:cubicBezTo>
                  <a:pt x="357" y="1610"/>
                  <a:pt x="358" y="1611"/>
                  <a:pt x="357" y="1613"/>
                </a:cubicBezTo>
                <a:cubicBezTo>
                  <a:pt x="361" y="1608"/>
                  <a:pt x="362" y="1614"/>
                  <a:pt x="364" y="1611"/>
                </a:cubicBezTo>
                <a:cubicBezTo>
                  <a:pt x="381" y="1609"/>
                  <a:pt x="373" y="1625"/>
                  <a:pt x="385" y="1625"/>
                </a:cubicBezTo>
                <a:cubicBezTo>
                  <a:pt x="397" y="1618"/>
                  <a:pt x="593" y="1502"/>
                  <a:pt x="606" y="1492"/>
                </a:cubicBezTo>
                <a:cubicBezTo>
                  <a:pt x="607" y="1494"/>
                  <a:pt x="608" y="1496"/>
                  <a:pt x="607" y="1497"/>
                </a:cubicBezTo>
                <a:cubicBezTo>
                  <a:pt x="610" y="1494"/>
                  <a:pt x="610" y="1490"/>
                  <a:pt x="607" y="1490"/>
                </a:cubicBezTo>
                <a:cubicBezTo>
                  <a:pt x="599" y="1495"/>
                  <a:pt x="599" y="1495"/>
                  <a:pt x="599" y="1495"/>
                </a:cubicBezTo>
                <a:cubicBezTo>
                  <a:pt x="595" y="1493"/>
                  <a:pt x="603" y="1491"/>
                  <a:pt x="601" y="1488"/>
                </a:cubicBezTo>
                <a:cubicBezTo>
                  <a:pt x="607" y="1484"/>
                  <a:pt x="610" y="1486"/>
                  <a:pt x="612" y="1488"/>
                </a:cubicBezTo>
                <a:cubicBezTo>
                  <a:pt x="611" y="1485"/>
                  <a:pt x="614" y="1480"/>
                  <a:pt x="607" y="1483"/>
                </a:cubicBezTo>
                <a:cubicBezTo>
                  <a:pt x="608" y="1479"/>
                  <a:pt x="615" y="1479"/>
                  <a:pt x="616" y="1474"/>
                </a:cubicBezTo>
                <a:cubicBezTo>
                  <a:pt x="613" y="1473"/>
                  <a:pt x="605" y="1475"/>
                  <a:pt x="608" y="1470"/>
                </a:cubicBezTo>
                <a:close/>
                <a:moveTo>
                  <a:pt x="1313" y="2196"/>
                </a:moveTo>
                <a:cubicBezTo>
                  <a:pt x="1309" y="2205"/>
                  <a:pt x="1309" y="2205"/>
                  <a:pt x="1309" y="2205"/>
                </a:cubicBezTo>
                <a:cubicBezTo>
                  <a:pt x="1304" y="2206"/>
                  <a:pt x="1310" y="2199"/>
                  <a:pt x="1307" y="2198"/>
                </a:cubicBezTo>
                <a:cubicBezTo>
                  <a:pt x="1310" y="2190"/>
                  <a:pt x="1313" y="2191"/>
                  <a:pt x="1316" y="2191"/>
                </a:cubicBezTo>
                <a:cubicBezTo>
                  <a:pt x="1314" y="2189"/>
                  <a:pt x="1314" y="2183"/>
                  <a:pt x="1310" y="2190"/>
                </a:cubicBezTo>
                <a:cubicBezTo>
                  <a:pt x="1309" y="2186"/>
                  <a:pt x="1314" y="2181"/>
                  <a:pt x="1312" y="2177"/>
                </a:cubicBezTo>
                <a:cubicBezTo>
                  <a:pt x="1309" y="2178"/>
                  <a:pt x="1304" y="2183"/>
                  <a:pt x="1304" y="2178"/>
                </a:cubicBezTo>
                <a:cubicBezTo>
                  <a:pt x="1304" y="2177"/>
                  <a:pt x="1304" y="2177"/>
                  <a:pt x="1304" y="2177"/>
                </a:cubicBezTo>
                <a:cubicBezTo>
                  <a:pt x="1302" y="2166"/>
                  <a:pt x="1291" y="2183"/>
                  <a:pt x="1290" y="2173"/>
                </a:cubicBezTo>
                <a:cubicBezTo>
                  <a:pt x="1291" y="2171"/>
                  <a:pt x="1291" y="2171"/>
                  <a:pt x="1291" y="2171"/>
                </a:cubicBezTo>
                <a:cubicBezTo>
                  <a:pt x="1291" y="2166"/>
                  <a:pt x="1285" y="2169"/>
                  <a:pt x="1284" y="2163"/>
                </a:cubicBezTo>
                <a:cubicBezTo>
                  <a:pt x="1285" y="2165"/>
                  <a:pt x="1283" y="2171"/>
                  <a:pt x="1281" y="2170"/>
                </a:cubicBezTo>
                <a:cubicBezTo>
                  <a:pt x="1279" y="2164"/>
                  <a:pt x="1275" y="2167"/>
                  <a:pt x="1275" y="2160"/>
                </a:cubicBezTo>
                <a:cubicBezTo>
                  <a:pt x="1269" y="2165"/>
                  <a:pt x="1269" y="2165"/>
                  <a:pt x="1269" y="2165"/>
                </a:cubicBezTo>
                <a:cubicBezTo>
                  <a:pt x="1257" y="2157"/>
                  <a:pt x="1204" y="2137"/>
                  <a:pt x="1192" y="2129"/>
                </a:cubicBezTo>
                <a:cubicBezTo>
                  <a:pt x="1193" y="2128"/>
                  <a:pt x="1193" y="2128"/>
                  <a:pt x="1193" y="2128"/>
                </a:cubicBezTo>
                <a:cubicBezTo>
                  <a:pt x="1172" y="2120"/>
                  <a:pt x="1135" y="2093"/>
                  <a:pt x="1111" y="2088"/>
                </a:cubicBezTo>
                <a:cubicBezTo>
                  <a:pt x="1112" y="2079"/>
                  <a:pt x="1107" y="2078"/>
                  <a:pt x="1105" y="2074"/>
                </a:cubicBezTo>
                <a:cubicBezTo>
                  <a:pt x="1105" y="2078"/>
                  <a:pt x="1102" y="2082"/>
                  <a:pt x="1101" y="2081"/>
                </a:cubicBezTo>
                <a:cubicBezTo>
                  <a:pt x="1092" y="2073"/>
                  <a:pt x="1098" y="2085"/>
                  <a:pt x="1087" y="2080"/>
                </a:cubicBezTo>
                <a:cubicBezTo>
                  <a:pt x="1073" y="2078"/>
                  <a:pt x="1036" y="2039"/>
                  <a:pt x="1031" y="2026"/>
                </a:cubicBezTo>
                <a:cubicBezTo>
                  <a:pt x="1020" y="2031"/>
                  <a:pt x="1018" y="2019"/>
                  <a:pt x="1010" y="2021"/>
                </a:cubicBezTo>
                <a:cubicBezTo>
                  <a:pt x="1012" y="2019"/>
                  <a:pt x="1012" y="2019"/>
                  <a:pt x="1012" y="2019"/>
                </a:cubicBezTo>
                <a:cubicBezTo>
                  <a:pt x="1004" y="2018"/>
                  <a:pt x="981" y="1985"/>
                  <a:pt x="973" y="1983"/>
                </a:cubicBezTo>
                <a:cubicBezTo>
                  <a:pt x="973" y="1984"/>
                  <a:pt x="973" y="1984"/>
                  <a:pt x="973" y="1984"/>
                </a:cubicBezTo>
                <a:cubicBezTo>
                  <a:pt x="964" y="1985"/>
                  <a:pt x="971" y="1976"/>
                  <a:pt x="969" y="1970"/>
                </a:cubicBezTo>
                <a:cubicBezTo>
                  <a:pt x="963" y="1980"/>
                  <a:pt x="954" y="1981"/>
                  <a:pt x="952" y="1981"/>
                </a:cubicBezTo>
                <a:cubicBezTo>
                  <a:pt x="954" y="1979"/>
                  <a:pt x="954" y="1979"/>
                  <a:pt x="954" y="1979"/>
                </a:cubicBezTo>
                <a:cubicBezTo>
                  <a:pt x="950" y="1978"/>
                  <a:pt x="938" y="1981"/>
                  <a:pt x="933" y="1978"/>
                </a:cubicBezTo>
                <a:cubicBezTo>
                  <a:pt x="937" y="1973"/>
                  <a:pt x="937" y="1973"/>
                  <a:pt x="937" y="1973"/>
                </a:cubicBezTo>
                <a:cubicBezTo>
                  <a:pt x="929" y="1976"/>
                  <a:pt x="925" y="1967"/>
                  <a:pt x="922" y="1966"/>
                </a:cubicBezTo>
                <a:cubicBezTo>
                  <a:pt x="918" y="1958"/>
                  <a:pt x="916" y="1941"/>
                  <a:pt x="903" y="1940"/>
                </a:cubicBezTo>
                <a:cubicBezTo>
                  <a:pt x="910" y="1921"/>
                  <a:pt x="910" y="1921"/>
                  <a:pt x="910" y="1921"/>
                </a:cubicBezTo>
                <a:cubicBezTo>
                  <a:pt x="909" y="1922"/>
                  <a:pt x="909" y="1922"/>
                  <a:pt x="909" y="1922"/>
                </a:cubicBezTo>
                <a:cubicBezTo>
                  <a:pt x="909" y="1922"/>
                  <a:pt x="871" y="1964"/>
                  <a:pt x="831" y="2012"/>
                </a:cubicBezTo>
                <a:cubicBezTo>
                  <a:pt x="791" y="2060"/>
                  <a:pt x="749" y="2114"/>
                  <a:pt x="739" y="2138"/>
                </a:cubicBezTo>
                <a:cubicBezTo>
                  <a:pt x="735" y="2143"/>
                  <a:pt x="735" y="2143"/>
                  <a:pt x="735" y="2143"/>
                </a:cubicBezTo>
                <a:cubicBezTo>
                  <a:pt x="738" y="2145"/>
                  <a:pt x="738" y="2145"/>
                  <a:pt x="738" y="2145"/>
                </a:cubicBezTo>
                <a:cubicBezTo>
                  <a:pt x="739" y="2150"/>
                  <a:pt x="744" y="2145"/>
                  <a:pt x="740" y="2150"/>
                </a:cubicBezTo>
                <a:cubicBezTo>
                  <a:pt x="737" y="2146"/>
                  <a:pt x="737" y="2146"/>
                  <a:pt x="737" y="2146"/>
                </a:cubicBezTo>
                <a:cubicBezTo>
                  <a:pt x="739" y="2150"/>
                  <a:pt x="735" y="2151"/>
                  <a:pt x="731" y="2153"/>
                </a:cubicBezTo>
                <a:cubicBezTo>
                  <a:pt x="732" y="2155"/>
                  <a:pt x="733" y="2156"/>
                  <a:pt x="732" y="2159"/>
                </a:cubicBezTo>
                <a:cubicBezTo>
                  <a:pt x="734" y="2157"/>
                  <a:pt x="733" y="2156"/>
                  <a:pt x="734" y="2155"/>
                </a:cubicBezTo>
                <a:cubicBezTo>
                  <a:pt x="737" y="2154"/>
                  <a:pt x="743" y="2151"/>
                  <a:pt x="743" y="2155"/>
                </a:cubicBezTo>
                <a:cubicBezTo>
                  <a:pt x="745" y="2159"/>
                  <a:pt x="736" y="2164"/>
                  <a:pt x="739" y="2168"/>
                </a:cubicBezTo>
                <a:cubicBezTo>
                  <a:pt x="753" y="2188"/>
                  <a:pt x="765" y="2211"/>
                  <a:pt x="784" y="2226"/>
                </a:cubicBezTo>
                <a:cubicBezTo>
                  <a:pt x="783" y="2228"/>
                  <a:pt x="783" y="2228"/>
                  <a:pt x="781" y="2228"/>
                </a:cubicBezTo>
                <a:cubicBezTo>
                  <a:pt x="788" y="2231"/>
                  <a:pt x="793" y="2236"/>
                  <a:pt x="799" y="2238"/>
                </a:cubicBezTo>
                <a:cubicBezTo>
                  <a:pt x="799" y="2242"/>
                  <a:pt x="797" y="2245"/>
                  <a:pt x="796" y="2248"/>
                </a:cubicBezTo>
                <a:cubicBezTo>
                  <a:pt x="798" y="2243"/>
                  <a:pt x="827" y="2267"/>
                  <a:pt x="827" y="2269"/>
                </a:cubicBezTo>
                <a:cubicBezTo>
                  <a:pt x="834" y="2259"/>
                  <a:pt x="834" y="2259"/>
                  <a:pt x="834" y="2259"/>
                </a:cubicBezTo>
                <a:cubicBezTo>
                  <a:pt x="839" y="2264"/>
                  <a:pt x="828" y="2272"/>
                  <a:pt x="834" y="2274"/>
                </a:cubicBezTo>
                <a:cubicBezTo>
                  <a:pt x="846" y="2262"/>
                  <a:pt x="842" y="2282"/>
                  <a:pt x="848" y="2276"/>
                </a:cubicBezTo>
                <a:cubicBezTo>
                  <a:pt x="848" y="2278"/>
                  <a:pt x="850" y="2280"/>
                  <a:pt x="847" y="2284"/>
                </a:cubicBezTo>
                <a:cubicBezTo>
                  <a:pt x="853" y="2277"/>
                  <a:pt x="850" y="2285"/>
                  <a:pt x="853" y="2284"/>
                </a:cubicBezTo>
                <a:cubicBezTo>
                  <a:pt x="855" y="2282"/>
                  <a:pt x="854" y="2281"/>
                  <a:pt x="856" y="2279"/>
                </a:cubicBezTo>
                <a:cubicBezTo>
                  <a:pt x="861" y="2279"/>
                  <a:pt x="861" y="2279"/>
                  <a:pt x="861" y="2279"/>
                </a:cubicBezTo>
                <a:cubicBezTo>
                  <a:pt x="861" y="2283"/>
                  <a:pt x="858" y="2287"/>
                  <a:pt x="856" y="2287"/>
                </a:cubicBezTo>
                <a:cubicBezTo>
                  <a:pt x="863" y="2298"/>
                  <a:pt x="905" y="2342"/>
                  <a:pt x="918" y="2346"/>
                </a:cubicBezTo>
                <a:cubicBezTo>
                  <a:pt x="920" y="2339"/>
                  <a:pt x="914" y="2340"/>
                  <a:pt x="919" y="2330"/>
                </a:cubicBezTo>
                <a:cubicBezTo>
                  <a:pt x="925" y="2327"/>
                  <a:pt x="922" y="2335"/>
                  <a:pt x="926" y="2330"/>
                </a:cubicBezTo>
                <a:cubicBezTo>
                  <a:pt x="919" y="2345"/>
                  <a:pt x="930" y="2338"/>
                  <a:pt x="924" y="2354"/>
                </a:cubicBezTo>
                <a:cubicBezTo>
                  <a:pt x="929" y="2347"/>
                  <a:pt x="929" y="2347"/>
                  <a:pt x="929" y="2347"/>
                </a:cubicBezTo>
                <a:cubicBezTo>
                  <a:pt x="928" y="2353"/>
                  <a:pt x="928" y="2353"/>
                  <a:pt x="928" y="2353"/>
                </a:cubicBezTo>
                <a:cubicBezTo>
                  <a:pt x="945" y="2354"/>
                  <a:pt x="933" y="2351"/>
                  <a:pt x="943" y="2361"/>
                </a:cubicBezTo>
                <a:cubicBezTo>
                  <a:pt x="950" y="2364"/>
                  <a:pt x="959" y="2355"/>
                  <a:pt x="960" y="2362"/>
                </a:cubicBezTo>
                <a:cubicBezTo>
                  <a:pt x="960" y="2362"/>
                  <a:pt x="961" y="2356"/>
                  <a:pt x="964" y="2355"/>
                </a:cubicBezTo>
                <a:cubicBezTo>
                  <a:pt x="960" y="2362"/>
                  <a:pt x="971" y="2353"/>
                  <a:pt x="968" y="2361"/>
                </a:cubicBezTo>
                <a:cubicBezTo>
                  <a:pt x="970" y="2361"/>
                  <a:pt x="975" y="2366"/>
                  <a:pt x="978" y="2355"/>
                </a:cubicBezTo>
                <a:cubicBezTo>
                  <a:pt x="977" y="2360"/>
                  <a:pt x="980" y="2365"/>
                  <a:pt x="975" y="2368"/>
                </a:cubicBezTo>
                <a:cubicBezTo>
                  <a:pt x="976" y="2369"/>
                  <a:pt x="977" y="2372"/>
                  <a:pt x="979" y="2370"/>
                </a:cubicBezTo>
                <a:cubicBezTo>
                  <a:pt x="979" y="2366"/>
                  <a:pt x="979" y="2366"/>
                  <a:pt x="979" y="2366"/>
                </a:cubicBezTo>
                <a:cubicBezTo>
                  <a:pt x="985" y="2368"/>
                  <a:pt x="984" y="2378"/>
                  <a:pt x="992" y="2372"/>
                </a:cubicBezTo>
                <a:cubicBezTo>
                  <a:pt x="992" y="2366"/>
                  <a:pt x="992" y="2366"/>
                  <a:pt x="992" y="2366"/>
                </a:cubicBezTo>
                <a:cubicBezTo>
                  <a:pt x="996" y="2368"/>
                  <a:pt x="999" y="2369"/>
                  <a:pt x="995" y="2380"/>
                </a:cubicBezTo>
                <a:cubicBezTo>
                  <a:pt x="990" y="2380"/>
                  <a:pt x="990" y="2380"/>
                  <a:pt x="990" y="2380"/>
                </a:cubicBezTo>
                <a:cubicBezTo>
                  <a:pt x="995" y="2384"/>
                  <a:pt x="999" y="2385"/>
                  <a:pt x="1006" y="2383"/>
                </a:cubicBezTo>
                <a:cubicBezTo>
                  <a:pt x="1004" y="2382"/>
                  <a:pt x="1004" y="2382"/>
                  <a:pt x="1004" y="2382"/>
                </a:cubicBezTo>
                <a:cubicBezTo>
                  <a:pt x="1015" y="2376"/>
                  <a:pt x="1049" y="2388"/>
                  <a:pt x="1060" y="2379"/>
                </a:cubicBezTo>
                <a:cubicBezTo>
                  <a:pt x="1062" y="2370"/>
                  <a:pt x="1062" y="2370"/>
                  <a:pt x="1062" y="2370"/>
                </a:cubicBezTo>
                <a:cubicBezTo>
                  <a:pt x="1069" y="2366"/>
                  <a:pt x="1069" y="2366"/>
                  <a:pt x="1069" y="2366"/>
                </a:cubicBezTo>
                <a:cubicBezTo>
                  <a:pt x="1069" y="2366"/>
                  <a:pt x="1054" y="2390"/>
                  <a:pt x="1055" y="2387"/>
                </a:cubicBezTo>
                <a:cubicBezTo>
                  <a:pt x="1065" y="2393"/>
                  <a:pt x="1118" y="2419"/>
                  <a:pt x="1124" y="2429"/>
                </a:cubicBezTo>
                <a:cubicBezTo>
                  <a:pt x="1126" y="2435"/>
                  <a:pt x="1119" y="2442"/>
                  <a:pt x="1119" y="2443"/>
                </a:cubicBezTo>
                <a:cubicBezTo>
                  <a:pt x="1124" y="2443"/>
                  <a:pt x="1124" y="2436"/>
                  <a:pt x="1128" y="2439"/>
                </a:cubicBezTo>
                <a:cubicBezTo>
                  <a:pt x="1128" y="2441"/>
                  <a:pt x="1125" y="2445"/>
                  <a:pt x="1124" y="2445"/>
                </a:cubicBezTo>
                <a:cubicBezTo>
                  <a:pt x="1126" y="2446"/>
                  <a:pt x="1126" y="2449"/>
                  <a:pt x="1128" y="2446"/>
                </a:cubicBezTo>
                <a:cubicBezTo>
                  <a:pt x="1127" y="2441"/>
                  <a:pt x="1132" y="2432"/>
                  <a:pt x="1134" y="2425"/>
                </a:cubicBezTo>
                <a:cubicBezTo>
                  <a:pt x="1139" y="2429"/>
                  <a:pt x="1139" y="2429"/>
                  <a:pt x="1139" y="2429"/>
                </a:cubicBezTo>
                <a:cubicBezTo>
                  <a:pt x="1136" y="2435"/>
                  <a:pt x="1136" y="2435"/>
                  <a:pt x="1136" y="2435"/>
                </a:cubicBezTo>
                <a:cubicBezTo>
                  <a:pt x="1137" y="2436"/>
                  <a:pt x="1146" y="2420"/>
                  <a:pt x="1149" y="2426"/>
                </a:cubicBezTo>
                <a:cubicBezTo>
                  <a:pt x="1156" y="2433"/>
                  <a:pt x="1166" y="2436"/>
                  <a:pt x="1173" y="2442"/>
                </a:cubicBezTo>
                <a:cubicBezTo>
                  <a:pt x="1171" y="2446"/>
                  <a:pt x="1169" y="2447"/>
                  <a:pt x="1166" y="2448"/>
                </a:cubicBezTo>
                <a:cubicBezTo>
                  <a:pt x="1167" y="2449"/>
                  <a:pt x="1169" y="2449"/>
                  <a:pt x="1169" y="2453"/>
                </a:cubicBezTo>
                <a:cubicBezTo>
                  <a:pt x="1170" y="2445"/>
                  <a:pt x="1174" y="2450"/>
                  <a:pt x="1174" y="2447"/>
                </a:cubicBezTo>
                <a:cubicBezTo>
                  <a:pt x="1186" y="2435"/>
                  <a:pt x="1188" y="2453"/>
                  <a:pt x="1198" y="2445"/>
                </a:cubicBezTo>
                <a:cubicBezTo>
                  <a:pt x="1204" y="2432"/>
                  <a:pt x="1307" y="2215"/>
                  <a:pt x="1314" y="2198"/>
                </a:cubicBezTo>
                <a:cubicBezTo>
                  <a:pt x="1315" y="2199"/>
                  <a:pt x="1316" y="2200"/>
                  <a:pt x="1316" y="2202"/>
                </a:cubicBezTo>
                <a:cubicBezTo>
                  <a:pt x="1317" y="2198"/>
                  <a:pt x="1315" y="2195"/>
                  <a:pt x="1313" y="2196"/>
                </a:cubicBezTo>
                <a:close/>
                <a:moveTo>
                  <a:pt x="1802" y="2747"/>
                </a:moveTo>
                <a:cubicBezTo>
                  <a:pt x="1803" y="2755"/>
                  <a:pt x="1806" y="2756"/>
                  <a:pt x="1808" y="2758"/>
                </a:cubicBezTo>
                <a:cubicBezTo>
                  <a:pt x="1807" y="2750"/>
                  <a:pt x="1805" y="2747"/>
                  <a:pt x="1802" y="2747"/>
                </a:cubicBezTo>
                <a:close/>
                <a:moveTo>
                  <a:pt x="2239" y="2390"/>
                </a:moveTo>
                <a:cubicBezTo>
                  <a:pt x="2238" y="2385"/>
                  <a:pt x="2234" y="2384"/>
                  <a:pt x="2233" y="2386"/>
                </a:cubicBezTo>
                <a:cubicBezTo>
                  <a:pt x="2234" y="2396"/>
                  <a:pt x="2234" y="2396"/>
                  <a:pt x="2234" y="2396"/>
                </a:cubicBezTo>
                <a:cubicBezTo>
                  <a:pt x="2231" y="2400"/>
                  <a:pt x="2233" y="2390"/>
                  <a:pt x="2229" y="2391"/>
                </a:cubicBezTo>
                <a:cubicBezTo>
                  <a:pt x="2228" y="2383"/>
                  <a:pt x="2231" y="2381"/>
                  <a:pt x="2234" y="2380"/>
                </a:cubicBezTo>
                <a:cubicBezTo>
                  <a:pt x="2231" y="2380"/>
                  <a:pt x="2228" y="2374"/>
                  <a:pt x="2228" y="2383"/>
                </a:cubicBezTo>
                <a:cubicBezTo>
                  <a:pt x="2225" y="2380"/>
                  <a:pt x="2227" y="2373"/>
                  <a:pt x="2223" y="2370"/>
                </a:cubicBezTo>
                <a:cubicBezTo>
                  <a:pt x="2222" y="2372"/>
                  <a:pt x="2220" y="2381"/>
                  <a:pt x="2217" y="2376"/>
                </a:cubicBezTo>
                <a:cubicBezTo>
                  <a:pt x="2217" y="2375"/>
                  <a:pt x="2217" y="2375"/>
                  <a:pt x="2217" y="2375"/>
                </a:cubicBezTo>
                <a:cubicBezTo>
                  <a:pt x="2210" y="2367"/>
                  <a:pt x="2209" y="2388"/>
                  <a:pt x="2203" y="2380"/>
                </a:cubicBezTo>
                <a:cubicBezTo>
                  <a:pt x="2203" y="2377"/>
                  <a:pt x="2203" y="2377"/>
                  <a:pt x="2203" y="2377"/>
                </a:cubicBezTo>
                <a:cubicBezTo>
                  <a:pt x="2201" y="2373"/>
                  <a:pt x="2198" y="2379"/>
                  <a:pt x="2194" y="2375"/>
                </a:cubicBezTo>
                <a:cubicBezTo>
                  <a:pt x="2195" y="2376"/>
                  <a:pt x="2197" y="2382"/>
                  <a:pt x="2195" y="2383"/>
                </a:cubicBezTo>
                <a:cubicBezTo>
                  <a:pt x="2190" y="2378"/>
                  <a:pt x="2188" y="2384"/>
                  <a:pt x="2184" y="2378"/>
                </a:cubicBezTo>
                <a:cubicBezTo>
                  <a:pt x="2183" y="2386"/>
                  <a:pt x="2183" y="2386"/>
                  <a:pt x="2183" y="2386"/>
                </a:cubicBezTo>
                <a:cubicBezTo>
                  <a:pt x="2169" y="2385"/>
                  <a:pt x="2116" y="2399"/>
                  <a:pt x="2102" y="2401"/>
                </a:cubicBezTo>
                <a:cubicBezTo>
                  <a:pt x="2102" y="2399"/>
                  <a:pt x="2102" y="2399"/>
                  <a:pt x="2102" y="2399"/>
                </a:cubicBezTo>
                <a:cubicBezTo>
                  <a:pt x="2081" y="2404"/>
                  <a:pt x="2038" y="2403"/>
                  <a:pt x="2016" y="2413"/>
                </a:cubicBezTo>
                <a:cubicBezTo>
                  <a:pt x="2013" y="2405"/>
                  <a:pt x="2008" y="2407"/>
                  <a:pt x="2004" y="2404"/>
                </a:cubicBezTo>
                <a:cubicBezTo>
                  <a:pt x="2006" y="2407"/>
                  <a:pt x="2006" y="2413"/>
                  <a:pt x="2004" y="2413"/>
                </a:cubicBezTo>
                <a:cubicBezTo>
                  <a:pt x="1993" y="2411"/>
                  <a:pt x="2003" y="2418"/>
                  <a:pt x="1992" y="2421"/>
                </a:cubicBezTo>
                <a:cubicBezTo>
                  <a:pt x="1980" y="2428"/>
                  <a:pt x="1931" y="2415"/>
                  <a:pt x="1920" y="2407"/>
                </a:cubicBezTo>
                <a:cubicBezTo>
                  <a:pt x="1914" y="2418"/>
                  <a:pt x="1907" y="2409"/>
                  <a:pt x="1900" y="2415"/>
                </a:cubicBezTo>
                <a:cubicBezTo>
                  <a:pt x="1901" y="2413"/>
                  <a:pt x="1901" y="2413"/>
                  <a:pt x="1901" y="2413"/>
                </a:cubicBezTo>
                <a:cubicBezTo>
                  <a:pt x="1894" y="2416"/>
                  <a:pt x="1859" y="2401"/>
                  <a:pt x="1852" y="2404"/>
                </a:cubicBezTo>
                <a:cubicBezTo>
                  <a:pt x="1852" y="2406"/>
                  <a:pt x="1852" y="2406"/>
                  <a:pt x="1852" y="2406"/>
                </a:cubicBezTo>
                <a:cubicBezTo>
                  <a:pt x="1845" y="2412"/>
                  <a:pt x="1847" y="2400"/>
                  <a:pt x="1843" y="2395"/>
                </a:cubicBezTo>
                <a:cubicBezTo>
                  <a:pt x="1842" y="2408"/>
                  <a:pt x="1836" y="2414"/>
                  <a:pt x="1834" y="2415"/>
                </a:cubicBezTo>
                <a:cubicBezTo>
                  <a:pt x="1834" y="2412"/>
                  <a:pt x="1834" y="2412"/>
                  <a:pt x="1834" y="2412"/>
                </a:cubicBezTo>
                <a:cubicBezTo>
                  <a:pt x="1831" y="2414"/>
                  <a:pt x="1823" y="2424"/>
                  <a:pt x="1817" y="2424"/>
                </a:cubicBezTo>
                <a:cubicBezTo>
                  <a:pt x="1818" y="2417"/>
                  <a:pt x="1818" y="2417"/>
                  <a:pt x="1818" y="2417"/>
                </a:cubicBezTo>
                <a:cubicBezTo>
                  <a:pt x="1813" y="2424"/>
                  <a:pt x="1805" y="2420"/>
                  <a:pt x="1802" y="2420"/>
                </a:cubicBezTo>
                <a:cubicBezTo>
                  <a:pt x="1795" y="2416"/>
                  <a:pt x="1785" y="2401"/>
                  <a:pt x="1774" y="2409"/>
                </a:cubicBezTo>
                <a:cubicBezTo>
                  <a:pt x="1770" y="2388"/>
                  <a:pt x="1770" y="2388"/>
                  <a:pt x="1770" y="2388"/>
                </a:cubicBezTo>
                <a:cubicBezTo>
                  <a:pt x="1769" y="2390"/>
                  <a:pt x="1769" y="2390"/>
                  <a:pt x="1769" y="2390"/>
                </a:cubicBezTo>
                <a:cubicBezTo>
                  <a:pt x="1769" y="2390"/>
                  <a:pt x="1760" y="2449"/>
                  <a:pt x="1751" y="2514"/>
                </a:cubicBezTo>
                <a:cubicBezTo>
                  <a:pt x="1742" y="2580"/>
                  <a:pt x="1733" y="2652"/>
                  <a:pt x="1738" y="2679"/>
                </a:cubicBezTo>
                <a:cubicBezTo>
                  <a:pt x="1736" y="2686"/>
                  <a:pt x="1736" y="2686"/>
                  <a:pt x="1736" y="2686"/>
                </a:cubicBezTo>
                <a:cubicBezTo>
                  <a:pt x="1739" y="2686"/>
                  <a:pt x="1739" y="2686"/>
                  <a:pt x="1739" y="2686"/>
                </a:cubicBezTo>
                <a:cubicBezTo>
                  <a:pt x="1743" y="2690"/>
                  <a:pt x="1745" y="2682"/>
                  <a:pt x="1744" y="2689"/>
                </a:cubicBezTo>
                <a:cubicBezTo>
                  <a:pt x="1739" y="2687"/>
                  <a:pt x="1739" y="2687"/>
                  <a:pt x="1739" y="2687"/>
                </a:cubicBezTo>
                <a:cubicBezTo>
                  <a:pt x="1743" y="2690"/>
                  <a:pt x="1740" y="2693"/>
                  <a:pt x="1738" y="2697"/>
                </a:cubicBezTo>
                <a:cubicBezTo>
                  <a:pt x="1739" y="2698"/>
                  <a:pt x="1741" y="2699"/>
                  <a:pt x="1742" y="2701"/>
                </a:cubicBezTo>
                <a:cubicBezTo>
                  <a:pt x="1743" y="2698"/>
                  <a:pt x="1741" y="2698"/>
                  <a:pt x="1741" y="2696"/>
                </a:cubicBezTo>
                <a:cubicBezTo>
                  <a:pt x="1743" y="2694"/>
                  <a:pt x="1747" y="2688"/>
                  <a:pt x="1748" y="2692"/>
                </a:cubicBezTo>
                <a:cubicBezTo>
                  <a:pt x="1752" y="2693"/>
                  <a:pt x="1747" y="2703"/>
                  <a:pt x="1752" y="2705"/>
                </a:cubicBezTo>
                <a:cubicBezTo>
                  <a:pt x="1773" y="2714"/>
                  <a:pt x="1794" y="2726"/>
                  <a:pt x="1817" y="2728"/>
                </a:cubicBezTo>
                <a:cubicBezTo>
                  <a:pt x="1817" y="2731"/>
                  <a:pt x="1816" y="2731"/>
                  <a:pt x="1816" y="2732"/>
                </a:cubicBezTo>
                <a:cubicBezTo>
                  <a:pt x="1823" y="2730"/>
                  <a:pt x="1829" y="2732"/>
                  <a:pt x="1835" y="2730"/>
                </a:cubicBezTo>
                <a:cubicBezTo>
                  <a:pt x="1836" y="2733"/>
                  <a:pt x="1837" y="2737"/>
                  <a:pt x="1837" y="2740"/>
                </a:cubicBezTo>
                <a:cubicBezTo>
                  <a:pt x="1836" y="2734"/>
                  <a:pt x="1872" y="2739"/>
                  <a:pt x="1872" y="2740"/>
                </a:cubicBezTo>
                <a:cubicBezTo>
                  <a:pt x="1873" y="2728"/>
                  <a:pt x="1873" y="2728"/>
                  <a:pt x="1873" y="2728"/>
                </a:cubicBezTo>
                <a:cubicBezTo>
                  <a:pt x="1880" y="2728"/>
                  <a:pt x="1874" y="2742"/>
                  <a:pt x="1881" y="2740"/>
                </a:cubicBezTo>
                <a:cubicBezTo>
                  <a:pt x="1884" y="2722"/>
                  <a:pt x="1891" y="2743"/>
                  <a:pt x="1894" y="2734"/>
                </a:cubicBezTo>
                <a:cubicBezTo>
                  <a:pt x="1894" y="2735"/>
                  <a:pt x="1897" y="2736"/>
                  <a:pt x="1896" y="2742"/>
                </a:cubicBezTo>
                <a:cubicBezTo>
                  <a:pt x="1897" y="2732"/>
                  <a:pt x="1899" y="2740"/>
                  <a:pt x="1901" y="2737"/>
                </a:cubicBezTo>
                <a:cubicBezTo>
                  <a:pt x="1902" y="2735"/>
                  <a:pt x="1901" y="2734"/>
                  <a:pt x="1901" y="2731"/>
                </a:cubicBezTo>
                <a:cubicBezTo>
                  <a:pt x="1905" y="2728"/>
                  <a:pt x="1905" y="2728"/>
                  <a:pt x="1905" y="2728"/>
                </a:cubicBezTo>
                <a:cubicBezTo>
                  <a:pt x="1907" y="2732"/>
                  <a:pt x="1907" y="2738"/>
                  <a:pt x="1905" y="2738"/>
                </a:cubicBezTo>
                <a:cubicBezTo>
                  <a:pt x="1916" y="2743"/>
                  <a:pt x="1971" y="2757"/>
                  <a:pt x="1984" y="2753"/>
                </a:cubicBezTo>
                <a:cubicBezTo>
                  <a:pt x="1982" y="2745"/>
                  <a:pt x="1979" y="2750"/>
                  <a:pt x="1977" y="2738"/>
                </a:cubicBezTo>
                <a:cubicBezTo>
                  <a:pt x="1980" y="2732"/>
                  <a:pt x="1982" y="2741"/>
                  <a:pt x="1983" y="2734"/>
                </a:cubicBezTo>
                <a:cubicBezTo>
                  <a:pt x="1985" y="2751"/>
                  <a:pt x="1991" y="2739"/>
                  <a:pt x="1993" y="2756"/>
                </a:cubicBezTo>
                <a:cubicBezTo>
                  <a:pt x="1994" y="2747"/>
                  <a:pt x="1994" y="2747"/>
                  <a:pt x="1994" y="2747"/>
                </a:cubicBezTo>
                <a:cubicBezTo>
                  <a:pt x="1996" y="2753"/>
                  <a:pt x="1996" y="2753"/>
                  <a:pt x="1996" y="2753"/>
                </a:cubicBezTo>
                <a:cubicBezTo>
                  <a:pt x="2010" y="2743"/>
                  <a:pt x="1999" y="2748"/>
                  <a:pt x="2012" y="2751"/>
                </a:cubicBezTo>
                <a:cubicBezTo>
                  <a:pt x="2019" y="2750"/>
                  <a:pt x="2022" y="2736"/>
                  <a:pt x="2027" y="2741"/>
                </a:cubicBezTo>
                <a:cubicBezTo>
                  <a:pt x="2026" y="2741"/>
                  <a:pt x="2024" y="2735"/>
                  <a:pt x="2026" y="2733"/>
                </a:cubicBezTo>
                <a:cubicBezTo>
                  <a:pt x="2027" y="2741"/>
                  <a:pt x="2031" y="2727"/>
                  <a:pt x="2032" y="2735"/>
                </a:cubicBezTo>
                <a:cubicBezTo>
                  <a:pt x="2034" y="2734"/>
                  <a:pt x="2040" y="2736"/>
                  <a:pt x="2038" y="2724"/>
                </a:cubicBezTo>
                <a:cubicBezTo>
                  <a:pt x="2039" y="2730"/>
                  <a:pt x="2044" y="2732"/>
                  <a:pt x="2041" y="2737"/>
                </a:cubicBezTo>
                <a:cubicBezTo>
                  <a:pt x="2043" y="2738"/>
                  <a:pt x="2045" y="2740"/>
                  <a:pt x="2046" y="2737"/>
                </a:cubicBezTo>
                <a:cubicBezTo>
                  <a:pt x="2044" y="2734"/>
                  <a:pt x="2044" y="2734"/>
                  <a:pt x="2044" y="2734"/>
                </a:cubicBezTo>
                <a:cubicBezTo>
                  <a:pt x="2050" y="2732"/>
                  <a:pt x="2053" y="2741"/>
                  <a:pt x="2057" y="2731"/>
                </a:cubicBezTo>
                <a:cubicBezTo>
                  <a:pt x="2055" y="2726"/>
                  <a:pt x="2055" y="2726"/>
                  <a:pt x="2055" y="2726"/>
                </a:cubicBezTo>
                <a:cubicBezTo>
                  <a:pt x="2058" y="2725"/>
                  <a:pt x="2061" y="2724"/>
                  <a:pt x="2063" y="2736"/>
                </a:cubicBezTo>
                <a:cubicBezTo>
                  <a:pt x="2059" y="2740"/>
                  <a:pt x="2059" y="2740"/>
                  <a:pt x="2059" y="2740"/>
                </a:cubicBezTo>
                <a:cubicBezTo>
                  <a:pt x="2066" y="2739"/>
                  <a:pt x="2069" y="2739"/>
                  <a:pt x="2074" y="2732"/>
                </a:cubicBezTo>
                <a:cubicBezTo>
                  <a:pt x="2072" y="2732"/>
                  <a:pt x="2072" y="2732"/>
                  <a:pt x="2072" y="2732"/>
                </a:cubicBezTo>
                <a:cubicBezTo>
                  <a:pt x="2078" y="2721"/>
                  <a:pt x="2111" y="2711"/>
                  <a:pt x="2116" y="2696"/>
                </a:cubicBezTo>
                <a:cubicBezTo>
                  <a:pt x="2113" y="2687"/>
                  <a:pt x="2113" y="2687"/>
                  <a:pt x="2113" y="2687"/>
                </a:cubicBezTo>
                <a:cubicBezTo>
                  <a:pt x="2118" y="2680"/>
                  <a:pt x="2118" y="2680"/>
                  <a:pt x="2118" y="2680"/>
                </a:cubicBezTo>
                <a:cubicBezTo>
                  <a:pt x="2117" y="2680"/>
                  <a:pt x="2117" y="2709"/>
                  <a:pt x="2116" y="2706"/>
                </a:cubicBezTo>
                <a:cubicBezTo>
                  <a:pt x="2127" y="2705"/>
                  <a:pt x="2182" y="2696"/>
                  <a:pt x="2193" y="2701"/>
                </a:cubicBezTo>
                <a:cubicBezTo>
                  <a:pt x="2197" y="2706"/>
                  <a:pt x="2195" y="2715"/>
                  <a:pt x="2195" y="2717"/>
                </a:cubicBezTo>
                <a:cubicBezTo>
                  <a:pt x="2200" y="2713"/>
                  <a:pt x="2196" y="2707"/>
                  <a:pt x="2201" y="2708"/>
                </a:cubicBezTo>
                <a:cubicBezTo>
                  <a:pt x="2202" y="2709"/>
                  <a:pt x="2201" y="2715"/>
                  <a:pt x="2200" y="2716"/>
                </a:cubicBezTo>
                <a:cubicBezTo>
                  <a:pt x="2202" y="2715"/>
                  <a:pt x="2204" y="2718"/>
                  <a:pt x="2204" y="2714"/>
                </a:cubicBezTo>
                <a:cubicBezTo>
                  <a:pt x="2201" y="2711"/>
                  <a:pt x="2201" y="2699"/>
                  <a:pt x="2199" y="2692"/>
                </a:cubicBezTo>
                <a:cubicBezTo>
                  <a:pt x="2205" y="2693"/>
                  <a:pt x="2205" y="2693"/>
                  <a:pt x="2205" y="2693"/>
                </a:cubicBezTo>
                <a:cubicBezTo>
                  <a:pt x="2205" y="2700"/>
                  <a:pt x="2205" y="2700"/>
                  <a:pt x="2205" y="2700"/>
                </a:cubicBezTo>
                <a:cubicBezTo>
                  <a:pt x="2207" y="2700"/>
                  <a:pt x="2206" y="2681"/>
                  <a:pt x="2212" y="2684"/>
                </a:cubicBezTo>
                <a:cubicBezTo>
                  <a:pt x="2221" y="2686"/>
                  <a:pt x="2230" y="2683"/>
                  <a:pt x="2239" y="2684"/>
                </a:cubicBezTo>
                <a:cubicBezTo>
                  <a:pt x="2240" y="2688"/>
                  <a:pt x="2238" y="2691"/>
                  <a:pt x="2237" y="2693"/>
                </a:cubicBezTo>
                <a:cubicBezTo>
                  <a:pt x="2238" y="2693"/>
                  <a:pt x="2239" y="2692"/>
                  <a:pt x="2241" y="2695"/>
                </a:cubicBezTo>
                <a:cubicBezTo>
                  <a:pt x="2238" y="2688"/>
                  <a:pt x="2244" y="2690"/>
                  <a:pt x="2242" y="2687"/>
                </a:cubicBezTo>
                <a:cubicBezTo>
                  <a:pt x="2246" y="2669"/>
                  <a:pt x="2257" y="2684"/>
                  <a:pt x="2261" y="2672"/>
                </a:cubicBezTo>
                <a:cubicBezTo>
                  <a:pt x="2260" y="2656"/>
                  <a:pt x="2238" y="2406"/>
                  <a:pt x="2235" y="2388"/>
                </a:cubicBezTo>
                <a:cubicBezTo>
                  <a:pt x="2236" y="2388"/>
                  <a:pt x="2238" y="2388"/>
                  <a:pt x="2239" y="2390"/>
                </a:cubicBezTo>
                <a:close/>
                <a:moveTo>
                  <a:pt x="2816" y="2631"/>
                </a:moveTo>
                <a:cubicBezTo>
                  <a:pt x="2820" y="2637"/>
                  <a:pt x="2823" y="2636"/>
                  <a:pt x="2826" y="2636"/>
                </a:cubicBezTo>
                <a:cubicBezTo>
                  <a:pt x="2821" y="2631"/>
                  <a:pt x="2818" y="2629"/>
                  <a:pt x="2816" y="2631"/>
                </a:cubicBezTo>
                <a:close/>
                <a:moveTo>
                  <a:pt x="2826" y="2636"/>
                </a:moveTo>
                <a:cubicBezTo>
                  <a:pt x="2826" y="2636"/>
                  <a:pt x="2826" y="2636"/>
                  <a:pt x="2826" y="2636"/>
                </a:cubicBezTo>
                <a:cubicBezTo>
                  <a:pt x="2826" y="2636"/>
                  <a:pt x="2826" y="2636"/>
                  <a:pt x="2826" y="2636"/>
                </a:cubicBezTo>
                <a:close/>
                <a:moveTo>
                  <a:pt x="3238" y="2232"/>
                </a:moveTo>
                <a:cubicBezTo>
                  <a:pt x="3229" y="2219"/>
                  <a:pt x="3089" y="2015"/>
                  <a:pt x="3078" y="2001"/>
                </a:cubicBezTo>
                <a:cubicBezTo>
                  <a:pt x="3079" y="2000"/>
                  <a:pt x="3081" y="1999"/>
                  <a:pt x="3082" y="2000"/>
                </a:cubicBezTo>
                <a:cubicBezTo>
                  <a:pt x="3079" y="1997"/>
                  <a:pt x="3075" y="1998"/>
                  <a:pt x="3076" y="2001"/>
                </a:cubicBezTo>
                <a:cubicBezTo>
                  <a:pt x="3081" y="2009"/>
                  <a:pt x="3081" y="2009"/>
                  <a:pt x="3081" y="2009"/>
                </a:cubicBezTo>
                <a:cubicBezTo>
                  <a:pt x="3081" y="2014"/>
                  <a:pt x="3077" y="2005"/>
                  <a:pt x="3075" y="2007"/>
                </a:cubicBezTo>
                <a:cubicBezTo>
                  <a:pt x="3070" y="2001"/>
                  <a:pt x="3072" y="1998"/>
                  <a:pt x="3073" y="1995"/>
                </a:cubicBezTo>
                <a:cubicBezTo>
                  <a:pt x="3071" y="1996"/>
                  <a:pt x="3065" y="1993"/>
                  <a:pt x="3070" y="2001"/>
                </a:cubicBezTo>
                <a:cubicBezTo>
                  <a:pt x="3066" y="2000"/>
                  <a:pt x="3064" y="1993"/>
                  <a:pt x="3060" y="1992"/>
                </a:cubicBezTo>
                <a:cubicBezTo>
                  <a:pt x="3060" y="1996"/>
                  <a:pt x="3062" y="2004"/>
                  <a:pt x="3058" y="2002"/>
                </a:cubicBezTo>
                <a:cubicBezTo>
                  <a:pt x="3057" y="2001"/>
                  <a:pt x="3057" y="2001"/>
                  <a:pt x="3057" y="2001"/>
                </a:cubicBezTo>
                <a:cubicBezTo>
                  <a:pt x="3047" y="1998"/>
                  <a:pt x="3057" y="2016"/>
                  <a:pt x="3048" y="2013"/>
                </a:cubicBezTo>
                <a:cubicBezTo>
                  <a:pt x="3047" y="2011"/>
                  <a:pt x="3047" y="2011"/>
                  <a:pt x="3047" y="2011"/>
                </a:cubicBezTo>
                <a:cubicBezTo>
                  <a:pt x="3043" y="2008"/>
                  <a:pt x="3044" y="2016"/>
                  <a:pt x="3038" y="2014"/>
                </a:cubicBezTo>
                <a:cubicBezTo>
                  <a:pt x="3040" y="2015"/>
                  <a:pt x="3044" y="2019"/>
                  <a:pt x="3043" y="2021"/>
                </a:cubicBezTo>
                <a:cubicBezTo>
                  <a:pt x="3037" y="2020"/>
                  <a:pt x="3038" y="2025"/>
                  <a:pt x="3032" y="2022"/>
                </a:cubicBezTo>
                <a:cubicBezTo>
                  <a:pt x="3034" y="2031"/>
                  <a:pt x="3034" y="2031"/>
                  <a:pt x="3034" y="2031"/>
                </a:cubicBezTo>
                <a:cubicBezTo>
                  <a:pt x="3023" y="2038"/>
                  <a:pt x="2986" y="2083"/>
                  <a:pt x="2976" y="2092"/>
                </a:cubicBezTo>
                <a:cubicBezTo>
                  <a:pt x="2975" y="2090"/>
                  <a:pt x="2975" y="2090"/>
                  <a:pt x="2975" y="2090"/>
                </a:cubicBezTo>
                <a:cubicBezTo>
                  <a:pt x="2960" y="2107"/>
                  <a:pt x="2925" y="2132"/>
                  <a:pt x="2912" y="2154"/>
                </a:cubicBezTo>
                <a:cubicBezTo>
                  <a:pt x="2905" y="2149"/>
                  <a:pt x="2902" y="2153"/>
                  <a:pt x="2898" y="2153"/>
                </a:cubicBezTo>
                <a:cubicBezTo>
                  <a:pt x="2901" y="2155"/>
                  <a:pt x="2903" y="2160"/>
                  <a:pt x="2902" y="2161"/>
                </a:cubicBezTo>
                <a:cubicBezTo>
                  <a:pt x="2892" y="2166"/>
                  <a:pt x="2904" y="2166"/>
                  <a:pt x="2896" y="2175"/>
                </a:cubicBezTo>
                <a:cubicBezTo>
                  <a:pt x="2889" y="2188"/>
                  <a:pt x="2844" y="2207"/>
                  <a:pt x="2831" y="2207"/>
                </a:cubicBezTo>
                <a:cubicBezTo>
                  <a:pt x="2831" y="2220"/>
                  <a:pt x="2821" y="2216"/>
                  <a:pt x="2819" y="2225"/>
                </a:cubicBezTo>
                <a:cubicBezTo>
                  <a:pt x="2818" y="2223"/>
                  <a:pt x="2818" y="2223"/>
                  <a:pt x="2818" y="2223"/>
                </a:cubicBezTo>
                <a:cubicBezTo>
                  <a:pt x="2814" y="2230"/>
                  <a:pt x="2778" y="2238"/>
                  <a:pt x="2773" y="2245"/>
                </a:cubicBezTo>
                <a:cubicBezTo>
                  <a:pt x="2775" y="2246"/>
                  <a:pt x="2775" y="2246"/>
                  <a:pt x="2775" y="2246"/>
                </a:cubicBezTo>
                <a:cubicBezTo>
                  <a:pt x="2772" y="2255"/>
                  <a:pt x="2768" y="2244"/>
                  <a:pt x="2762" y="2242"/>
                </a:cubicBezTo>
                <a:cubicBezTo>
                  <a:pt x="2768" y="2254"/>
                  <a:pt x="2766" y="2263"/>
                  <a:pt x="2764" y="2265"/>
                </a:cubicBezTo>
                <a:cubicBezTo>
                  <a:pt x="2763" y="2262"/>
                  <a:pt x="2763" y="2262"/>
                  <a:pt x="2763" y="2262"/>
                </a:cubicBezTo>
                <a:cubicBezTo>
                  <a:pt x="2761" y="2266"/>
                  <a:pt x="2760" y="2279"/>
                  <a:pt x="2755" y="2283"/>
                </a:cubicBezTo>
                <a:cubicBezTo>
                  <a:pt x="2753" y="2277"/>
                  <a:pt x="2753" y="2277"/>
                  <a:pt x="2753" y="2277"/>
                </a:cubicBezTo>
                <a:cubicBezTo>
                  <a:pt x="2752" y="2286"/>
                  <a:pt x="2743" y="2286"/>
                  <a:pt x="2741" y="2288"/>
                </a:cubicBezTo>
                <a:cubicBezTo>
                  <a:pt x="2733" y="2289"/>
                  <a:pt x="2718" y="2283"/>
                  <a:pt x="2713" y="2295"/>
                </a:cubicBezTo>
                <a:cubicBezTo>
                  <a:pt x="2700" y="2279"/>
                  <a:pt x="2700" y="2279"/>
                  <a:pt x="2700" y="2279"/>
                </a:cubicBezTo>
                <a:cubicBezTo>
                  <a:pt x="2700" y="2282"/>
                  <a:pt x="2700" y="2282"/>
                  <a:pt x="2700" y="2282"/>
                </a:cubicBezTo>
                <a:cubicBezTo>
                  <a:pt x="2700" y="2282"/>
                  <a:pt x="2720" y="2339"/>
                  <a:pt x="2745" y="2401"/>
                </a:cubicBezTo>
                <a:cubicBezTo>
                  <a:pt x="2770" y="2464"/>
                  <a:pt x="2799" y="2531"/>
                  <a:pt x="2815" y="2552"/>
                </a:cubicBezTo>
                <a:cubicBezTo>
                  <a:pt x="2818" y="2559"/>
                  <a:pt x="2818" y="2559"/>
                  <a:pt x="2818" y="2559"/>
                </a:cubicBezTo>
                <a:cubicBezTo>
                  <a:pt x="2820" y="2556"/>
                  <a:pt x="2820" y="2556"/>
                  <a:pt x="2820" y="2556"/>
                </a:cubicBezTo>
                <a:cubicBezTo>
                  <a:pt x="2824" y="2558"/>
                  <a:pt x="2823" y="2550"/>
                  <a:pt x="2825" y="2557"/>
                </a:cubicBezTo>
                <a:cubicBezTo>
                  <a:pt x="2821" y="2558"/>
                  <a:pt x="2821" y="2558"/>
                  <a:pt x="2821" y="2558"/>
                </a:cubicBezTo>
                <a:cubicBezTo>
                  <a:pt x="2825" y="2558"/>
                  <a:pt x="2824" y="2563"/>
                  <a:pt x="2824" y="2567"/>
                </a:cubicBezTo>
                <a:cubicBezTo>
                  <a:pt x="2826" y="2567"/>
                  <a:pt x="2827" y="2567"/>
                  <a:pt x="2829" y="2569"/>
                </a:cubicBezTo>
                <a:cubicBezTo>
                  <a:pt x="2829" y="2566"/>
                  <a:pt x="2828" y="2566"/>
                  <a:pt x="2827" y="2565"/>
                </a:cubicBezTo>
                <a:cubicBezTo>
                  <a:pt x="2827" y="2562"/>
                  <a:pt x="2827" y="2555"/>
                  <a:pt x="2830" y="2557"/>
                </a:cubicBezTo>
                <a:cubicBezTo>
                  <a:pt x="2834" y="2556"/>
                  <a:pt x="2835" y="2567"/>
                  <a:pt x="2839" y="2566"/>
                </a:cubicBezTo>
                <a:cubicBezTo>
                  <a:pt x="2861" y="2561"/>
                  <a:pt x="2884" y="2559"/>
                  <a:pt x="2904" y="2547"/>
                </a:cubicBezTo>
                <a:cubicBezTo>
                  <a:pt x="2905" y="2549"/>
                  <a:pt x="2905" y="2550"/>
                  <a:pt x="2905" y="2551"/>
                </a:cubicBezTo>
                <a:cubicBezTo>
                  <a:pt x="2909" y="2545"/>
                  <a:pt x="2915" y="2543"/>
                  <a:pt x="2919" y="2537"/>
                </a:cubicBezTo>
                <a:cubicBezTo>
                  <a:pt x="2922" y="2539"/>
                  <a:pt x="2925" y="2543"/>
                  <a:pt x="2926" y="2546"/>
                </a:cubicBezTo>
                <a:cubicBezTo>
                  <a:pt x="2923" y="2541"/>
                  <a:pt x="2954" y="2523"/>
                  <a:pt x="2955" y="2524"/>
                </a:cubicBezTo>
                <a:cubicBezTo>
                  <a:pt x="2950" y="2513"/>
                  <a:pt x="2950" y="2513"/>
                  <a:pt x="2950" y="2513"/>
                </a:cubicBezTo>
                <a:cubicBezTo>
                  <a:pt x="2955" y="2509"/>
                  <a:pt x="2958" y="2525"/>
                  <a:pt x="2962" y="2519"/>
                </a:cubicBezTo>
                <a:cubicBezTo>
                  <a:pt x="2956" y="2502"/>
                  <a:pt x="2972" y="2515"/>
                  <a:pt x="2969" y="2506"/>
                </a:cubicBezTo>
                <a:cubicBezTo>
                  <a:pt x="2970" y="2507"/>
                  <a:pt x="2973" y="2506"/>
                  <a:pt x="2975" y="2511"/>
                </a:cubicBezTo>
                <a:cubicBezTo>
                  <a:pt x="2971" y="2502"/>
                  <a:pt x="2977" y="2507"/>
                  <a:pt x="2977" y="2504"/>
                </a:cubicBezTo>
                <a:cubicBezTo>
                  <a:pt x="2977" y="2502"/>
                  <a:pt x="2975" y="2502"/>
                  <a:pt x="2974" y="2500"/>
                </a:cubicBezTo>
                <a:cubicBezTo>
                  <a:pt x="2976" y="2494"/>
                  <a:pt x="2976" y="2494"/>
                  <a:pt x="2976" y="2494"/>
                </a:cubicBezTo>
                <a:cubicBezTo>
                  <a:pt x="2979" y="2496"/>
                  <a:pt x="2982" y="2501"/>
                  <a:pt x="2981" y="2503"/>
                </a:cubicBezTo>
                <a:cubicBezTo>
                  <a:pt x="2992" y="2500"/>
                  <a:pt x="3044" y="2479"/>
                  <a:pt x="3052" y="2468"/>
                </a:cubicBezTo>
                <a:cubicBezTo>
                  <a:pt x="3047" y="2463"/>
                  <a:pt x="3046" y="2469"/>
                  <a:pt x="3039" y="2460"/>
                </a:cubicBezTo>
                <a:cubicBezTo>
                  <a:pt x="3039" y="2452"/>
                  <a:pt x="3045" y="2459"/>
                  <a:pt x="3042" y="2452"/>
                </a:cubicBezTo>
                <a:cubicBezTo>
                  <a:pt x="3052" y="2467"/>
                  <a:pt x="3050" y="2452"/>
                  <a:pt x="3061" y="2466"/>
                </a:cubicBezTo>
                <a:cubicBezTo>
                  <a:pt x="3057" y="2457"/>
                  <a:pt x="3057" y="2457"/>
                  <a:pt x="3057" y="2457"/>
                </a:cubicBezTo>
                <a:cubicBezTo>
                  <a:pt x="3061" y="2461"/>
                  <a:pt x="3061" y="2461"/>
                  <a:pt x="3061" y="2461"/>
                </a:cubicBezTo>
                <a:cubicBezTo>
                  <a:pt x="3068" y="2444"/>
                  <a:pt x="3062" y="2455"/>
                  <a:pt x="3074" y="2450"/>
                </a:cubicBezTo>
                <a:cubicBezTo>
                  <a:pt x="3079" y="2444"/>
                  <a:pt x="3075" y="2431"/>
                  <a:pt x="3081" y="2433"/>
                </a:cubicBezTo>
                <a:cubicBezTo>
                  <a:pt x="3080" y="2433"/>
                  <a:pt x="3076" y="2429"/>
                  <a:pt x="3076" y="2425"/>
                </a:cubicBezTo>
                <a:cubicBezTo>
                  <a:pt x="3081" y="2433"/>
                  <a:pt x="3078" y="2417"/>
                  <a:pt x="3083" y="2424"/>
                </a:cubicBezTo>
                <a:cubicBezTo>
                  <a:pt x="3084" y="2422"/>
                  <a:pt x="3089" y="2420"/>
                  <a:pt x="3082" y="2411"/>
                </a:cubicBezTo>
                <a:cubicBezTo>
                  <a:pt x="3085" y="2415"/>
                  <a:pt x="3091" y="2414"/>
                  <a:pt x="3091" y="2420"/>
                </a:cubicBezTo>
                <a:cubicBezTo>
                  <a:pt x="3093" y="2420"/>
                  <a:pt x="3095" y="2420"/>
                  <a:pt x="3095" y="2417"/>
                </a:cubicBezTo>
                <a:cubicBezTo>
                  <a:pt x="3091" y="2416"/>
                  <a:pt x="3091" y="2416"/>
                  <a:pt x="3091" y="2416"/>
                </a:cubicBezTo>
                <a:cubicBezTo>
                  <a:pt x="3095" y="2411"/>
                  <a:pt x="3103" y="2416"/>
                  <a:pt x="3101" y="2405"/>
                </a:cubicBezTo>
                <a:cubicBezTo>
                  <a:pt x="3096" y="2402"/>
                  <a:pt x="3096" y="2402"/>
                  <a:pt x="3096" y="2402"/>
                </a:cubicBezTo>
                <a:cubicBezTo>
                  <a:pt x="3099" y="2400"/>
                  <a:pt x="3101" y="2397"/>
                  <a:pt x="3108" y="2406"/>
                </a:cubicBezTo>
                <a:cubicBezTo>
                  <a:pt x="3107" y="2411"/>
                  <a:pt x="3107" y="2411"/>
                  <a:pt x="3107" y="2411"/>
                </a:cubicBezTo>
                <a:cubicBezTo>
                  <a:pt x="3112" y="2407"/>
                  <a:pt x="3114" y="2405"/>
                  <a:pt x="3115" y="2397"/>
                </a:cubicBezTo>
                <a:cubicBezTo>
                  <a:pt x="3114" y="2397"/>
                  <a:pt x="3114" y="2397"/>
                  <a:pt x="3114" y="2397"/>
                </a:cubicBezTo>
                <a:cubicBezTo>
                  <a:pt x="3113" y="2384"/>
                  <a:pt x="3135" y="2356"/>
                  <a:pt x="3132" y="2340"/>
                </a:cubicBezTo>
                <a:cubicBezTo>
                  <a:pt x="3125" y="2334"/>
                  <a:pt x="3125" y="2334"/>
                  <a:pt x="3125" y="2334"/>
                </a:cubicBezTo>
                <a:cubicBezTo>
                  <a:pt x="3125" y="2325"/>
                  <a:pt x="3125" y="2325"/>
                  <a:pt x="3125" y="2325"/>
                </a:cubicBezTo>
                <a:cubicBezTo>
                  <a:pt x="3124" y="2325"/>
                  <a:pt x="3139" y="2350"/>
                  <a:pt x="3137" y="2348"/>
                </a:cubicBezTo>
                <a:cubicBezTo>
                  <a:pt x="3145" y="2341"/>
                  <a:pt x="3186" y="2300"/>
                  <a:pt x="3197" y="2298"/>
                </a:cubicBezTo>
                <a:cubicBezTo>
                  <a:pt x="3203" y="2300"/>
                  <a:pt x="3205" y="2309"/>
                  <a:pt x="3206" y="2311"/>
                </a:cubicBezTo>
                <a:cubicBezTo>
                  <a:pt x="3208" y="2305"/>
                  <a:pt x="3202" y="2301"/>
                  <a:pt x="3206" y="2299"/>
                </a:cubicBezTo>
                <a:cubicBezTo>
                  <a:pt x="3208" y="2300"/>
                  <a:pt x="3210" y="2305"/>
                  <a:pt x="3210" y="2307"/>
                </a:cubicBezTo>
                <a:cubicBezTo>
                  <a:pt x="3211" y="2305"/>
                  <a:pt x="3214" y="2306"/>
                  <a:pt x="3212" y="2303"/>
                </a:cubicBezTo>
                <a:cubicBezTo>
                  <a:pt x="3208" y="2301"/>
                  <a:pt x="3203" y="2292"/>
                  <a:pt x="3198" y="2287"/>
                </a:cubicBezTo>
                <a:cubicBezTo>
                  <a:pt x="3202" y="2284"/>
                  <a:pt x="3202" y="2284"/>
                  <a:pt x="3202" y="2284"/>
                </a:cubicBezTo>
                <a:cubicBezTo>
                  <a:pt x="3206" y="2290"/>
                  <a:pt x="3206" y="2290"/>
                  <a:pt x="3206" y="2290"/>
                </a:cubicBezTo>
                <a:cubicBezTo>
                  <a:pt x="3207" y="2289"/>
                  <a:pt x="3198" y="2272"/>
                  <a:pt x="3204" y="2272"/>
                </a:cubicBezTo>
                <a:cubicBezTo>
                  <a:pt x="3212" y="2268"/>
                  <a:pt x="3218" y="2260"/>
                  <a:pt x="3226" y="2255"/>
                </a:cubicBezTo>
                <a:cubicBezTo>
                  <a:pt x="3229" y="2259"/>
                  <a:pt x="3229" y="2262"/>
                  <a:pt x="3228" y="2265"/>
                </a:cubicBezTo>
                <a:cubicBezTo>
                  <a:pt x="3230" y="2265"/>
                  <a:pt x="3230" y="2263"/>
                  <a:pt x="3233" y="2264"/>
                </a:cubicBezTo>
                <a:cubicBezTo>
                  <a:pt x="3227" y="2260"/>
                  <a:pt x="3233" y="2258"/>
                  <a:pt x="3230" y="2257"/>
                </a:cubicBezTo>
                <a:cubicBezTo>
                  <a:pt x="3225" y="2238"/>
                  <a:pt x="3240" y="2245"/>
                  <a:pt x="3238" y="2232"/>
                </a:cubicBezTo>
                <a:close/>
                <a:moveTo>
                  <a:pt x="294" y="101"/>
                </a:moveTo>
                <a:cubicBezTo>
                  <a:pt x="288" y="100"/>
                  <a:pt x="287" y="101"/>
                  <a:pt x="285" y="102"/>
                </a:cubicBezTo>
                <a:cubicBezTo>
                  <a:pt x="292" y="103"/>
                  <a:pt x="295" y="103"/>
                  <a:pt x="294" y="101"/>
                </a:cubicBezTo>
                <a:close/>
                <a:moveTo>
                  <a:pt x="285" y="102"/>
                </a:moveTo>
                <a:cubicBezTo>
                  <a:pt x="285" y="102"/>
                  <a:pt x="285" y="102"/>
                  <a:pt x="285" y="102"/>
                </a:cubicBezTo>
                <a:cubicBezTo>
                  <a:pt x="285" y="102"/>
                  <a:pt x="285" y="102"/>
                  <a:pt x="285" y="102"/>
                </a:cubicBezTo>
                <a:close/>
              </a:path>
            </a:pathLst>
          </a:custGeom>
          <a:solidFill>
            <a:srgbClr val="3D7C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4406" tIns="42203" rIns="84406" bIns="42203" numCol="1" anchor="t" anchorCtr="0" compatLnSpc="1">
            <a:prstTxWarp prst="textNoShape">
              <a:avLst/>
            </a:prstTxWarp>
          </a:bodyPr>
          <a:lstStyle/>
          <a:p>
            <a:endParaRPr lang="en-AU" sz="1809" dirty="0"/>
          </a:p>
        </p:txBody>
      </p:sp>
      <p:sp>
        <p:nvSpPr>
          <p:cNvPr id="30" name="Oval 17">
            <a:extLst>
              <a:ext uri="{FF2B5EF4-FFF2-40B4-BE49-F238E27FC236}">
                <a16:creationId xmlns:a16="http://schemas.microsoft.com/office/drawing/2014/main" id="{97BF009D-759B-41D3-B26A-2038D493096B}"/>
              </a:ext>
            </a:extLst>
          </p:cNvPr>
          <p:cNvSpPr>
            <a:spLocks noChangeArrowheads="1"/>
          </p:cNvSpPr>
          <p:nvPr userDrawn="1"/>
        </p:nvSpPr>
        <p:spPr bwMode="auto">
          <a:xfrm>
            <a:off x="6731632" y="2318550"/>
            <a:ext cx="3280486" cy="3548904"/>
          </a:xfrm>
          <a:prstGeom prst="ellipse">
            <a:avLst/>
          </a:prstGeom>
          <a:noFill/>
          <a:ln w="101600" cap="flat">
            <a:solidFill>
              <a:srgbClr val="345D9D"/>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4406" tIns="42203" rIns="84406" bIns="42203" numCol="1" anchor="t" anchorCtr="0" compatLnSpc="1">
            <a:prstTxWarp prst="textNoShape">
              <a:avLst/>
            </a:prstTxWarp>
          </a:bodyPr>
          <a:lstStyle/>
          <a:p>
            <a:endParaRPr lang="en-AU" sz="1809" dirty="0"/>
          </a:p>
        </p:txBody>
      </p:sp>
      <p:sp>
        <p:nvSpPr>
          <p:cNvPr id="42" name="Picture Placeholder 41">
            <a:extLst>
              <a:ext uri="{FF2B5EF4-FFF2-40B4-BE49-F238E27FC236}">
                <a16:creationId xmlns:a16="http://schemas.microsoft.com/office/drawing/2014/main" id="{814657A7-7CC1-4B7D-BC3A-DD426F395464}"/>
              </a:ext>
            </a:extLst>
          </p:cNvPr>
          <p:cNvSpPr>
            <a:spLocks noGrp="1" noChangeAspect="1"/>
          </p:cNvSpPr>
          <p:nvPr>
            <p:ph type="pic" sz="quarter" idx="10"/>
          </p:nvPr>
        </p:nvSpPr>
        <p:spPr>
          <a:xfrm>
            <a:off x="6746156" y="1"/>
            <a:ext cx="2397844" cy="4803828"/>
          </a:xfrm>
          <a:custGeom>
            <a:avLst/>
            <a:gdLst>
              <a:gd name="connsiteX0" fmla="*/ 1294023 w 2548807"/>
              <a:gd name="connsiteY0" fmla="*/ 0 h 4803828"/>
              <a:gd name="connsiteX1" fmla="*/ 2548807 w 2548807"/>
              <a:gd name="connsiteY1" fmla="*/ 0 h 4803828"/>
              <a:gd name="connsiteX2" fmla="*/ 2548807 w 2548807"/>
              <a:gd name="connsiteY2" fmla="*/ 4803828 h 4803828"/>
              <a:gd name="connsiteX3" fmla="*/ 2310823 w 2548807"/>
              <a:gd name="connsiteY3" fmla="*/ 4791811 h 4803828"/>
              <a:gd name="connsiteX4" fmla="*/ 0 w 2548807"/>
              <a:gd name="connsiteY4" fmla="*/ 2231100 h 4803828"/>
              <a:gd name="connsiteX5" fmla="*/ 1134852 w 2548807"/>
              <a:gd name="connsiteY5" fmla="*/ 96699 h 4803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8807" h="4803828">
                <a:moveTo>
                  <a:pt x="1294023" y="0"/>
                </a:moveTo>
                <a:lnTo>
                  <a:pt x="2548807" y="0"/>
                </a:lnTo>
                <a:lnTo>
                  <a:pt x="2548807" y="4803828"/>
                </a:lnTo>
                <a:lnTo>
                  <a:pt x="2310823" y="4791811"/>
                </a:lnTo>
                <a:cubicBezTo>
                  <a:pt x="1012868" y="4659996"/>
                  <a:pt x="0" y="3563832"/>
                  <a:pt x="0" y="2231100"/>
                </a:cubicBezTo>
                <a:cubicBezTo>
                  <a:pt x="0" y="1342612"/>
                  <a:pt x="450164" y="559265"/>
                  <a:pt x="1134852" y="96699"/>
                </a:cubicBezTo>
                <a:close/>
              </a:path>
            </a:pathLst>
          </a:custGeom>
          <a:solidFill>
            <a:schemeClr val="bg1">
              <a:alpha val="15000"/>
            </a:schemeClr>
          </a:solidFill>
        </p:spPr>
        <p:txBody>
          <a:bodyPr wrap="square">
            <a:noAutofit/>
          </a:bodyPr>
          <a:lstStyle>
            <a:lvl1pPr>
              <a:defRPr>
                <a:noFill/>
              </a:defRPr>
            </a:lvl1pPr>
          </a:lstStyle>
          <a:p>
            <a:r>
              <a:rPr lang="en-US" dirty="0"/>
              <a:t>Click icon to add picture</a:t>
            </a:r>
            <a:endParaRPr lang="en-AU" dirty="0"/>
          </a:p>
        </p:txBody>
      </p:sp>
      <p:grpSp>
        <p:nvGrpSpPr>
          <p:cNvPr id="2054" name="Group 20">
            <a:extLst>
              <a:ext uri="{FF2B5EF4-FFF2-40B4-BE49-F238E27FC236}">
                <a16:creationId xmlns:a16="http://schemas.microsoft.com/office/drawing/2014/main" id="{9B036ADB-BA28-4595-8355-A895DEFE17A1}"/>
              </a:ext>
            </a:extLst>
          </p:cNvPr>
          <p:cNvGrpSpPr>
            <a:grpSpLocks noChangeAspect="1"/>
          </p:cNvGrpSpPr>
          <p:nvPr userDrawn="1"/>
        </p:nvGrpSpPr>
        <p:grpSpPr bwMode="auto">
          <a:xfrm>
            <a:off x="4423308" y="2760405"/>
            <a:ext cx="540906" cy="509004"/>
            <a:chOff x="1154" y="455"/>
            <a:chExt cx="3928" cy="3412"/>
          </a:xfrm>
        </p:grpSpPr>
        <p:sp>
          <p:nvSpPr>
            <p:cNvPr id="2056" name="Freeform 21">
              <a:extLst>
                <a:ext uri="{FF2B5EF4-FFF2-40B4-BE49-F238E27FC236}">
                  <a16:creationId xmlns:a16="http://schemas.microsoft.com/office/drawing/2014/main" id="{49F2FB40-13BC-433C-B295-DF4671F173A1}"/>
                </a:ext>
              </a:extLst>
            </p:cNvPr>
            <p:cNvSpPr>
              <a:spLocks/>
            </p:cNvSpPr>
            <p:nvPr userDrawn="1"/>
          </p:nvSpPr>
          <p:spPr bwMode="auto">
            <a:xfrm>
              <a:off x="4890" y="2845"/>
              <a:ext cx="3" cy="23"/>
            </a:xfrm>
            <a:custGeom>
              <a:avLst/>
              <a:gdLst>
                <a:gd name="T0" fmla="*/ 0 w 1"/>
                <a:gd name="T1" fmla="*/ 10 h 10"/>
                <a:gd name="T2" fmla="*/ 1 w 1"/>
                <a:gd name="T3" fmla="*/ 0 h 10"/>
                <a:gd name="T4" fmla="*/ 0 w 1"/>
                <a:gd name="T5" fmla="*/ 10 h 10"/>
              </a:gdLst>
              <a:ahLst/>
              <a:cxnLst>
                <a:cxn ang="0">
                  <a:pos x="T0" y="T1"/>
                </a:cxn>
                <a:cxn ang="0">
                  <a:pos x="T2" y="T3"/>
                </a:cxn>
                <a:cxn ang="0">
                  <a:pos x="T4" y="T5"/>
                </a:cxn>
              </a:cxnLst>
              <a:rect l="0" t="0" r="r" b="b"/>
              <a:pathLst>
                <a:path w="1" h="10">
                  <a:moveTo>
                    <a:pt x="0" y="10"/>
                  </a:moveTo>
                  <a:cubicBezTo>
                    <a:pt x="1" y="5"/>
                    <a:pt x="1" y="2"/>
                    <a:pt x="1" y="0"/>
                  </a:cubicBezTo>
                  <a:lnTo>
                    <a:pt x="0" y="1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57" name="Freeform 22">
              <a:extLst>
                <a:ext uri="{FF2B5EF4-FFF2-40B4-BE49-F238E27FC236}">
                  <a16:creationId xmlns:a16="http://schemas.microsoft.com/office/drawing/2014/main" id="{AE6BB9A5-D096-4A22-AFE8-8D6B89A65E9C}"/>
                </a:ext>
              </a:extLst>
            </p:cNvPr>
            <p:cNvSpPr>
              <a:spLocks/>
            </p:cNvSpPr>
            <p:nvPr userDrawn="1"/>
          </p:nvSpPr>
          <p:spPr bwMode="auto">
            <a:xfrm>
              <a:off x="4933" y="2694"/>
              <a:ext cx="12" cy="12"/>
            </a:xfrm>
            <a:custGeom>
              <a:avLst/>
              <a:gdLst>
                <a:gd name="T0" fmla="*/ 5 w 5"/>
                <a:gd name="T1" fmla="*/ 3 h 5"/>
                <a:gd name="T2" fmla="*/ 0 w 5"/>
                <a:gd name="T3" fmla="*/ 0 h 5"/>
                <a:gd name="T4" fmla="*/ 5 w 5"/>
                <a:gd name="T5" fmla="*/ 3 h 5"/>
              </a:gdLst>
              <a:ahLst/>
              <a:cxnLst>
                <a:cxn ang="0">
                  <a:pos x="T0" y="T1"/>
                </a:cxn>
                <a:cxn ang="0">
                  <a:pos x="T2" y="T3"/>
                </a:cxn>
                <a:cxn ang="0">
                  <a:pos x="T4" y="T5"/>
                </a:cxn>
              </a:cxnLst>
              <a:rect l="0" t="0" r="r" b="b"/>
              <a:pathLst>
                <a:path w="5" h="5">
                  <a:moveTo>
                    <a:pt x="5" y="3"/>
                  </a:moveTo>
                  <a:cubicBezTo>
                    <a:pt x="0" y="0"/>
                    <a:pt x="0" y="0"/>
                    <a:pt x="0" y="0"/>
                  </a:cubicBezTo>
                  <a:cubicBezTo>
                    <a:pt x="2" y="3"/>
                    <a:pt x="4" y="5"/>
                    <a:pt x="5" y="3"/>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58" name="Freeform 23">
              <a:extLst>
                <a:ext uri="{FF2B5EF4-FFF2-40B4-BE49-F238E27FC236}">
                  <a16:creationId xmlns:a16="http://schemas.microsoft.com/office/drawing/2014/main" id="{E92B07B4-3CD9-4818-9CFB-006F896CB8F7}"/>
                </a:ext>
              </a:extLst>
            </p:cNvPr>
            <p:cNvSpPr>
              <a:spLocks/>
            </p:cNvSpPr>
            <p:nvPr userDrawn="1"/>
          </p:nvSpPr>
          <p:spPr bwMode="auto">
            <a:xfrm>
              <a:off x="4784" y="1548"/>
              <a:ext cx="5" cy="43"/>
            </a:xfrm>
            <a:custGeom>
              <a:avLst/>
              <a:gdLst>
                <a:gd name="T0" fmla="*/ 1 w 2"/>
                <a:gd name="T1" fmla="*/ 0 h 18"/>
                <a:gd name="T2" fmla="*/ 0 w 2"/>
                <a:gd name="T3" fmla="*/ 18 h 18"/>
                <a:gd name="T4" fmla="*/ 1 w 2"/>
                <a:gd name="T5" fmla="*/ 0 h 18"/>
              </a:gdLst>
              <a:ahLst/>
              <a:cxnLst>
                <a:cxn ang="0">
                  <a:pos x="T0" y="T1"/>
                </a:cxn>
                <a:cxn ang="0">
                  <a:pos x="T2" y="T3"/>
                </a:cxn>
                <a:cxn ang="0">
                  <a:pos x="T4" y="T5"/>
                </a:cxn>
              </a:cxnLst>
              <a:rect l="0" t="0" r="r" b="b"/>
              <a:pathLst>
                <a:path w="2" h="18">
                  <a:moveTo>
                    <a:pt x="1" y="0"/>
                  </a:moveTo>
                  <a:cubicBezTo>
                    <a:pt x="0" y="18"/>
                    <a:pt x="0" y="18"/>
                    <a:pt x="0" y="18"/>
                  </a:cubicBezTo>
                  <a:cubicBezTo>
                    <a:pt x="1" y="14"/>
                    <a:pt x="2" y="8"/>
                    <a:pt x="1" y="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59" name="Freeform 24">
              <a:extLst>
                <a:ext uri="{FF2B5EF4-FFF2-40B4-BE49-F238E27FC236}">
                  <a16:creationId xmlns:a16="http://schemas.microsoft.com/office/drawing/2014/main" id="{1EF26DD0-2448-4975-9D0C-C8C2FEA1E562}"/>
                </a:ext>
              </a:extLst>
            </p:cNvPr>
            <p:cNvSpPr>
              <a:spLocks/>
            </p:cNvSpPr>
            <p:nvPr userDrawn="1"/>
          </p:nvSpPr>
          <p:spPr bwMode="auto">
            <a:xfrm>
              <a:off x="4381" y="3497"/>
              <a:ext cx="33" cy="38"/>
            </a:xfrm>
            <a:custGeom>
              <a:avLst/>
              <a:gdLst>
                <a:gd name="T0" fmla="*/ 0 w 14"/>
                <a:gd name="T1" fmla="*/ 16 h 16"/>
                <a:gd name="T2" fmla="*/ 2 w 14"/>
                <a:gd name="T3" fmla="*/ 0 h 16"/>
                <a:gd name="T4" fmla="*/ 0 w 14"/>
                <a:gd name="T5" fmla="*/ 16 h 16"/>
              </a:gdLst>
              <a:ahLst/>
              <a:cxnLst>
                <a:cxn ang="0">
                  <a:pos x="T0" y="T1"/>
                </a:cxn>
                <a:cxn ang="0">
                  <a:pos x="T2" y="T3"/>
                </a:cxn>
                <a:cxn ang="0">
                  <a:pos x="T4" y="T5"/>
                </a:cxn>
              </a:cxnLst>
              <a:rect l="0" t="0" r="r" b="b"/>
              <a:pathLst>
                <a:path w="14" h="16">
                  <a:moveTo>
                    <a:pt x="0" y="16"/>
                  </a:moveTo>
                  <a:cubicBezTo>
                    <a:pt x="14" y="8"/>
                    <a:pt x="4" y="6"/>
                    <a:pt x="2" y="0"/>
                  </a:cubicBezTo>
                  <a:lnTo>
                    <a:pt x="0" y="16"/>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0" name="Freeform 25">
              <a:extLst>
                <a:ext uri="{FF2B5EF4-FFF2-40B4-BE49-F238E27FC236}">
                  <a16:creationId xmlns:a16="http://schemas.microsoft.com/office/drawing/2014/main" id="{2E2B54BC-EB3B-40E4-936A-5FBE24F6216C}"/>
                </a:ext>
              </a:extLst>
            </p:cNvPr>
            <p:cNvSpPr>
              <a:spLocks/>
            </p:cNvSpPr>
            <p:nvPr userDrawn="1"/>
          </p:nvSpPr>
          <p:spPr bwMode="auto">
            <a:xfrm>
              <a:off x="1637" y="3474"/>
              <a:ext cx="7" cy="7"/>
            </a:xfrm>
            <a:custGeom>
              <a:avLst/>
              <a:gdLst>
                <a:gd name="T0" fmla="*/ 3 w 3"/>
                <a:gd name="T1" fmla="*/ 3 h 3"/>
                <a:gd name="T2" fmla="*/ 1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1"/>
                    <a:pt x="1" y="0"/>
                  </a:cubicBezTo>
                  <a:cubicBezTo>
                    <a:pt x="0" y="2"/>
                    <a:pt x="1" y="3"/>
                    <a:pt x="3" y="3"/>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1" name="Freeform 26">
              <a:extLst>
                <a:ext uri="{FF2B5EF4-FFF2-40B4-BE49-F238E27FC236}">
                  <a16:creationId xmlns:a16="http://schemas.microsoft.com/office/drawing/2014/main" id="{C289839E-1D07-4D98-85D2-F7A89897970F}"/>
                </a:ext>
              </a:extLst>
            </p:cNvPr>
            <p:cNvSpPr>
              <a:spLocks/>
            </p:cNvSpPr>
            <p:nvPr userDrawn="1"/>
          </p:nvSpPr>
          <p:spPr bwMode="auto">
            <a:xfrm>
              <a:off x="2753" y="648"/>
              <a:ext cx="7" cy="5"/>
            </a:xfrm>
            <a:custGeom>
              <a:avLst/>
              <a:gdLst>
                <a:gd name="T0" fmla="*/ 3 w 3"/>
                <a:gd name="T1" fmla="*/ 2 h 2"/>
                <a:gd name="T2" fmla="*/ 2 w 3"/>
                <a:gd name="T3" fmla="*/ 2 h 2"/>
                <a:gd name="T4" fmla="*/ 3 w 3"/>
                <a:gd name="T5" fmla="*/ 2 h 2"/>
              </a:gdLst>
              <a:ahLst/>
              <a:cxnLst>
                <a:cxn ang="0">
                  <a:pos x="T0" y="T1"/>
                </a:cxn>
                <a:cxn ang="0">
                  <a:pos x="T2" y="T3"/>
                </a:cxn>
                <a:cxn ang="0">
                  <a:pos x="T4" y="T5"/>
                </a:cxn>
              </a:cxnLst>
              <a:rect l="0" t="0" r="r" b="b"/>
              <a:pathLst>
                <a:path w="3" h="2">
                  <a:moveTo>
                    <a:pt x="3" y="2"/>
                  </a:moveTo>
                  <a:cubicBezTo>
                    <a:pt x="0" y="0"/>
                    <a:pt x="1" y="0"/>
                    <a:pt x="2" y="2"/>
                  </a:cubicBezTo>
                  <a:lnTo>
                    <a:pt x="3" y="2"/>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2" name="Freeform 27">
              <a:extLst>
                <a:ext uri="{FF2B5EF4-FFF2-40B4-BE49-F238E27FC236}">
                  <a16:creationId xmlns:a16="http://schemas.microsoft.com/office/drawing/2014/main" id="{364CA78C-4E0B-4846-B904-D33D1A0EEABF}"/>
                </a:ext>
              </a:extLst>
            </p:cNvPr>
            <p:cNvSpPr>
              <a:spLocks/>
            </p:cNvSpPr>
            <p:nvPr userDrawn="1"/>
          </p:nvSpPr>
          <p:spPr bwMode="auto">
            <a:xfrm>
              <a:off x="3083" y="3764"/>
              <a:ext cx="24" cy="11"/>
            </a:xfrm>
            <a:custGeom>
              <a:avLst/>
              <a:gdLst>
                <a:gd name="T0" fmla="*/ 10 w 10"/>
                <a:gd name="T1" fmla="*/ 1 h 5"/>
                <a:gd name="T2" fmla="*/ 8 w 10"/>
                <a:gd name="T3" fmla="*/ 0 h 5"/>
                <a:gd name="T4" fmla="*/ 10 w 10"/>
                <a:gd name="T5" fmla="*/ 1 h 5"/>
              </a:gdLst>
              <a:ahLst/>
              <a:cxnLst>
                <a:cxn ang="0">
                  <a:pos x="T0" y="T1"/>
                </a:cxn>
                <a:cxn ang="0">
                  <a:pos x="T2" y="T3"/>
                </a:cxn>
                <a:cxn ang="0">
                  <a:pos x="T4" y="T5"/>
                </a:cxn>
              </a:cxnLst>
              <a:rect l="0" t="0" r="r" b="b"/>
              <a:pathLst>
                <a:path w="10" h="5">
                  <a:moveTo>
                    <a:pt x="10" y="1"/>
                  </a:moveTo>
                  <a:cubicBezTo>
                    <a:pt x="9" y="0"/>
                    <a:pt x="8" y="0"/>
                    <a:pt x="8" y="0"/>
                  </a:cubicBezTo>
                  <a:cubicBezTo>
                    <a:pt x="0" y="5"/>
                    <a:pt x="4" y="4"/>
                    <a:pt x="10" y="1"/>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3" name="Freeform 28">
              <a:extLst>
                <a:ext uri="{FF2B5EF4-FFF2-40B4-BE49-F238E27FC236}">
                  <a16:creationId xmlns:a16="http://schemas.microsoft.com/office/drawing/2014/main" id="{E22B1862-2D5C-42A1-8122-107F434EAE96}"/>
                </a:ext>
              </a:extLst>
            </p:cNvPr>
            <p:cNvSpPr>
              <a:spLocks/>
            </p:cNvSpPr>
            <p:nvPr userDrawn="1"/>
          </p:nvSpPr>
          <p:spPr bwMode="auto">
            <a:xfrm>
              <a:off x="4110" y="792"/>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0"/>
                  </a:cubicBezTo>
                  <a:cubicBezTo>
                    <a:pt x="1" y="1"/>
                    <a:pt x="1" y="1"/>
                    <a:pt x="1" y="1"/>
                  </a:cubicBezTo>
                  <a:lnTo>
                    <a:pt x="1" y="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4" name="Freeform 29">
              <a:extLst>
                <a:ext uri="{FF2B5EF4-FFF2-40B4-BE49-F238E27FC236}">
                  <a16:creationId xmlns:a16="http://schemas.microsoft.com/office/drawing/2014/main" id="{5E89DC0F-3520-4946-8F70-5440F568E0B0}"/>
                </a:ext>
              </a:extLst>
            </p:cNvPr>
            <p:cNvSpPr>
              <a:spLocks/>
            </p:cNvSpPr>
            <p:nvPr userDrawn="1"/>
          </p:nvSpPr>
          <p:spPr bwMode="auto">
            <a:xfrm>
              <a:off x="4086" y="794"/>
              <a:ext cx="97" cy="85"/>
            </a:xfrm>
            <a:custGeom>
              <a:avLst/>
              <a:gdLst>
                <a:gd name="T0" fmla="*/ 0 w 41"/>
                <a:gd name="T1" fmla="*/ 36 h 36"/>
                <a:gd name="T2" fmla="*/ 41 w 41"/>
                <a:gd name="T3" fmla="*/ 7 h 36"/>
                <a:gd name="T4" fmla="*/ 11 w 41"/>
                <a:gd name="T5" fmla="*/ 0 h 36"/>
                <a:gd name="T6" fmla="*/ 0 w 41"/>
                <a:gd name="T7" fmla="*/ 36 h 36"/>
              </a:gdLst>
              <a:ahLst/>
              <a:cxnLst>
                <a:cxn ang="0">
                  <a:pos x="T0" y="T1"/>
                </a:cxn>
                <a:cxn ang="0">
                  <a:pos x="T2" y="T3"/>
                </a:cxn>
                <a:cxn ang="0">
                  <a:pos x="T4" y="T5"/>
                </a:cxn>
                <a:cxn ang="0">
                  <a:pos x="T6" y="T7"/>
                </a:cxn>
              </a:cxnLst>
              <a:rect l="0" t="0" r="r" b="b"/>
              <a:pathLst>
                <a:path w="41" h="36">
                  <a:moveTo>
                    <a:pt x="0" y="36"/>
                  </a:moveTo>
                  <a:cubicBezTo>
                    <a:pt x="13" y="26"/>
                    <a:pt x="27" y="16"/>
                    <a:pt x="41" y="7"/>
                  </a:cubicBezTo>
                  <a:cubicBezTo>
                    <a:pt x="22" y="13"/>
                    <a:pt x="17" y="8"/>
                    <a:pt x="11" y="0"/>
                  </a:cubicBezTo>
                  <a:lnTo>
                    <a:pt x="0" y="36"/>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5" name="Freeform 30">
              <a:extLst>
                <a:ext uri="{FF2B5EF4-FFF2-40B4-BE49-F238E27FC236}">
                  <a16:creationId xmlns:a16="http://schemas.microsoft.com/office/drawing/2014/main" id="{5B95F7D8-0B7F-44EF-918F-33B5C46836A7}"/>
                </a:ext>
              </a:extLst>
            </p:cNvPr>
            <p:cNvSpPr>
              <a:spLocks noEditPoints="1"/>
            </p:cNvSpPr>
            <p:nvPr userDrawn="1"/>
          </p:nvSpPr>
          <p:spPr bwMode="auto">
            <a:xfrm>
              <a:off x="1154" y="455"/>
              <a:ext cx="3928" cy="3412"/>
            </a:xfrm>
            <a:custGeom>
              <a:avLst/>
              <a:gdLst>
                <a:gd name="T0" fmla="*/ 1647 w 1665"/>
                <a:gd name="T1" fmla="*/ 800 h 1448"/>
                <a:gd name="T2" fmla="*/ 1600 w 1665"/>
                <a:gd name="T3" fmla="*/ 661 h 1448"/>
                <a:gd name="T4" fmla="*/ 1579 w 1665"/>
                <a:gd name="T5" fmla="*/ 622 h 1448"/>
                <a:gd name="T6" fmla="*/ 1539 w 1665"/>
                <a:gd name="T7" fmla="*/ 482 h 1448"/>
                <a:gd name="T8" fmla="*/ 1490 w 1665"/>
                <a:gd name="T9" fmla="*/ 478 h 1448"/>
                <a:gd name="T10" fmla="*/ 1497 w 1665"/>
                <a:gd name="T11" fmla="*/ 458 h 1448"/>
                <a:gd name="T12" fmla="*/ 1528 w 1665"/>
                <a:gd name="T13" fmla="*/ 462 h 1448"/>
                <a:gd name="T14" fmla="*/ 1516 w 1665"/>
                <a:gd name="T15" fmla="*/ 399 h 1448"/>
                <a:gd name="T16" fmla="*/ 1484 w 1665"/>
                <a:gd name="T17" fmla="*/ 373 h 1448"/>
                <a:gd name="T18" fmla="*/ 1398 w 1665"/>
                <a:gd name="T19" fmla="*/ 287 h 1448"/>
                <a:gd name="T20" fmla="*/ 1388 w 1665"/>
                <a:gd name="T21" fmla="*/ 270 h 1448"/>
                <a:gd name="T22" fmla="*/ 1295 w 1665"/>
                <a:gd name="T23" fmla="*/ 170 h 1448"/>
                <a:gd name="T24" fmla="*/ 1221 w 1665"/>
                <a:gd name="T25" fmla="*/ 127 h 1448"/>
                <a:gd name="T26" fmla="*/ 1180 w 1665"/>
                <a:gd name="T27" fmla="*/ 106 h 1448"/>
                <a:gd name="T28" fmla="*/ 1119 w 1665"/>
                <a:gd name="T29" fmla="*/ 87 h 1448"/>
                <a:gd name="T30" fmla="*/ 962 w 1665"/>
                <a:gd name="T31" fmla="*/ 96 h 1448"/>
                <a:gd name="T32" fmla="*/ 1023 w 1665"/>
                <a:gd name="T33" fmla="*/ 27 h 1448"/>
                <a:gd name="T34" fmla="*/ 916 w 1665"/>
                <a:gd name="T35" fmla="*/ 69 h 1448"/>
                <a:gd name="T36" fmla="*/ 851 w 1665"/>
                <a:gd name="T37" fmla="*/ 26 h 1448"/>
                <a:gd name="T38" fmla="*/ 810 w 1665"/>
                <a:gd name="T39" fmla="*/ 72 h 1448"/>
                <a:gd name="T40" fmla="*/ 790 w 1665"/>
                <a:gd name="T41" fmla="*/ 29 h 1448"/>
                <a:gd name="T42" fmla="*/ 717 w 1665"/>
                <a:gd name="T43" fmla="*/ 45 h 1448"/>
                <a:gd name="T44" fmla="*/ 680 w 1665"/>
                <a:gd name="T45" fmla="*/ 84 h 1448"/>
                <a:gd name="T46" fmla="*/ 563 w 1665"/>
                <a:gd name="T47" fmla="*/ 62 h 1448"/>
                <a:gd name="T48" fmla="*/ 472 w 1665"/>
                <a:gd name="T49" fmla="*/ 137 h 1448"/>
                <a:gd name="T50" fmla="*/ 356 w 1665"/>
                <a:gd name="T51" fmla="*/ 192 h 1448"/>
                <a:gd name="T52" fmla="*/ 307 w 1665"/>
                <a:gd name="T53" fmla="*/ 224 h 1448"/>
                <a:gd name="T54" fmla="*/ 235 w 1665"/>
                <a:gd name="T55" fmla="*/ 284 h 1448"/>
                <a:gd name="T56" fmla="*/ 209 w 1665"/>
                <a:gd name="T57" fmla="*/ 308 h 1448"/>
                <a:gd name="T58" fmla="*/ 187 w 1665"/>
                <a:gd name="T59" fmla="*/ 333 h 1448"/>
                <a:gd name="T60" fmla="*/ 6 w 1665"/>
                <a:gd name="T61" fmla="*/ 981 h 1448"/>
                <a:gd name="T62" fmla="*/ 33 w 1665"/>
                <a:gd name="T63" fmla="*/ 1064 h 1448"/>
                <a:gd name="T64" fmla="*/ 106 w 1665"/>
                <a:gd name="T65" fmla="*/ 1191 h 1448"/>
                <a:gd name="T66" fmla="*/ 129 w 1665"/>
                <a:gd name="T67" fmla="*/ 1192 h 1448"/>
                <a:gd name="T68" fmla="*/ 203 w 1665"/>
                <a:gd name="T69" fmla="*/ 1267 h 1448"/>
                <a:gd name="T70" fmla="*/ 256 w 1665"/>
                <a:gd name="T71" fmla="*/ 1313 h 1448"/>
                <a:gd name="T72" fmla="*/ 479 w 1665"/>
                <a:gd name="T73" fmla="*/ 1375 h 1448"/>
                <a:gd name="T74" fmla="*/ 568 w 1665"/>
                <a:gd name="T75" fmla="*/ 1376 h 1448"/>
                <a:gd name="T76" fmla="*/ 684 w 1665"/>
                <a:gd name="T77" fmla="*/ 1424 h 1448"/>
                <a:gd name="T78" fmla="*/ 742 w 1665"/>
                <a:gd name="T79" fmla="*/ 1425 h 1448"/>
                <a:gd name="T80" fmla="*/ 845 w 1665"/>
                <a:gd name="T81" fmla="*/ 1390 h 1448"/>
                <a:gd name="T82" fmla="*/ 823 w 1665"/>
                <a:gd name="T83" fmla="*/ 1438 h 1448"/>
                <a:gd name="T84" fmla="*/ 890 w 1665"/>
                <a:gd name="T85" fmla="*/ 1438 h 1448"/>
                <a:gd name="T86" fmla="*/ 991 w 1665"/>
                <a:gd name="T87" fmla="*/ 1419 h 1448"/>
                <a:gd name="T88" fmla="*/ 1065 w 1665"/>
                <a:gd name="T89" fmla="*/ 1398 h 1448"/>
                <a:gd name="T90" fmla="*/ 1117 w 1665"/>
                <a:gd name="T91" fmla="*/ 1397 h 1448"/>
                <a:gd name="T92" fmla="*/ 1178 w 1665"/>
                <a:gd name="T93" fmla="*/ 1365 h 1448"/>
                <a:gd name="T94" fmla="*/ 1238 w 1665"/>
                <a:gd name="T95" fmla="*/ 1333 h 1448"/>
                <a:gd name="T96" fmla="*/ 1283 w 1665"/>
                <a:gd name="T97" fmla="*/ 1333 h 1448"/>
                <a:gd name="T98" fmla="*/ 1441 w 1665"/>
                <a:gd name="T99" fmla="*/ 1227 h 1448"/>
                <a:gd name="T100" fmla="*/ 1522 w 1665"/>
                <a:gd name="T101" fmla="*/ 1129 h 1448"/>
                <a:gd name="T102" fmla="*/ 1548 w 1665"/>
                <a:gd name="T103" fmla="*/ 1128 h 1448"/>
                <a:gd name="T104" fmla="*/ 1570 w 1665"/>
                <a:gd name="T105" fmla="*/ 1055 h 1448"/>
                <a:gd name="T106" fmla="*/ 1591 w 1665"/>
                <a:gd name="T107" fmla="*/ 989 h 1448"/>
                <a:gd name="T108" fmla="*/ 1596 w 1665"/>
                <a:gd name="T109" fmla="*/ 925 h 1448"/>
                <a:gd name="T110" fmla="*/ 1629 w 1665"/>
                <a:gd name="T111" fmla="*/ 868 h 1448"/>
                <a:gd name="T112" fmla="*/ 1500 w 1665"/>
                <a:gd name="T113" fmla="*/ 445 h 1448"/>
                <a:gd name="T114" fmla="*/ 1618 w 1665"/>
                <a:gd name="T115" fmla="*/ 857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65" h="1448">
                  <a:moveTo>
                    <a:pt x="1618" y="857"/>
                  </a:moveTo>
                  <a:cubicBezTo>
                    <a:pt x="1622" y="850"/>
                    <a:pt x="1624" y="841"/>
                    <a:pt x="1617" y="828"/>
                  </a:cubicBezTo>
                  <a:cubicBezTo>
                    <a:pt x="1631" y="828"/>
                    <a:pt x="1628" y="815"/>
                    <a:pt x="1629" y="799"/>
                  </a:cubicBezTo>
                  <a:cubicBezTo>
                    <a:pt x="1647" y="800"/>
                    <a:pt x="1647" y="800"/>
                    <a:pt x="1647" y="800"/>
                  </a:cubicBezTo>
                  <a:cubicBezTo>
                    <a:pt x="1641" y="782"/>
                    <a:pt x="1632" y="784"/>
                    <a:pt x="1623" y="774"/>
                  </a:cubicBezTo>
                  <a:cubicBezTo>
                    <a:pt x="1624" y="755"/>
                    <a:pt x="1638" y="750"/>
                    <a:pt x="1650" y="744"/>
                  </a:cubicBezTo>
                  <a:cubicBezTo>
                    <a:pt x="1651" y="713"/>
                    <a:pt x="1628" y="768"/>
                    <a:pt x="1622" y="731"/>
                  </a:cubicBezTo>
                  <a:cubicBezTo>
                    <a:pt x="1629" y="704"/>
                    <a:pt x="1616" y="688"/>
                    <a:pt x="1600" y="661"/>
                  </a:cubicBezTo>
                  <a:cubicBezTo>
                    <a:pt x="1603" y="642"/>
                    <a:pt x="1612" y="661"/>
                    <a:pt x="1616" y="654"/>
                  </a:cubicBezTo>
                  <a:cubicBezTo>
                    <a:pt x="1599" y="642"/>
                    <a:pt x="1599" y="642"/>
                    <a:pt x="1599" y="642"/>
                  </a:cubicBezTo>
                  <a:cubicBezTo>
                    <a:pt x="1599" y="638"/>
                    <a:pt x="1603" y="638"/>
                    <a:pt x="1606" y="638"/>
                  </a:cubicBezTo>
                  <a:cubicBezTo>
                    <a:pt x="1598" y="627"/>
                    <a:pt x="1587" y="641"/>
                    <a:pt x="1579" y="622"/>
                  </a:cubicBezTo>
                  <a:cubicBezTo>
                    <a:pt x="1558" y="622"/>
                    <a:pt x="1596" y="575"/>
                    <a:pt x="1567" y="558"/>
                  </a:cubicBezTo>
                  <a:cubicBezTo>
                    <a:pt x="1570" y="550"/>
                    <a:pt x="1578" y="557"/>
                    <a:pt x="1585" y="553"/>
                  </a:cubicBezTo>
                  <a:cubicBezTo>
                    <a:pt x="1560" y="525"/>
                    <a:pt x="1567" y="528"/>
                    <a:pt x="1537" y="509"/>
                  </a:cubicBezTo>
                  <a:cubicBezTo>
                    <a:pt x="1539" y="482"/>
                    <a:pt x="1539" y="482"/>
                    <a:pt x="1539" y="482"/>
                  </a:cubicBezTo>
                  <a:cubicBezTo>
                    <a:pt x="1533" y="504"/>
                    <a:pt x="1509" y="489"/>
                    <a:pt x="1490" y="478"/>
                  </a:cubicBezTo>
                  <a:cubicBezTo>
                    <a:pt x="1489" y="479"/>
                    <a:pt x="1489" y="480"/>
                    <a:pt x="1488" y="481"/>
                  </a:cubicBezTo>
                  <a:cubicBezTo>
                    <a:pt x="1487" y="479"/>
                    <a:pt x="1486" y="477"/>
                    <a:pt x="1485" y="475"/>
                  </a:cubicBezTo>
                  <a:cubicBezTo>
                    <a:pt x="1487" y="476"/>
                    <a:pt x="1488" y="477"/>
                    <a:pt x="1490" y="478"/>
                  </a:cubicBezTo>
                  <a:cubicBezTo>
                    <a:pt x="1490" y="476"/>
                    <a:pt x="1491" y="474"/>
                    <a:pt x="1492" y="473"/>
                  </a:cubicBezTo>
                  <a:cubicBezTo>
                    <a:pt x="1489" y="472"/>
                    <a:pt x="1486" y="472"/>
                    <a:pt x="1484" y="472"/>
                  </a:cubicBezTo>
                  <a:cubicBezTo>
                    <a:pt x="1482" y="467"/>
                    <a:pt x="1480" y="463"/>
                    <a:pt x="1478" y="459"/>
                  </a:cubicBezTo>
                  <a:cubicBezTo>
                    <a:pt x="1483" y="457"/>
                    <a:pt x="1490" y="457"/>
                    <a:pt x="1497" y="458"/>
                  </a:cubicBezTo>
                  <a:cubicBezTo>
                    <a:pt x="1496" y="463"/>
                    <a:pt x="1494" y="468"/>
                    <a:pt x="1492" y="473"/>
                  </a:cubicBezTo>
                  <a:cubicBezTo>
                    <a:pt x="1505" y="475"/>
                    <a:pt x="1519" y="476"/>
                    <a:pt x="1528" y="471"/>
                  </a:cubicBezTo>
                  <a:cubicBezTo>
                    <a:pt x="1526" y="470"/>
                    <a:pt x="1522" y="467"/>
                    <a:pt x="1520" y="463"/>
                  </a:cubicBezTo>
                  <a:cubicBezTo>
                    <a:pt x="1523" y="464"/>
                    <a:pt x="1526" y="464"/>
                    <a:pt x="1528" y="462"/>
                  </a:cubicBezTo>
                  <a:cubicBezTo>
                    <a:pt x="1529" y="460"/>
                    <a:pt x="1524" y="459"/>
                    <a:pt x="1518" y="456"/>
                  </a:cubicBezTo>
                  <a:cubicBezTo>
                    <a:pt x="1533" y="441"/>
                    <a:pt x="1533" y="441"/>
                    <a:pt x="1533" y="441"/>
                  </a:cubicBezTo>
                  <a:cubicBezTo>
                    <a:pt x="1525" y="443"/>
                    <a:pt x="1525" y="443"/>
                    <a:pt x="1525" y="443"/>
                  </a:cubicBezTo>
                  <a:cubicBezTo>
                    <a:pt x="1516" y="399"/>
                    <a:pt x="1516" y="399"/>
                    <a:pt x="1516" y="399"/>
                  </a:cubicBezTo>
                  <a:cubicBezTo>
                    <a:pt x="1500" y="391"/>
                    <a:pt x="1482" y="386"/>
                    <a:pt x="1463" y="380"/>
                  </a:cubicBezTo>
                  <a:cubicBezTo>
                    <a:pt x="1444" y="373"/>
                    <a:pt x="1427" y="364"/>
                    <a:pt x="1410" y="350"/>
                  </a:cubicBezTo>
                  <a:cubicBezTo>
                    <a:pt x="1429" y="349"/>
                    <a:pt x="1431" y="336"/>
                    <a:pt x="1445" y="325"/>
                  </a:cubicBezTo>
                  <a:cubicBezTo>
                    <a:pt x="1438" y="347"/>
                    <a:pt x="1473" y="350"/>
                    <a:pt x="1484" y="373"/>
                  </a:cubicBezTo>
                  <a:cubicBezTo>
                    <a:pt x="1479" y="361"/>
                    <a:pt x="1487" y="359"/>
                    <a:pt x="1492" y="360"/>
                  </a:cubicBezTo>
                  <a:cubicBezTo>
                    <a:pt x="1452" y="333"/>
                    <a:pt x="1452" y="333"/>
                    <a:pt x="1452" y="333"/>
                  </a:cubicBezTo>
                  <a:cubicBezTo>
                    <a:pt x="1465" y="325"/>
                    <a:pt x="1456" y="319"/>
                    <a:pt x="1452" y="307"/>
                  </a:cubicBezTo>
                  <a:cubicBezTo>
                    <a:pt x="1436" y="331"/>
                    <a:pt x="1416" y="294"/>
                    <a:pt x="1398" y="287"/>
                  </a:cubicBezTo>
                  <a:cubicBezTo>
                    <a:pt x="1404" y="279"/>
                    <a:pt x="1414" y="276"/>
                    <a:pt x="1427" y="294"/>
                  </a:cubicBezTo>
                  <a:cubicBezTo>
                    <a:pt x="1427" y="278"/>
                    <a:pt x="1416" y="277"/>
                    <a:pt x="1404" y="278"/>
                  </a:cubicBezTo>
                  <a:cubicBezTo>
                    <a:pt x="1392" y="278"/>
                    <a:pt x="1380" y="280"/>
                    <a:pt x="1379" y="265"/>
                  </a:cubicBezTo>
                  <a:cubicBezTo>
                    <a:pt x="1382" y="269"/>
                    <a:pt x="1383" y="272"/>
                    <a:pt x="1388" y="270"/>
                  </a:cubicBezTo>
                  <a:cubicBezTo>
                    <a:pt x="1373" y="268"/>
                    <a:pt x="1357" y="242"/>
                    <a:pt x="1367" y="241"/>
                  </a:cubicBezTo>
                  <a:cubicBezTo>
                    <a:pt x="1371" y="244"/>
                    <a:pt x="1371" y="244"/>
                    <a:pt x="1371" y="244"/>
                  </a:cubicBezTo>
                  <a:cubicBezTo>
                    <a:pt x="1349" y="217"/>
                    <a:pt x="1288" y="177"/>
                    <a:pt x="1270" y="196"/>
                  </a:cubicBezTo>
                  <a:cubicBezTo>
                    <a:pt x="1271" y="193"/>
                    <a:pt x="1290" y="173"/>
                    <a:pt x="1295" y="170"/>
                  </a:cubicBezTo>
                  <a:cubicBezTo>
                    <a:pt x="1272" y="178"/>
                    <a:pt x="1250" y="187"/>
                    <a:pt x="1229" y="196"/>
                  </a:cubicBezTo>
                  <a:cubicBezTo>
                    <a:pt x="1224" y="193"/>
                    <a:pt x="1218" y="190"/>
                    <a:pt x="1213" y="186"/>
                  </a:cubicBezTo>
                  <a:cubicBezTo>
                    <a:pt x="1222" y="165"/>
                    <a:pt x="1232" y="140"/>
                    <a:pt x="1253" y="143"/>
                  </a:cubicBezTo>
                  <a:cubicBezTo>
                    <a:pt x="1248" y="136"/>
                    <a:pt x="1240" y="128"/>
                    <a:pt x="1221" y="127"/>
                  </a:cubicBezTo>
                  <a:cubicBezTo>
                    <a:pt x="1224" y="132"/>
                    <a:pt x="1218" y="160"/>
                    <a:pt x="1211" y="158"/>
                  </a:cubicBezTo>
                  <a:cubicBezTo>
                    <a:pt x="1203" y="128"/>
                    <a:pt x="1204" y="140"/>
                    <a:pt x="1190" y="110"/>
                  </a:cubicBezTo>
                  <a:cubicBezTo>
                    <a:pt x="1195" y="118"/>
                    <a:pt x="1173" y="143"/>
                    <a:pt x="1161" y="138"/>
                  </a:cubicBezTo>
                  <a:cubicBezTo>
                    <a:pt x="1165" y="134"/>
                    <a:pt x="1174" y="107"/>
                    <a:pt x="1180" y="106"/>
                  </a:cubicBezTo>
                  <a:cubicBezTo>
                    <a:pt x="1165" y="112"/>
                    <a:pt x="1150" y="117"/>
                    <a:pt x="1136" y="123"/>
                  </a:cubicBezTo>
                  <a:cubicBezTo>
                    <a:pt x="1146" y="121"/>
                    <a:pt x="1149" y="98"/>
                    <a:pt x="1145" y="87"/>
                  </a:cubicBezTo>
                  <a:cubicBezTo>
                    <a:pt x="1146" y="94"/>
                    <a:pt x="1118" y="74"/>
                    <a:pt x="1108" y="75"/>
                  </a:cubicBezTo>
                  <a:cubicBezTo>
                    <a:pt x="1119" y="87"/>
                    <a:pt x="1119" y="87"/>
                    <a:pt x="1119" y="87"/>
                  </a:cubicBezTo>
                  <a:cubicBezTo>
                    <a:pt x="1085" y="71"/>
                    <a:pt x="1070" y="118"/>
                    <a:pt x="1036" y="106"/>
                  </a:cubicBezTo>
                  <a:cubicBezTo>
                    <a:pt x="1042" y="101"/>
                    <a:pt x="1059" y="69"/>
                    <a:pt x="1041" y="61"/>
                  </a:cubicBezTo>
                  <a:cubicBezTo>
                    <a:pt x="1034" y="68"/>
                    <a:pt x="1019" y="87"/>
                    <a:pt x="1001" y="104"/>
                  </a:cubicBezTo>
                  <a:cubicBezTo>
                    <a:pt x="988" y="101"/>
                    <a:pt x="975" y="98"/>
                    <a:pt x="962" y="96"/>
                  </a:cubicBezTo>
                  <a:cubicBezTo>
                    <a:pt x="965" y="93"/>
                    <a:pt x="968" y="91"/>
                    <a:pt x="970" y="89"/>
                  </a:cubicBezTo>
                  <a:cubicBezTo>
                    <a:pt x="989" y="73"/>
                    <a:pt x="1009" y="59"/>
                    <a:pt x="1024" y="52"/>
                  </a:cubicBezTo>
                  <a:cubicBezTo>
                    <a:pt x="1012" y="41"/>
                    <a:pt x="1023" y="40"/>
                    <a:pt x="1002" y="36"/>
                  </a:cubicBezTo>
                  <a:cubicBezTo>
                    <a:pt x="996" y="25"/>
                    <a:pt x="1016" y="25"/>
                    <a:pt x="1023" y="27"/>
                  </a:cubicBezTo>
                  <a:cubicBezTo>
                    <a:pt x="1007" y="21"/>
                    <a:pt x="991" y="14"/>
                    <a:pt x="974" y="10"/>
                  </a:cubicBezTo>
                  <a:cubicBezTo>
                    <a:pt x="973" y="30"/>
                    <a:pt x="933" y="23"/>
                    <a:pt x="933" y="39"/>
                  </a:cubicBezTo>
                  <a:cubicBezTo>
                    <a:pt x="989" y="28"/>
                    <a:pt x="989" y="28"/>
                    <a:pt x="989" y="28"/>
                  </a:cubicBezTo>
                  <a:cubicBezTo>
                    <a:pt x="987" y="48"/>
                    <a:pt x="948" y="78"/>
                    <a:pt x="916" y="69"/>
                  </a:cubicBezTo>
                  <a:cubicBezTo>
                    <a:pt x="909" y="60"/>
                    <a:pt x="927" y="35"/>
                    <a:pt x="928" y="29"/>
                  </a:cubicBezTo>
                  <a:cubicBezTo>
                    <a:pt x="922" y="34"/>
                    <a:pt x="893" y="38"/>
                    <a:pt x="891" y="33"/>
                  </a:cubicBezTo>
                  <a:cubicBezTo>
                    <a:pt x="907" y="24"/>
                    <a:pt x="907" y="24"/>
                    <a:pt x="907" y="24"/>
                  </a:cubicBezTo>
                  <a:cubicBezTo>
                    <a:pt x="888" y="15"/>
                    <a:pt x="873" y="47"/>
                    <a:pt x="851" y="26"/>
                  </a:cubicBezTo>
                  <a:cubicBezTo>
                    <a:pt x="843" y="24"/>
                    <a:pt x="828" y="0"/>
                    <a:pt x="826" y="11"/>
                  </a:cubicBezTo>
                  <a:cubicBezTo>
                    <a:pt x="834" y="25"/>
                    <a:pt x="836" y="55"/>
                    <a:pt x="835" y="80"/>
                  </a:cubicBezTo>
                  <a:cubicBezTo>
                    <a:pt x="826" y="80"/>
                    <a:pt x="818" y="80"/>
                    <a:pt x="809" y="80"/>
                  </a:cubicBezTo>
                  <a:cubicBezTo>
                    <a:pt x="810" y="72"/>
                    <a:pt x="810" y="72"/>
                    <a:pt x="810" y="72"/>
                  </a:cubicBezTo>
                  <a:cubicBezTo>
                    <a:pt x="805" y="72"/>
                    <a:pt x="805" y="72"/>
                    <a:pt x="805" y="72"/>
                  </a:cubicBezTo>
                  <a:cubicBezTo>
                    <a:pt x="805" y="80"/>
                    <a:pt x="805" y="80"/>
                    <a:pt x="805" y="80"/>
                  </a:cubicBezTo>
                  <a:cubicBezTo>
                    <a:pt x="797" y="79"/>
                    <a:pt x="788" y="79"/>
                    <a:pt x="779" y="79"/>
                  </a:cubicBezTo>
                  <a:cubicBezTo>
                    <a:pt x="776" y="62"/>
                    <a:pt x="799" y="43"/>
                    <a:pt x="790" y="29"/>
                  </a:cubicBezTo>
                  <a:cubicBezTo>
                    <a:pt x="789" y="35"/>
                    <a:pt x="782" y="41"/>
                    <a:pt x="779" y="43"/>
                  </a:cubicBezTo>
                  <a:cubicBezTo>
                    <a:pt x="771" y="39"/>
                    <a:pt x="783" y="26"/>
                    <a:pt x="764" y="30"/>
                  </a:cubicBezTo>
                  <a:cubicBezTo>
                    <a:pt x="762" y="50"/>
                    <a:pt x="728" y="30"/>
                    <a:pt x="756" y="47"/>
                  </a:cubicBezTo>
                  <a:cubicBezTo>
                    <a:pt x="739" y="53"/>
                    <a:pt x="738" y="44"/>
                    <a:pt x="717" y="45"/>
                  </a:cubicBezTo>
                  <a:cubicBezTo>
                    <a:pt x="721" y="52"/>
                    <a:pt x="717" y="63"/>
                    <a:pt x="710" y="73"/>
                  </a:cubicBezTo>
                  <a:cubicBezTo>
                    <a:pt x="708" y="77"/>
                    <a:pt x="706" y="80"/>
                    <a:pt x="703" y="83"/>
                  </a:cubicBezTo>
                  <a:cubicBezTo>
                    <a:pt x="696" y="84"/>
                    <a:pt x="689" y="85"/>
                    <a:pt x="681" y="85"/>
                  </a:cubicBezTo>
                  <a:cubicBezTo>
                    <a:pt x="681" y="85"/>
                    <a:pt x="681" y="84"/>
                    <a:pt x="680" y="84"/>
                  </a:cubicBezTo>
                  <a:cubicBezTo>
                    <a:pt x="646" y="86"/>
                    <a:pt x="626" y="81"/>
                    <a:pt x="593" y="88"/>
                  </a:cubicBezTo>
                  <a:cubicBezTo>
                    <a:pt x="590" y="83"/>
                    <a:pt x="573" y="81"/>
                    <a:pt x="577" y="71"/>
                  </a:cubicBezTo>
                  <a:cubicBezTo>
                    <a:pt x="573" y="75"/>
                    <a:pt x="571" y="83"/>
                    <a:pt x="561" y="86"/>
                  </a:cubicBezTo>
                  <a:cubicBezTo>
                    <a:pt x="537" y="75"/>
                    <a:pt x="582" y="78"/>
                    <a:pt x="563" y="62"/>
                  </a:cubicBezTo>
                  <a:cubicBezTo>
                    <a:pt x="564" y="73"/>
                    <a:pt x="541" y="84"/>
                    <a:pt x="529" y="95"/>
                  </a:cubicBezTo>
                  <a:cubicBezTo>
                    <a:pt x="538" y="111"/>
                    <a:pt x="562" y="90"/>
                    <a:pt x="574" y="79"/>
                  </a:cubicBezTo>
                  <a:cubicBezTo>
                    <a:pt x="576" y="87"/>
                    <a:pt x="575" y="96"/>
                    <a:pt x="572" y="105"/>
                  </a:cubicBezTo>
                  <a:cubicBezTo>
                    <a:pt x="538" y="114"/>
                    <a:pt x="505" y="124"/>
                    <a:pt x="472" y="137"/>
                  </a:cubicBezTo>
                  <a:cubicBezTo>
                    <a:pt x="461" y="137"/>
                    <a:pt x="446" y="142"/>
                    <a:pt x="430" y="150"/>
                  </a:cubicBezTo>
                  <a:cubicBezTo>
                    <a:pt x="419" y="155"/>
                    <a:pt x="407" y="160"/>
                    <a:pt x="395" y="165"/>
                  </a:cubicBezTo>
                  <a:cubicBezTo>
                    <a:pt x="384" y="169"/>
                    <a:pt x="373" y="174"/>
                    <a:pt x="362" y="176"/>
                  </a:cubicBezTo>
                  <a:cubicBezTo>
                    <a:pt x="360" y="182"/>
                    <a:pt x="356" y="188"/>
                    <a:pt x="356" y="192"/>
                  </a:cubicBezTo>
                  <a:cubicBezTo>
                    <a:pt x="339" y="202"/>
                    <a:pt x="323" y="213"/>
                    <a:pt x="308" y="224"/>
                  </a:cubicBezTo>
                  <a:cubicBezTo>
                    <a:pt x="291" y="231"/>
                    <a:pt x="291" y="231"/>
                    <a:pt x="291" y="231"/>
                  </a:cubicBezTo>
                  <a:cubicBezTo>
                    <a:pt x="297" y="230"/>
                    <a:pt x="297" y="230"/>
                    <a:pt x="297" y="230"/>
                  </a:cubicBezTo>
                  <a:cubicBezTo>
                    <a:pt x="307" y="224"/>
                    <a:pt x="307" y="224"/>
                    <a:pt x="307" y="224"/>
                  </a:cubicBezTo>
                  <a:cubicBezTo>
                    <a:pt x="287" y="239"/>
                    <a:pt x="267" y="254"/>
                    <a:pt x="248" y="271"/>
                  </a:cubicBezTo>
                  <a:cubicBezTo>
                    <a:pt x="247" y="269"/>
                    <a:pt x="246" y="267"/>
                    <a:pt x="244" y="266"/>
                  </a:cubicBezTo>
                  <a:cubicBezTo>
                    <a:pt x="241" y="272"/>
                    <a:pt x="238" y="277"/>
                    <a:pt x="235" y="283"/>
                  </a:cubicBezTo>
                  <a:cubicBezTo>
                    <a:pt x="235" y="283"/>
                    <a:pt x="235" y="283"/>
                    <a:pt x="235" y="284"/>
                  </a:cubicBezTo>
                  <a:cubicBezTo>
                    <a:pt x="232" y="281"/>
                    <a:pt x="233" y="273"/>
                    <a:pt x="228" y="275"/>
                  </a:cubicBezTo>
                  <a:cubicBezTo>
                    <a:pt x="230" y="278"/>
                    <a:pt x="230" y="283"/>
                    <a:pt x="230" y="288"/>
                  </a:cubicBezTo>
                  <a:cubicBezTo>
                    <a:pt x="223" y="295"/>
                    <a:pt x="216" y="301"/>
                    <a:pt x="210" y="308"/>
                  </a:cubicBezTo>
                  <a:cubicBezTo>
                    <a:pt x="209" y="308"/>
                    <a:pt x="209" y="308"/>
                    <a:pt x="209" y="308"/>
                  </a:cubicBezTo>
                  <a:cubicBezTo>
                    <a:pt x="209" y="308"/>
                    <a:pt x="209" y="308"/>
                    <a:pt x="209" y="309"/>
                  </a:cubicBezTo>
                  <a:cubicBezTo>
                    <a:pt x="203" y="314"/>
                    <a:pt x="198" y="320"/>
                    <a:pt x="193" y="326"/>
                  </a:cubicBezTo>
                  <a:cubicBezTo>
                    <a:pt x="192" y="327"/>
                    <a:pt x="191" y="327"/>
                    <a:pt x="189" y="328"/>
                  </a:cubicBezTo>
                  <a:cubicBezTo>
                    <a:pt x="189" y="330"/>
                    <a:pt x="188" y="331"/>
                    <a:pt x="187" y="333"/>
                  </a:cubicBezTo>
                  <a:cubicBezTo>
                    <a:pt x="74" y="464"/>
                    <a:pt x="8" y="645"/>
                    <a:pt x="29" y="879"/>
                  </a:cubicBezTo>
                  <a:cubicBezTo>
                    <a:pt x="30" y="893"/>
                    <a:pt x="31" y="907"/>
                    <a:pt x="33" y="920"/>
                  </a:cubicBezTo>
                  <a:cubicBezTo>
                    <a:pt x="23" y="929"/>
                    <a:pt x="12" y="939"/>
                    <a:pt x="0" y="940"/>
                  </a:cubicBezTo>
                  <a:cubicBezTo>
                    <a:pt x="13" y="949"/>
                    <a:pt x="9" y="963"/>
                    <a:pt x="6" y="981"/>
                  </a:cubicBezTo>
                  <a:cubicBezTo>
                    <a:pt x="4" y="998"/>
                    <a:pt x="1" y="1019"/>
                    <a:pt x="26" y="1028"/>
                  </a:cubicBezTo>
                  <a:cubicBezTo>
                    <a:pt x="24" y="1037"/>
                    <a:pt x="15" y="1025"/>
                    <a:pt x="10" y="1032"/>
                  </a:cubicBezTo>
                  <a:cubicBezTo>
                    <a:pt x="25" y="1036"/>
                    <a:pt x="32" y="1044"/>
                    <a:pt x="36" y="1064"/>
                  </a:cubicBezTo>
                  <a:cubicBezTo>
                    <a:pt x="33" y="1064"/>
                    <a:pt x="33" y="1064"/>
                    <a:pt x="33" y="1064"/>
                  </a:cubicBezTo>
                  <a:cubicBezTo>
                    <a:pt x="36" y="1070"/>
                    <a:pt x="39" y="1076"/>
                    <a:pt x="42" y="1081"/>
                  </a:cubicBezTo>
                  <a:cubicBezTo>
                    <a:pt x="45" y="1087"/>
                    <a:pt x="48" y="1092"/>
                    <a:pt x="51" y="1097"/>
                  </a:cubicBezTo>
                  <a:cubicBezTo>
                    <a:pt x="57" y="1106"/>
                    <a:pt x="62" y="1116"/>
                    <a:pt x="66" y="1126"/>
                  </a:cubicBezTo>
                  <a:cubicBezTo>
                    <a:pt x="75" y="1146"/>
                    <a:pt x="87" y="1164"/>
                    <a:pt x="106" y="1191"/>
                  </a:cubicBezTo>
                  <a:cubicBezTo>
                    <a:pt x="113" y="1178"/>
                    <a:pt x="113" y="1178"/>
                    <a:pt x="113" y="1178"/>
                  </a:cubicBezTo>
                  <a:cubicBezTo>
                    <a:pt x="121" y="1189"/>
                    <a:pt x="119" y="1195"/>
                    <a:pt x="122" y="1202"/>
                  </a:cubicBezTo>
                  <a:cubicBezTo>
                    <a:pt x="147" y="1198"/>
                    <a:pt x="96" y="1173"/>
                    <a:pt x="122" y="1167"/>
                  </a:cubicBezTo>
                  <a:cubicBezTo>
                    <a:pt x="120" y="1175"/>
                    <a:pt x="123" y="1184"/>
                    <a:pt x="129" y="1192"/>
                  </a:cubicBezTo>
                  <a:cubicBezTo>
                    <a:pt x="135" y="1200"/>
                    <a:pt x="144" y="1208"/>
                    <a:pt x="153" y="1216"/>
                  </a:cubicBezTo>
                  <a:cubicBezTo>
                    <a:pt x="170" y="1231"/>
                    <a:pt x="186" y="1246"/>
                    <a:pt x="182" y="1262"/>
                  </a:cubicBezTo>
                  <a:cubicBezTo>
                    <a:pt x="199" y="1274"/>
                    <a:pt x="186" y="1245"/>
                    <a:pt x="203" y="1257"/>
                  </a:cubicBezTo>
                  <a:cubicBezTo>
                    <a:pt x="203" y="1267"/>
                    <a:pt x="203" y="1267"/>
                    <a:pt x="203" y="1267"/>
                  </a:cubicBezTo>
                  <a:cubicBezTo>
                    <a:pt x="214" y="1261"/>
                    <a:pt x="214" y="1261"/>
                    <a:pt x="214" y="1261"/>
                  </a:cubicBezTo>
                  <a:cubicBezTo>
                    <a:pt x="224" y="1270"/>
                    <a:pt x="224" y="1283"/>
                    <a:pt x="220" y="1289"/>
                  </a:cubicBezTo>
                  <a:cubicBezTo>
                    <a:pt x="218" y="1287"/>
                    <a:pt x="211" y="1286"/>
                    <a:pt x="208" y="1284"/>
                  </a:cubicBezTo>
                  <a:cubicBezTo>
                    <a:pt x="217" y="1304"/>
                    <a:pt x="253" y="1308"/>
                    <a:pt x="256" y="1313"/>
                  </a:cubicBezTo>
                  <a:cubicBezTo>
                    <a:pt x="241" y="1299"/>
                    <a:pt x="241" y="1299"/>
                    <a:pt x="241" y="1299"/>
                  </a:cubicBezTo>
                  <a:cubicBezTo>
                    <a:pt x="294" y="1320"/>
                    <a:pt x="352" y="1359"/>
                    <a:pt x="409" y="1359"/>
                  </a:cubicBezTo>
                  <a:cubicBezTo>
                    <a:pt x="407" y="1351"/>
                    <a:pt x="407" y="1351"/>
                    <a:pt x="407" y="1351"/>
                  </a:cubicBezTo>
                  <a:cubicBezTo>
                    <a:pt x="449" y="1352"/>
                    <a:pt x="435" y="1369"/>
                    <a:pt x="479" y="1375"/>
                  </a:cubicBezTo>
                  <a:cubicBezTo>
                    <a:pt x="477" y="1376"/>
                    <a:pt x="477" y="1376"/>
                    <a:pt x="477" y="1376"/>
                  </a:cubicBezTo>
                  <a:cubicBezTo>
                    <a:pt x="487" y="1372"/>
                    <a:pt x="500" y="1372"/>
                    <a:pt x="511" y="1375"/>
                  </a:cubicBezTo>
                  <a:cubicBezTo>
                    <a:pt x="498" y="1380"/>
                    <a:pt x="528" y="1395"/>
                    <a:pt x="512" y="1399"/>
                  </a:cubicBezTo>
                  <a:cubicBezTo>
                    <a:pt x="557" y="1396"/>
                    <a:pt x="535" y="1394"/>
                    <a:pt x="568" y="1376"/>
                  </a:cubicBezTo>
                  <a:cubicBezTo>
                    <a:pt x="572" y="1387"/>
                    <a:pt x="572" y="1387"/>
                    <a:pt x="572" y="1387"/>
                  </a:cubicBezTo>
                  <a:cubicBezTo>
                    <a:pt x="583" y="1380"/>
                    <a:pt x="585" y="1375"/>
                    <a:pt x="606" y="1376"/>
                  </a:cubicBezTo>
                  <a:cubicBezTo>
                    <a:pt x="588" y="1382"/>
                    <a:pt x="618" y="1395"/>
                    <a:pt x="596" y="1403"/>
                  </a:cubicBezTo>
                  <a:cubicBezTo>
                    <a:pt x="639" y="1433"/>
                    <a:pt x="666" y="1388"/>
                    <a:pt x="684" y="1424"/>
                  </a:cubicBezTo>
                  <a:cubicBezTo>
                    <a:pt x="707" y="1397"/>
                    <a:pt x="646" y="1404"/>
                    <a:pt x="658" y="1398"/>
                  </a:cubicBezTo>
                  <a:cubicBezTo>
                    <a:pt x="650" y="1387"/>
                    <a:pt x="677" y="1379"/>
                    <a:pt x="691" y="1382"/>
                  </a:cubicBezTo>
                  <a:cubicBezTo>
                    <a:pt x="705" y="1384"/>
                    <a:pt x="713" y="1422"/>
                    <a:pt x="750" y="1423"/>
                  </a:cubicBezTo>
                  <a:cubicBezTo>
                    <a:pt x="746" y="1423"/>
                    <a:pt x="746" y="1425"/>
                    <a:pt x="742" y="1425"/>
                  </a:cubicBezTo>
                  <a:cubicBezTo>
                    <a:pt x="756" y="1433"/>
                    <a:pt x="770" y="1416"/>
                    <a:pt x="787" y="1428"/>
                  </a:cubicBezTo>
                  <a:cubicBezTo>
                    <a:pt x="796" y="1409"/>
                    <a:pt x="809" y="1428"/>
                    <a:pt x="811" y="1405"/>
                  </a:cubicBezTo>
                  <a:cubicBezTo>
                    <a:pt x="778" y="1411"/>
                    <a:pt x="778" y="1411"/>
                    <a:pt x="778" y="1411"/>
                  </a:cubicBezTo>
                  <a:cubicBezTo>
                    <a:pt x="797" y="1405"/>
                    <a:pt x="814" y="1378"/>
                    <a:pt x="845" y="1390"/>
                  </a:cubicBezTo>
                  <a:cubicBezTo>
                    <a:pt x="843" y="1395"/>
                    <a:pt x="834" y="1401"/>
                    <a:pt x="827" y="1405"/>
                  </a:cubicBezTo>
                  <a:cubicBezTo>
                    <a:pt x="837" y="1411"/>
                    <a:pt x="845" y="1400"/>
                    <a:pt x="855" y="1406"/>
                  </a:cubicBezTo>
                  <a:cubicBezTo>
                    <a:pt x="853" y="1430"/>
                    <a:pt x="814" y="1412"/>
                    <a:pt x="794" y="1430"/>
                  </a:cubicBezTo>
                  <a:cubicBezTo>
                    <a:pt x="804" y="1440"/>
                    <a:pt x="833" y="1413"/>
                    <a:pt x="823" y="1438"/>
                  </a:cubicBezTo>
                  <a:cubicBezTo>
                    <a:pt x="837" y="1407"/>
                    <a:pt x="860" y="1441"/>
                    <a:pt x="883" y="1415"/>
                  </a:cubicBezTo>
                  <a:cubicBezTo>
                    <a:pt x="883" y="1428"/>
                    <a:pt x="883" y="1428"/>
                    <a:pt x="883" y="1428"/>
                  </a:cubicBezTo>
                  <a:cubicBezTo>
                    <a:pt x="887" y="1426"/>
                    <a:pt x="894" y="1419"/>
                    <a:pt x="902" y="1419"/>
                  </a:cubicBezTo>
                  <a:cubicBezTo>
                    <a:pt x="890" y="1438"/>
                    <a:pt x="890" y="1438"/>
                    <a:pt x="890" y="1438"/>
                  </a:cubicBezTo>
                  <a:cubicBezTo>
                    <a:pt x="909" y="1421"/>
                    <a:pt x="931" y="1448"/>
                    <a:pt x="950" y="1437"/>
                  </a:cubicBezTo>
                  <a:cubicBezTo>
                    <a:pt x="909" y="1443"/>
                    <a:pt x="939" y="1421"/>
                    <a:pt x="920" y="1413"/>
                  </a:cubicBezTo>
                  <a:cubicBezTo>
                    <a:pt x="967" y="1389"/>
                    <a:pt x="954" y="1443"/>
                    <a:pt x="1006" y="1431"/>
                  </a:cubicBezTo>
                  <a:cubicBezTo>
                    <a:pt x="997" y="1432"/>
                    <a:pt x="981" y="1426"/>
                    <a:pt x="991" y="1419"/>
                  </a:cubicBezTo>
                  <a:cubicBezTo>
                    <a:pt x="1002" y="1420"/>
                    <a:pt x="1017" y="1423"/>
                    <a:pt x="1025" y="1428"/>
                  </a:cubicBezTo>
                  <a:cubicBezTo>
                    <a:pt x="1062" y="1417"/>
                    <a:pt x="1016" y="1415"/>
                    <a:pt x="1031" y="1404"/>
                  </a:cubicBezTo>
                  <a:cubicBezTo>
                    <a:pt x="1047" y="1417"/>
                    <a:pt x="1047" y="1393"/>
                    <a:pt x="1062" y="1384"/>
                  </a:cubicBezTo>
                  <a:cubicBezTo>
                    <a:pt x="1065" y="1398"/>
                    <a:pt x="1065" y="1398"/>
                    <a:pt x="1065" y="1398"/>
                  </a:cubicBezTo>
                  <a:cubicBezTo>
                    <a:pt x="1110" y="1397"/>
                    <a:pt x="1069" y="1367"/>
                    <a:pt x="1109" y="1368"/>
                  </a:cubicBezTo>
                  <a:cubicBezTo>
                    <a:pt x="1098" y="1391"/>
                    <a:pt x="1098" y="1391"/>
                    <a:pt x="1098" y="1391"/>
                  </a:cubicBezTo>
                  <a:cubicBezTo>
                    <a:pt x="1117" y="1380"/>
                    <a:pt x="1117" y="1380"/>
                    <a:pt x="1117" y="1380"/>
                  </a:cubicBezTo>
                  <a:cubicBezTo>
                    <a:pt x="1117" y="1397"/>
                    <a:pt x="1117" y="1397"/>
                    <a:pt x="1117" y="1397"/>
                  </a:cubicBezTo>
                  <a:cubicBezTo>
                    <a:pt x="1135" y="1379"/>
                    <a:pt x="1142" y="1380"/>
                    <a:pt x="1165" y="1378"/>
                  </a:cubicBezTo>
                  <a:cubicBezTo>
                    <a:pt x="1157" y="1370"/>
                    <a:pt x="1159" y="1353"/>
                    <a:pt x="1176" y="1346"/>
                  </a:cubicBezTo>
                  <a:cubicBezTo>
                    <a:pt x="1191" y="1349"/>
                    <a:pt x="1174" y="1361"/>
                    <a:pt x="1199" y="1349"/>
                  </a:cubicBezTo>
                  <a:cubicBezTo>
                    <a:pt x="1196" y="1359"/>
                    <a:pt x="1194" y="1372"/>
                    <a:pt x="1178" y="1365"/>
                  </a:cubicBezTo>
                  <a:cubicBezTo>
                    <a:pt x="1179" y="1369"/>
                    <a:pt x="1176" y="1375"/>
                    <a:pt x="1176" y="1380"/>
                  </a:cubicBezTo>
                  <a:cubicBezTo>
                    <a:pt x="1193" y="1384"/>
                    <a:pt x="1210" y="1369"/>
                    <a:pt x="1220" y="1365"/>
                  </a:cubicBezTo>
                  <a:cubicBezTo>
                    <a:pt x="1216" y="1366"/>
                    <a:pt x="1211" y="1367"/>
                    <a:pt x="1208" y="1366"/>
                  </a:cubicBezTo>
                  <a:cubicBezTo>
                    <a:pt x="1218" y="1355"/>
                    <a:pt x="1228" y="1344"/>
                    <a:pt x="1238" y="1333"/>
                  </a:cubicBezTo>
                  <a:cubicBezTo>
                    <a:pt x="1245" y="1335"/>
                    <a:pt x="1243" y="1341"/>
                    <a:pt x="1240" y="1347"/>
                  </a:cubicBezTo>
                  <a:cubicBezTo>
                    <a:pt x="1247" y="1342"/>
                    <a:pt x="1249" y="1334"/>
                    <a:pt x="1259" y="1327"/>
                  </a:cubicBezTo>
                  <a:cubicBezTo>
                    <a:pt x="1261" y="1339"/>
                    <a:pt x="1267" y="1349"/>
                    <a:pt x="1254" y="1362"/>
                  </a:cubicBezTo>
                  <a:cubicBezTo>
                    <a:pt x="1283" y="1333"/>
                    <a:pt x="1283" y="1333"/>
                    <a:pt x="1283" y="1333"/>
                  </a:cubicBezTo>
                  <a:cubicBezTo>
                    <a:pt x="1288" y="1337"/>
                    <a:pt x="1307" y="1336"/>
                    <a:pt x="1305" y="1342"/>
                  </a:cubicBezTo>
                  <a:cubicBezTo>
                    <a:pt x="1328" y="1339"/>
                    <a:pt x="1340" y="1296"/>
                    <a:pt x="1369" y="1288"/>
                  </a:cubicBezTo>
                  <a:cubicBezTo>
                    <a:pt x="1369" y="1286"/>
                    <a:pt x="1370" y="1282"/>
                    <a:pt x="1375" y="1278"/>
                  </a:cubicBezTo>
                  <a:cubicBezTo>
                    <a:pt x="1398" y="1264"/>
                    <a:pt x="1426" y="1259"/>
                    <a:pt x="1441" y="1227"/>
                  </a:cubicBezTo>
                  <a:cubicBezTo>
                    <a:pt x="1468" y="1228"/>
                    <a:pt x="1468" y="1228"/>
                    <a:pt x="1468" y="1228"/>
                  </a:cubicBezTo>
                  <a:cubicBezTo>
                    <a:pt x="1484" y="1207"/>
                    <a:pt x="1433" y="1228"/>
                    <a:pt x="1458" y="1192"/>
                  </a:cubicBezTo>
                  <a:cubicBezTo>
                    <a:pt x="1474" y="1166"/>
                    <a:pt x="1478" y="1196"/>
                    <a:pt x="1490" y="1192"/>
                  </a:cubicBezTo>
                  <a:cubicBezTo>
                    <a:pt x="1494" y="1175"/>
                    <a:pt x="1492" y="1141"/>
                    <a:pt x="1522" y="1129"/>
                  </a:cubicBezTo>
                  <a:cubicBezTo>
                    <a:pt x="1520" y="1139"/>
                    <a:pt x="1513" y="1143"/>
                    <a:pt x="1509" y="1150"/>
                  </a:cubicBezTo>
                  <a:cubicBezTo>
                    <a:pt x="1531" y="1140"/>
                    <a:pt x="1531" y="1140"/>
                    <a:pt x="1531" y="1140"/>
                  </a:cubicBezTo>
                  <a:cubicBezTo>
                    <a:pt x="1530" y="1172"/>
                    <a:pt x="1513" y="1184"/>
                    <a:pt x="1538" y="1177"/>
                  </a:cubicBezTo>
                  <a:cubicBezTo>
                    <a:pt x="1524" y="1164"/>
                    <a:pt x="1536" y="1146"/>
                    <a:pt x="1548" y="1128"/>
                  </a:cubicBezTo>
                  <a:cubicBezTo>
                    <a:pt x="1560" y="1111"/>
                    <a:pt x="1568" y="1090"/>
                    <a:pt x="1552" y="1080"/>
                  </a:cubicBezTo>
                  <a:cubicBezTo>
                    <a:pt x="1566" y="1071"/>
                    <a:pt x="1566" y="1071"/>
                    <a:pt x="1566" y="1071"/>
                  </a:cubicBezTo>
                  <a:cubicBezTo>
                    <a:pt x="1564" y="1075"/>
                    <a:pt x="1566" y="1077"/>
                    <a:pt x="1563" y="1080"/>
                  </a:cubicBezTo>
                  <a:cubicBezTo>
                    <a:pt x="1578" y="1072"/>
                    <a:pt x="1575" y="1064"/>
                    <a:pt x="1570" y="1055"/>
                  </a:cubicBezTo>
                  <a:cubicBezTo>
                    <a:pt x="1565" y="1045"/>
                    <a:pt x="1560" y="1035"/>
                    <a:pt x="1568" y="1020"/>
                  </a:cubicBezTo>
                  <a:cubicBezTo>
                    <a:pt x="1575" y="1011"/>
                    <a:pt x="1583" y="1005"/>
                    <a:pt x="1585" y="1014"/>
                  </a:cubicBezTo>
                  <a:cubicBezTo>
                    <a:pt x="1585" y="985"/>
                    <a:pt x="1585" y="985"/>
                    <a:pt x="1585" y="985"/>
                  </a:cubicBezTo>
                  <a:cubicBezTo>
                    <a:pt x="1589" y="978"/>
                    <a:pt x="1595" y="982"/>
                    <a:pt x="1591" y="989"/>
                  </a:cubicBezTo>
                  <a:cubicBezTo>
                    <a:pt x="1595" y="976"/>
                    <a:pt x="1599" y="963"/>
                    <a:pt x="1601" y="949"/>
                  </a:cubicBezTo>
                  <a:cubicBezTo>
                    <a:pt x="1602" y="950"/>
                    <a:pt x="1602" y="950"/>
                    <a:pt x="1602" y="950"/>
                  </a:cubicBezTo>
                  <a:cubicBezTo>
                    <a:pt x="1597" y="942"/>
                    <a:pt x="1591" y="927"/>
                    <a:pt x="1588" y="920"/>
                  </a:cubicBezTo>
                  <a:cubicBezTo>
                    <a:pt x="1596" y="912"/>
                    <a:pt x="1591" y="926"/>
                    <a:pt x="1596" y="925"/>
                  </a:cubicBezTo>
                  <a:cubicBezTo>
                    <a:pt x="1592" y="901"/>
                    <a:pt x="1592" y="901"/>
                    <a:pt x="1592" y="901"/>
                  </a:cubicBezTo>
                  <a:cubicBezTo>
                    <a:pt x="1604" y="894"/>
                    <a:pt x="1610" y="914"/>
                    <a:pt x="1605" y="929"/>
                  </a:cubicBezTo>
                  <a:cubicBezTo>
                    <a:pt x="1626" y="923"/>
                    <a:pt x="1625" y="918"/>
                    <a:pt x="1622" y="909"/>
                  </a:cubicBezTo>
                  <a:cubicBezTo>
                    <a:pt x="1619" y="900"/>
                    <a:pt x="1617" y="889"/>
                    <a:pt x="1629" y="868"/>
                  </a:cubicBezTo>
                  <a:cubicBezTo>
                    <a:pt x="1630" y="875"/>
                    <a:pt x="1632" y="882"/>
                    <a:pt x="1632" y="890"/>
                  </a:cubicBezTo>
                  <a:cubicBezTo>
                    <a:pt x="1656" y="879"/>
                    <a:pt x="1649" y="861"/>
                    <a:pt x="1665" y="836"/>
                  </a:cubicBezTo>
                  <a:cubicBezTo>
                    <a:pt x="1657" y="843"/>
                    <a:pt x="1626" y="883"/>
                    <a:pt x="1618" y="857"/>
                  </a:cubicBezTo>
                  <a:close/>
                  <a:moveTo>
                    <a:pt x="1500" y="445"/>
                  </a:moveTo>
                  <a:cubicBezTo>
                    <a:pt x="1497" y="441"/>
                    <a:pt x="1494" y="436"/>
                    <a:pt x="1494" y="428"/>
                  </a:cubicBezTo>
                  <a:cubicBezTo>
                    <a:pt x="1500" y="430"/>
                    <a:pt x="1502" y="436"/>
                    <a:pt x="1500" y="445"/>
                  </a:cubicBezTo>
                  <a:close/>
                  <a:moveTo>
                    <a:pt x="1620" y="880"/>
                  </a:moveTo>
                  <a:cubicBezTo>
                    <a:pt x="1605" y="871"/>
                    <a:pt x="1613" y="867"/>
                    <a:pt x="1618" y="857"/>
                  </a:cubicBezTo>
                  <a:cubicBezTo>
                    <a:pt x="1620" y="864"/>
                    <a:pt x="1628" y="877"/>
                    <a:pt x="1620" y="88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6" name="Freeform 31">
              <a:extLst>
                <a:ext uri="{FF2B5EF4-FFF2-40B4-BE49-F238E27FC236}">
                  <a16:creationId xmlns:a16="http://schemas.microsoft.com/office/drawing/2014/main" id="{7D803C9E-2878-43CF-9690-56BFCB7F85BE}"/>
                </a:ext>
              </a:extLst>
            </p:cNvPr>
            <p:cNvSpPr>
              <a:spLocks/>
            </p:cNvSpPr>
            <p:nvPr userDrawn="1"/>
          </p:nvSpPr>
          <p:spPr bwMode="auto">
            <a:xfrm>
              <a:off x="4758" y="1551"/>
              <a:ext cx="15" cy="16"/>
            </a:xfrm>
            <a:custGeom>
              <a:avLst/>
              <a:gdLst>
                <a:gd name="T0" fmla="*/ 6 w 6"/>
                <a:gd name="T1" fmla="*/ 0 h 7"/>
                <a:gd name="T2" fmla="*/ 0 w 6"/>
                <a:gd name="T3" fmla="*/ 6 h 7"/>
                <a:gd name="T4" fmla="*/ 6 w 6"/>
                <a:gd name="T5" fmla="*/ 0 h 7"/>
              </a:gdLst>
              <a:ahLst/>
              <a:cxnLst>
                <a:cxn ang="0">
                  <a:pos x="T0" y="T1"/>
                </a:cxn>
                <a:cxn ang="0">
                  <a:pos x="T2" y="T3"/>
                </a:cxn>
                <a:cxn ang="0">
                  <a:pos x="T4" y="T5"/>
                </a:cxn>
              </a:cxnLst>
              <a:rect l="0" t="0" r="r" b="b"/>
              <a:pathLst>
                <a:path w="6" h="7">
                  <a:moveTo>
                    <a:pt x="6" y="0"/>
                  </a:moveTo>
                  <a:cubicBezTo>
                    <a:pt x="5" y="3"/>
                    <a:pt x="3" y="4"/>
                    <a:pt x="0" y="6"/>
                  </a:cubicBezTo>
                  <a:cubicBezTo>
                    <a:pt x="3" y="7"/>
                    <a:pt x="6" y="6"/>
                    <a:pt x="6" y="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7" name="Freeform 32">
              <a:extLst>
                <a:ext uri="{FF2B5EF4-FFF2-40B4-BE49-F238E27FC236}">
                  <a16:creationId xmlns:a16="http://schemas.microsoft.com/office/drawing/2014/main" id="{E0A2E188-A75E-4798-8358-D4D7E6041384}"/>
                </a:ext>
              </a:extLst>
            </p:cNvPr>
            <p:cNvSpPr>
              <a:spLocks/>
            </p:cNvSpPr>
            <p:nvPr userDrawn="1"/>
          </p:nvSpPr>
          <p:spPr bwMode="auto">
            <a:xfrm>
              <a:off x="4383" y="3490"/>
              <a:ext cx="3" cy="7"/>
            </a:xfrm>
            <a:custGeom>
              <a:avLst/>
              <a:gdLst>
                <a:gd name="T0" fmla="*/ 0 w 1"/>
                <a:gd name="T1" fmla="*/ 0 h 3"/>
                <a:gd name="T2" fmla="*/ 1 w 1"/>
                <a:gd name="T3" fmla="*/ 3 h 3"/>
                <a:gd name="T4" fmla="*/ 1 w 1"/>
                <a:gd name="T5" fmla="*/ 0 h 3"/>
                <a:gd name="T6" fmla="*/ 0 w 1"/>
                <a:gd name="T7" fmla="*/ 0 h 3"/>
              </a:gdLst>
              <a:ahLst/>
              <a:cxnLst>
                <a:cxn ang="0">
                  <a:pos x="T0" y="T1"/>
                </a:cxn>
                <a:cxn ang="0">
                  <a:pos x="T2" y="T3"/>
                </a:cxn>
                <a:cxn ang="0">
                  <a:pos x="T4" y="T5"/>
                </a:cxn>
                <a:cxn ang="0">
                  <a:pos x="T6" y="T7"/>
                </a:cxn>
              </a:cxnLst>
              <a:rect l="0" t="0" r="r" b="b"/>
              <a:pathLst>
                <a:path w="1" h="3">
                  <a:moveTo>
                    <a:pt x="0" y="0"/>
                  </a:moveTo>
                  <a:cubicBezTo>
                    <a:pt x="0" y="1"/>
                    <a:pt x="0" y="2"/>
                    <a:pt x="1" y="3"/>
                  </a:cubicBezTo>
                  <a:cubicBezTo>
                    <a:pt x="1" y="0"/>
                    <a:pt x="1" y="0"/>
                    <a:pt x="1" y="0"/>
                  </a:cubicBezTo>
                  <a:lnTo>
                    <a:pt x="0" y="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8" name="Freeform 33">
              <a:extLst>
                <a:ext uri="{FF2B5EF4-FFF2-40B4-BE49-F238E27FC236}">
                  <a16:creationId xmlns:a16="http://schemas.microsoft.com/office/drawing/2014/main" id="{E1D56BC3-FD45-4357-9E6F-F5D9E89A40DE}"/>
                </a:ext>
              </a:extLst>
            </p:cNvPr>
            <p:cNvSpPr>
              <a:spLocks/>
            </p:cNvSpPr>
            <p:nvPr userDrawn="1"/>
          </p:nvSpPr>
          <p:spPr bwMode="auto">
            <a:xfrm>
              <a:off x="2991" y="507"/>
              <a:ext cx="26" cy="17"/>
            </a:xfrm>
            <a:custGeom>
              <a:avLst/>
              <a:gdLst>
                <a:gd name="T0" fmla="*/ 0 w 11"/>
                <a:gd name="T1" fmla="*/ 0 h 7"/>
                <a:gd name="T2" fmla="*/ 11 w 11"/>
                <a:gd name="T3" fmla="*/ 7 h 7"/>
                <a:gd name="T4" fmla="*/ 0 w 11"/>
                <a:gd name="T5" fmla="*/ 0 h 7"/>
              </a:gdLst>
              <a:ahLst/>
              <a:cxnLst>
                <a:cxn ang="0">
                  <a:pos x="T0" y="T1"/>
                </a:cxn>
                <a:cxn ang="0">
                  <a:pos x="T2" y="T3"/>
                </a:cxn>
                <a:cxn ang="0">
                  <a:pos x="T4" y="T5"/>
                </a:cxn>
              </a:cxnLst>
              <a:rect l="0" t="0" r="r" b="b"/>
              <a:pathLst>
                <a:path w="11" h="7">
                  <a:moveTo>
                    <a:pt x="0" y="0"/>
                  </a:moveTo>
                  <a:cubicBezTo>
                    <a:pt x="6" y="2"/>
                    <a:pt x="9" y="5"/>
                    <a:pt x="11" y="7"/>
                  </a:cubicBezTo>
                  <a:cubicBezTo>
                    <a:pt x="11" y="4"/>
                    <a:pt x="9" y="1"/>
                    <a:pt x="0" y="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9" name="Freeform 34">
              <a:extLst>
                <a:ext uri="{FF2B5EF4-FFF2-40B4-BE49-F238E27FC236}">
                  <a16:creationId xmlns:a16="http://schemas.microsoft.com/office/drawing/2014/main" id="{5DD7A972-D318-445A-8582-C35D687DCCA3}"/>
                </a:ext>
              </a:extLst>
            </p:cNvPr>
            <p:cNvSpPr>
              <a:spLocks/>
            </p:cNvSpPr>
            <p:nvPr userDrawn="1"/>
          </p:nvSpPr>
          <p:spPr bwMode="auto">
            <a:xfrm>
              <a:off x="2229" y="703"/>
              <a:ext cx="31" cy="40"/>
            </a:xfrm>
            <a:custGeom>
              <a:avLst/>
              <a:gdLst>
                <a:gd name="T0" fmla="*/ 7 w 13"/>
                <a:gd name="T1" fmla="*/ 0 h 17"/>
                <a:gd name="T2" fmla="*/ 0 w 13"/>
                <a:gd name="T3" fmla="*/ 10 h 17"/>
                <a:gd name="T4" fmla="*/ 13 w 13"/>
                <a:gd name="T5" fmla="*/ 17 h 17"/>
                <a:gd name="T6" fmla="*/ 7 w 13"/>
                <a:gd name="T7" fmla="*/ 0 h 17"/>
              </a:gdLst>
              <a:ahLst/>
              <a:cxnLst>
                <a:cxn ang="0">
                  <a:pos x="T0" y="T1"/>
                </a:cxn>
                <a:cxn ang="0">
                  <a:pos x="T2" y="T3"/>
                </a:cxn>
                <a:cxn ang="0">
                  <a:pos x="T4" y="T5"/>
                </a:cxn>
                <a:cxn ang="0">
                  <a:pos x="T6" y="T7"/>
                </a:cxn>
              </a:cxnLst>
              <a:rect l="0" t="0" r="r" b="b"/>
              <a:pathLst>
                <a:path w="13" h="17">
                  <a:moveTo>
                    <a:pt x="7" y="0"/>
                  </a:moveTo>
                  <a:cubicBezTo>
                    <a:pt x="0" y="10"/>
                    <a:pt x="0" y="10"/>
                    <a:pt x="0" y="10"/>
                  </a:cubicBezTo>
                  <a:cubicBezTo>
                    <a:pt x="6" y="11"/>
                    <a:pt x="8" y="14"/>
                    <a:pt x="13" y="17"/>
                  </a:cubicBezTo>
                  <a:lnTo>
                    <a:pt x="7" y="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0" name="Freeform 35">
              <a:extLst>
                <a:ext uri="{FF2B5EF4-FFF2-40B4-BE49-F238E27FC236}">
                  <a16:creationId xmlns:a16="http://schemas.microsoft.com/office/drawing/2014/main" id="{86A6F357-C5AD-4150-A526-5899A0BCAF6F}"/>
                </a:ext>
              </a:extLst>
            </p:cNvPr>
            <p:cNvSpPr>
              <a:spLocks/>
            </p:cNvSpPr>
            <p:nvPr userDrawn="1"/>
          </p:nvSpPr>
          <p:spPr bwMode="auto">
            <a:xfrm>
              <a:off x="2312" y="618"/>
              <a:ext cx="104" cy="56"/>
            </a:xfrm>
            <a:custGeom>
              <a:avLst/>
              <a:gdLst>
                <a:gd name="T0" fmla="*/ 19 w 44"/>
                <a:gd name="T1" fmla="*/ 22 h 24"/>
                <a:gd name="T2" fmla="*/ 19 w 44"/>
                <a:gd name="T3" fmla="*/ 8 h 24"/>
                <a:gd name="T4" fmla="*/ 19 w 44"/>
                <a:gd name="T5" fmla="*/ 22 h 24"/>
              </a:gdLst>
              <a:ahLst/>
              <a:cxnLst>
                <a:cxn ang="0">
                  <a:pos x="T0" y="T1"/>
                </a:cxn>
                <a:cxn ang="0">
                  <a:pos x="T2" y="T3"/>
                </a:cxn>
                <a:cxn ang="0">
                  <a:pos x="T4" y="T5"/>
                </a:cxn>
              </a:cxnLst>
              <a:rect l="0" t="0" r="r" b="b"/>
              <a:pathLst>
                <a:path w="44" h="24">
                  <a:moveTo>
                    <a:pt x="19" y="22"/>
                  </a:moveTo>
                  <a:cubicBezTo>
                    <a:pt x="20" y="17"/>
                    <a:pt x="44" y="0"/>
                    <a:pt x="19" y="8"/>
                  </a:cubicBezTo>
                  <a:cubicBezTo>
                    <a:pt x="18" y="13"/>
                    <a:pt x="0" y="24"/>
                    <a:pt x="19" y="22"/>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1" name="Freeform 36">
              <a:extLst>
                <a:ext uri="{FF2B5EF4-FFF2-40B4-BE49-F238E27FC236}">
                  <a16:creationId xmlns:a16="http://schemas.microsoft.com/office/drawing/2014/main" id="{5A9E10BF-F739-4BF7-A3BD-970DA1F69FA1}"/>
                </a:ext>
              </a:extLst>
            </p:cNvPr>
            <p:cNvSpPr>
              <a:spLocks/>
            </p:cNvSpPr>
            <p:nvPr userDrawn="1"/>
          </p:nvSpPr>
          <p:spPr bwMode="auto">
            <a:xfrm>
              <a:off x="3635" y="533"/>
              <a:ext cx="90" cy="85"/>
            </a:xfrm>
            <a:custGeom>
              <a:avLst/>
              <a:gdLst>
                <a:gd name="T0" fmla="*/ 16 w 38"/>
                <a:gd name="T1" fmla="*/ 32 h 36"/>
                <a:gd name="T2" fmla="*/ 7 w 38"/>
                <a:gd name="T3" fmla="*/ 33 h 36"/>
                <a:gd name="T4" fmla="*/ 16 w 38"/>
                <a:gd name="T5" fmla="*/ 32 h 36"/>
                <a:gd name="T6" fmla="*/ 16 w 38"/>
                <a:gd name="T7" fmla="*/ 32 h 36"/>
                <a:gd name="T8" fmla="*/ 38 w 38"/>
                <a:gd name="T9" fmla="*/ 15 h 36"/>
                <a:gd name="T10" fmla="*/ 8 w 38"/>
                <a:gd name="T11" fmla="*/ 15 h 36"/>
                <a:gd name="T12" fmla="*/ 16 w 38"/>
                <a:gd name="T13" fmla="*/ 32 h 36"/>
              </a:gdLst>
              <a:ahLst/>
              <a:cxnLst>
                <a:cxn ang="0">
                  <a:pos x="T0" y="T1"/>
                </a:cxn>
                <a:cxn ang="0">
                  <a:pos x="T2" y="T3"/>
                </a:cxn>
                <a:cxn ang="0">
                  <a:pos x="T4" y="T5"/>
                </a:cxn>
                <a:cxn ang="0">
                  <a:pos x="T6" y="T7"/>
                </a:cxn>
                <a:cxn ang="0">
                  <a:pos x="T8" y="T9"/>
                </a:cxn>
                <a:cxn ang="0">
                  <a:pos x="T10" y="T11"/>
                </a:cxn>
                <a:cxn ang="0">
                  <a:pos x="T12" y="T13"/>
                </a:cxn>
              </a:cxnLst>
              <a:rect l="0" t="0" r="r" b="b"/>
              <a:pathLst>
                <a:path w="38" h="36">
                  <a:moveTo>
                    <a:pt x="16" y="32"/>
                  </a:moveTo>
                  <a:cubicBezTo>
                    <a:pt x="13" y="32"/>
                    <a:pt x="10" y="32"/>
                    <a:pt x="7" y="33"/>
                  </a:cubicBezTo>
                  <a:cubicBezTo>
                    <a:pt x="12" y="33"/>
                    <a:pt x="14" y="32"/>
                    <a:pt x="16" y="32"/>
                  </a:cubicBezTo>
                  <a:cubicBezTo>
                    <a:pt x="16" y="32"/>
                    <a:pt x="16" y="32"/>
                    <a:pt x="16" y="32"/>
                  </a:cubicBezTo>
                  <a:cubicBezTo>
                    <a:pt x="32" y="29"/>
                    <a:pt x="38" y="36"/>
                    <a:pt x="38" y="15"/>
                  </a:cubicBezTo>
                  <a:cubicBezTo>
                    <a:pt x="16" y="0"/>
                    <a:pt x="27" y="30"/>
                    <a:pt x="8" y="15"/>
                  </a:cubicBezTo>
                  <a:cubicBezTo>
                    <a:pt x="0" y="20"/>
                    <a:pt x="23" y="28"/>
                    <a:pt x="16" y="32"/>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2" name="Freeform 37">
              <a:extLst>
                <a:ext uri="{FF2B5EF4-FFF2-40B4-BE49-F238E27FC236}">
                  <a16:creationId xmlns:a16="http://schemas.microsoft.com/office/drawing/2014/main" id="{1B6C1EA3-91D5-4463-B059-FB52E39296FB}"/>
                </a:ext>
              </a:extLst>
            </p:cNvPr>
            <p:cNvSpPr>
              <a:spLocks/>
            </p:cNvSpPr>
            <p:nvPr userDrawn="1"/>
          </p:nvSpPr>
          <p:spPr bwMode="auto">
            <a:xfrm>
              <a:off x="5041" y="2366"/>
              <a:ext cx="26" cy="36"/>
            </a:xfrm>
            <a:custGeom>
              <a:avLst/>
              <a:gdLst>
                <a:gd name="T0" fmla="*/ 11 w 11"/>
                <a:gd name="T1" fmla="*/ 1 h 15"/>
                <a:gd name="T2" fmla="*/ 7 w 11"/>
                <a:gd name="T3" fmla="*/ 0 h 15"/>
                <a:gd name="T4" fmla="*/ 0 w 11"/>
                <a:gd name="T5" fmla="*/ 15 h 15"/>
                <a:gd name="T6" fmla="*/ 11 w 11"/>
                <a:gd name="T7" fmla="*/ 1 h 15"/>
              </a:gdLst>
              <a:ahLst/>
              <a:cxnLst>
                <a:cxn ang="0">
                  <a:pos x="T0" y="T1"/>
                </a:cxn>
                <a:cxn ang="0">
                  <a:pos x="T2" y="T3"/>
                </a:cxn>
                <a:cxn ang="0">
                  <a:pos x="T4" y="T5"/>
                </a:cxn>
                <a:cxn ang="0">
                  <a:pos x="T6" y="T7"/>
                </a:cxn>
              </a:cxnLst>
              <a:rect l="0" t="0" r="r" b="b"/>
              <a:pathLst>
                <a:path w="11" h="15">
                  <a:moveTo>
                    <a:pt x="11" y="1"/>
                  </a:moveTo>
                  <a:cubicBezTo>
                    <a:pt x="7" y="0"/>
                    <a:pt x="7" y="0"/>
                    <a:pt x="7" y="0"/>
                  </a:cubicBezTo>
                  <a:cubicBezTo>
                    <a:pt x="2" y="3"/>
                    <a:pt x="1" y="7"/>
                    <a:pt x="0" y="15"/>
                  </a:cubicBezTo>
                  <a:lnTo>
                    <a:pt x="11" y="1"/>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3" name="Freeform 38">
              <a:extLst>
                <a:ext uri="{FF2B5EF4-FFF2-40B4-BE49-F238E27FC236}">
                  <a16:creationId xmlns:a16="http://schemas.microsoft.com/office/drawing/2014/main" id="{B2CACC82-0261-4399-9344-881560EB7D56}"/>
                </a:ext>
              </a:extLst>
            </p:cNvPr>
            <p:cNvSpPr>
              <a:spLocks/>
            </p:cNvSpPr>
            <p:nvPr userDrawn="1"/>
          </p:nvSpPr>
          <p:spPr bwMode="auto">
            <a:xfrm>
              <a:off x="4874" y="2901"/>
              <a:ext cx="45" cy="10"/>
            </a:xfrm>
            <a:custGeom>
              <a:avLst/>
              <a:gdLst>
                <a:gd name="T0" fmla="*/ 40 w 45"/>
                <a:gd name="T1" fmla="*/ 10 h 10"/>
                <a:gd name="T2" fmla="*/ 45 w 45"/>
                <a:gd name="T3" fmla="*/ 0 h 10"/>
                <a:gd name="T4" fmla="*/ 0 w 45"/>
                <a:gd name="T5" fmla="*/ 0 h 10"/>
                <a:gd name="T6" fmla="*/ 40 w 45"/>
                <a:gd name="T7" fmla="*/ 10 h 10"/>
              </a:gdLst>
              <a:ahLst/>
              <a:cxnLst>
                <a:cxn ang="0">
                  <a:pos x="T0" y="T1"/>
                </a:cxn>
                <a:cxn ang="0">
                  <a:pos x="T2" y="T3"/>
                </a:cxn>
                <a:cxn ang="0">
                  <a:pos x="T4" y="T5"/>
                </a:cxn>
                <a:cxn ang="0">
                  <a:pos x="T6" y="T7"/>
                </a:cxn>
              </a:cxnLst>
              <a:rect l="0" t="0" r="r" b="b"/>
              <a:pathLst>
                <a:path w="45" h="10">
                  <a:moveTo>
                    <a:pt x="40" y="10"/>
                  </a:moveTo>
                  <a:lnTo>
                    <a:pt x="45" y="0"/>
                  </a:lnTo>
                  <a:lnTo>
                    <a:pt x="0" y="0"/>
                  </a:lnTo>
                  <a:lnTo>
                    <a:pt x="40" y="1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4" name="Freeform 39">
              <a:extLst>
                <a:ext uri="{FF2B5EF4-FFF2-40B4-BE49-F238E27FC236}">
                  <a16:creationId xmlns:a16="http://schemas.microsoft.com/office/drawing/2014/main" id="{581357D3-0D18-4ECB-91DD-29E03C2B3AFB}"/>
                </a:ext>
              </a:extLst>
            </p:cNvPr>
            <p:cNvSpPr>
              <a:spLocks/>
            </p:cNvSpPr>
            <p:nvPr userDrawn="1"/>
          </p:nvSpPr>
          <p:spPr bwMode="auto">
            <a:xfrm>
              <a:off x="4643" y="3283"/>
              <a:ext cx="80" cy="47"/>
            </a:xfrm>
            <a:custGeom>
              <a:avLst/>
              <a:gdLst>
                <a:gd name="T0" fmla="*/ 17 w 34"/>
                <a:gd name="T1" fmla="*/ 20 h 20"/>
                <a:gd name="T2" fmla="*/ 34 w 34"/>
                <a:gd name="T3" fmla="*/ 0 h 20"/>
                <a:gd name="T4" fmla="*/ 17 w 34"/>
                <a:gd name="T5" fmla="*/ 20 h 20"/>
              </a:gdLst>
              <a:ahLst/>
              <a:cxnLst>
                <a:cxn ang="0">
                  <a:pos x="T0" y="T1"/>
                </a:cxn>
                <a:cxn ang="0">
                  <a:pos x="T2" y="T3"/>
                </a:cxn>
                <a:cxn ang="0">
                  <a:pos x="T4" y="T5"/>
                </a:cxn>
              </a:cxnLst>
              <a:rect l="0" t="0" r="r" b="b"/>
              <a:pathLst>
                <a:path w="34" h="20">
                  <a:moveTo>
                    <a:pt x="17" y="20"/>
                  </a:moveTo>
                  <a:cubicBezTo>
                    <a:pt x="24" y="15"/>
                    <a:pt x="28" y="5"/>
                    <a:pt x="34" y="0"/>
                  </a:cubicBezTo>
                  <a:cubicBezTo>
                    <a:pt x="24" y="15"/>
                    <a:pt x="0" y="7"/>
                    <a:pt x="17" y="2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grpSp>
      <p:sp>
        <p:nvSpPr>
          <p:cNvPr id="2079" name="Text Placeholder 2078">
            <a:extLst>
              <a:ext uri="{FF2B5EF4-FFF2-40B4-BE49-F238E27FC236}">
                <a16:creationId xmlns:a16="http://schemas.microsoft.com/office/drawing/2014/main" id="{F1F208CA-9DC3-4DD5-B773-E3D0D8596641}"/>
              </a:ext>
            </a:extLst>
          </p:cNvPr>
          <p:cNvSpPr>
            <a:spLocks noGrp="1"/>
          </p:cNvSpPr>
          <p:nvPr>
            <p:ph type="body" sz="quarter" idx="12" hasCustomPrompt="1"/>
          </p:nvPr>
        </p:nvSpPr>
        <p:spPr>
          <a:xfrm>
            <a:off x="291903" y="5260425"/>
            <a:ext cx="6011432" cy="276999"/>
          </a:xfrm>
        </p:spPr>
        <p:txBody>
          <a:bodyPr wrap="square">
            <a:noAutofit/>
          </a:bodyPr>
          <a:lstStyle>
            <a:lvl1pPr>
              <a:defRPr sz="1662" b="0" i="0">
                <a:solidFill>
                  <a:schemeClr val="bg1"/>
                </a:solidFill>
                <a:latin typeface="Montserrat SemiBold" pitchFamily="2" charset="77"/>
              </a:defRPr>
            </a:lvl1pPr>
            <a:lvl2pPr marL="0" indent="0">
              <a:buNone/>
              <a:defRPr/>
            </a:lvl2pPr>
          </a:lstStyle>
          <a:p>
            <a:pPr lvl="0"/>
            <a:r>
              <a:rPr lang="en-US" dirty="0"/>
              <a:t>Subtitle goes here</a:t>
            </a:r>
          </a:p>
        </p:txBody>
      </p:sp>
      <p:sp>
        <p:nvSpPr>
          <p:cNvPr id="73" name="Text Placeholder 2078">
            <a:extLst>
              <a:ext uri="{FF2B5EF4-FFF2-40B4-BE49-F238E27FC236}">
                <a16:creationId xmlns:a16="http://schemas.microsoft.com/office/drawing/2014/main" id="{E5ECC410-2706-40FE-B857-619CE0A8929C}"/>
              </a:ext>
            </a:extLst>
          </p:cNvPr>
          <p:cNvSpPr>
            <a:spLocks noGrp="1"/>
          </p:cNvSpPr>
          <p:nvPr>
            <p:ph type="body" sz="quarter" idx="13" hasCustomPrompt="1"/>
          </p:nvPr>
        </p:nvSpPr>
        <p:spPr>
          <a:xfrm>
            <a:off x="291902" y="5767077"/>
            <a:ext cx="6011432" cy="290660"/>
          </a:xfrm>
        </p:spPr>
        <p:txBody>
          <a:bodyPr wrap="none">
            <a:noAutofit/>
          </a:bodyPr>
          <a:lstStyle>
            <a:lvl1pPr>
              <a:defRPr sz="1108" b="0" i="0">
                <a:solidFill>
                  <a:schemeClr val="bg1"/>
                </a:solidFill>
                <a:latin typeface="Montserrat Light" pitchFamily="2" charset="77"/>
              </a:defRPr>
            </a:lvl1pPr>
            <a:lvl2pPr marL="0" indent="0">
              <a:buNone/>
              <a:defRPr/>
            </a:lvl2pPr>
          </a:lstStyle>
          <a:p>
            <a:pPr lvl="0"/>
            <a:r>
              <a:rPr lang="en-US" dirty="0"/>
              <a:t>Presenter’s name goes here</a:t>
            </a:r>
          </a:p>
        </p:txBody>
      </p:sp>
      <p:grpSp>
        <p:nvGrpSpPr>
          <p:cNvPr id="80" name="Group 4">
            <a:extLst>
              <a:ext uri="{FF2B5EF4-FFF2-40B4-BE49-F238E27FC236}">
                <a16:creationId xmlns:a16="http://schemas.microsoft.com/office/drawing/2014/main" id="{1B568CDD-A995-4CE1-BC96-4A7C1005C100}"/>
              </a:ext>
            </a:extLst>
          </p:cNvPr>
          <p:cNvGrpSpPr>
            <a:grpSpLocks noChangeAspect="1"/>
          </p:cNvGrpSpPr>
          <p:nvPr userDrawn="1"/>
        </p:nvGrpSpPr>
        <p:grpSpPr bwMode="auto">
          <a:xfrm>
            <a:off x="291904" y="2544553"/>
            <a:ext cx="673008" cy="770642"/>
            <a:chOff x="1841" y="2"/>
            <a:chExt cx="4000" cy="4318"/>
          </a:xfrm>
          <a:solidFill>
            <a:schemeClr val="bg1"/>
          </a:solidFill>
        </p:grpSpPr>
        <p:sp>
          <p:nvSpPr>
            <p:cNvPr id="81" name="Freeform 5">
              <a:extLst>
                <a:ext uri="{FF2B5EF4-FFF2-40B4-BE49-F238E27FC236}">
                  <a16:creationId xmlns:a16="http://schemas.microsoft.com/office/drawing/2014/main" id="{59ED2881-2F39-4BAD-A794-16314B4479ED}"/>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82" name="Freeform 6">
              <a:extLst>
                <a:ext uri="{FF2B5EF4-FFF2-40B4-BE49-F238E27FC236}">
                  <a16:creationId xmlns:a16="http://schemas.microsoft.com/office/drawing/2014/main" id="{77969BF3-D7B1-42CE-B7AE-F16F87C2EEBC}"/>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37" name="Group 36">
            <a:extLst>
              <a:ext uri="{FF2B5EF4-FFF2-40B4-BE49-F238E27FC236}">
                <a16:creationId xmlns:a16="http://schemas.microsoft.com/office/drawing/2014/main" id="{2C1473C7-61E2-9840-8E57-2C5AA5A548AB}"/>
              </a:ext>
            </a:extLst>
          </p:cNvPr>
          <p:cNvGrpSpPr/>
          <p:nvPr userDrawn="1"/>
        </p:nvGrpSpPr>
        <p:grpSpPr>
          <a:xfrm>
            <a:off x="10012118" y="14497"/>
            <a:ext cx="2496321" cy="1912730"/>
            <a:chOff x="6811349" y="1211547"/>
            <a:chExt cx="1910979" cy="3240059"/>
          </a:xfrm>
        </p:grpSpPr>
        <p:sp>
          <p:nvSpPr>
            <p:cNvPr id="38" name="Rectangle 37">
              <a:extLst>
                <a:ext uri="{FF2B5EF4-FFF2-40B4-BE49-F238E27FC236}">
                  <a16:creationId xmlns:a16="http://schemas.microsoft.com/office/drawing/2014/main" id="{70CF0461-881B-3E4D-A0E2-EFA781E3A893}"/>
                </a:ext>
              </a:extLst>
            </p:cNvPr>
            <p:cNvSpPr/>
            <p:nvPr/>
          </p:nvSpPr>
          <p:spPr>
            <a:xfrm>
              <a:off x="6948010" y="1894818"/>
              <a:ext cx="1774318" cy="2556788"/>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To bring visual interest and impact there are images that bleed across the slide. To place in an image select </a:t>
              </a:r>
              <a:r>
                <a:rPr lang="en-US" sz="1108" b="1" i="1" dirty="0">
                  <a:solidFill>
                    <a:schemeClr val="tx1">
                      <a:lumMod val="50000"/>
                    </a:schemeClr>
                  </a:solidFill>
                  <a:ea typeface="Roboto" charset="0"/>
                  <a:cs typeface="Roboto" charset="0"/>
                </a:rPr>
                <a:t>Fill &gt; Picture or texture </a:t>
              </a:r>
              <a:r>
                <a:rPr lang="en-US" sz="1108" b="0" i="1" dirty="0">
                  <a:solidFill>
                    <a:schemeClr val="tx1">
                      <a:lumMod val="50000"/>
                    </a:schemeClr>
                  </a:solidFill>
                  <a:ea typeface="Roboto" charset="0"/>
                  <a:cs typeface="Roboto" charset="0"/>
                </a:rPr>
                <a:t>and select your image. To crop the image at the right place use the offset sliders. </a:t>
              </a:r>
              <a:r>
                <a:rPr lang="en-US" sz="1108" b="1" i="1" dirty="0">
                  <a:solidFill>
                    <a:schemeClr val="tx1">
                      <a:lumMod val="50000"/>
                    </a:schemeClr>
                  </a:solidFill>
                  <a:ea typeface="Roboto" charset="0"/>
                  <a:cs typeface="Roboto" charset="0"/>
                </a:rPr>
                <a:t> </a:t>
              </a:r>
              <a:r>
                <a:rPr lang="en-US" sz="1108" i="1" dirty="0">
                  <a:solidFill>
                    <a:schemeClr val="tx1">
                      <a:lumMod val="50000"/>
                    </a:schemeClr>
                  </a:solidFill>
                  <a:ea typeface="Roboto" charset="0"/>
                  <a:cs typeface="Roboto" charset="0"/>
                </a:rPr>
                <a:t> </a:t>
              </a:r>
            </a:p>
          </p:txBody>
        </p:sp>
        <p:sp>
          <p:nvSpPr>
            <p:cNvPr id="39" name="Triangle 38">
              <a:extLst>
                <a:ext uri="{FF2B5EF4-FFF2-40B4-BE49-F238E27FC236}">
                  <a16:creationId xmlns:a16="http://schemas.microsoft.com/office/drawing/2014/main" id="{E68BB9DD-8482-3F45-8274-5E2E0263B33F}"/>
                </a:ext>
              </a:extLst>
            </p:cNvPr>
            <p:cNvSpPr/>
            <p:nvPr/>
          </p:nvSpPr>
          <p:spPr>
            <a:xfrm rot="16200000" flipH="1">
              <a:off x="6587722" y="2139000"/>
              <a:ext cx="583915" cy="136661"/>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923" i="1" dirty="0">
                <a:solidFill>
                  <a:schemeClr val="tx1">
                    <a:lumMod val="50000"/>
                  </a:schemeClr>
                </a:solidFill>
              </a:endParaRPr>
            </a:p>
          </p:txBody>
        </p:sp>
        <p:sp>
          <p:nvSpPr>
            <p:cNvPr id="40" name="Rectangle 39">
              <a:extLst>
                <a:ext uri="{FF2B5EF4-FFF2-40B4-BE49-F238E27FC236}">
                  <a16:creationId xmlns:a16="http://schemas.microsoft.com/office/drawing/2014/main" id="{621F31C5-CC68-E245-BED2-5BD5E669919E}"/>
                </a:ext>
              </a:extLst>
            </p:cNvPr>
            <p:cNvSpPr/>
            <p:nvPr/>
          </p:nvSpPr>
          <p:spPr>
            <a:xfrm>
              <a:off x="6955407" y="1211547"/>
              <a:ext cx="1766921" cy="619130"/>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BLEEDING IMAGES</a:t>
              </a:r>
            </a:p>
          </p:txBody>
        </p:sp>
      </p:grpSp>
      <p:pic>
        <p:nvPicPr>
          <p:cNvPr id="3" name="Picture 2">
            <a:extLst>
              <a:ext uri="{FF2B5EF4-FFF2-40B4-BE49-F238E27FC236}">
                <a16:creationId xmlns:a16="http://schemas.microsoft.com/office/drawing/2014/main" id="{7D54CC4E-FBE2-144A-A0C6-75211EE963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90640" y="2052726"/>
            <a:ext cx="2317800" cy="6519774"/>
          </a:xfrm>
          <a:prstGeom prst="rect">
            <a:avLst/>
          </a:prstGeom>
        </p:spPr>
      </p:pic>
      <p:grpSp>
        <p:nvGrpSpPr>
          <p:cNvPr id="44" name="Group 43">
            <a:extLst>
              <a:ext uri="{FF2B5EF4-FFF2-40B4-BE49-F238E27FC236}">
                <a16:creationId xmlns:a16="http://schemas.microsoft.com/office/drawing/2014/main" id="{4A940BB1-CB3B-0B4E-9F39-148F4AA53549}"/>
              </a:ext>
            </a:extLst>
          </p:cNvPr>
          <p:cNvGrpSpPr/>
          <p:nvPr userDrawn="1"/>
        </p:nvGrpSpPr>
        <p:grpSpPr>
          <a:xfrm>
            <a:off x="311134" y="365496"/>
            <a:ext cx="2347748" cy="170496"/>
            <a:chOff x="446350" y="402893"/>
            <a:chExt cx="2745153" cy="187940"/>
          </a:xfrm>
        </p:grpSpPr>
        <p:cxnSp>
          <p:nvCxnSpPr>
            <p:cNvPr id="45" name="Straight Connector 44">
              <a:extLst>
                <a:ext uri="{FF2B5EF4-FFF2-40B4-BE49-F238E27FC236}">
                  <a16:creationId xmlns:a16="http://schemas.microsoft.com/office/drawing/2014/main" id="{4186E643-F37F-A643-A1FB-0DBD19AB9050}"/>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73D122C8-69A2-9045-8A39-C0BBDCAE66BA}"/>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bg1"/>
                  </a:solidFill>
                  <a:latin typeface="Montserrat SemiBold" pitchFamily="2" charset="77"/>
                </a:rPr>
                <a:t>NSW Department of Education</a:t>
              </a:r>
            </a:p>
          </p:txBody>
        </p:sp>
      </p:grpSp>
    </p:spTree>
    <p:extLst>
      <p:ext uri="{BB962C8B-B14F-4D97-AF65-F5344CB8AC3E}">
        <p14:creationId xmlns:p14="http://schemas.microsoft.com/office/powerpoint/2010/main" val="2334561723"/>
      </p:ext>
    </p:extLst>
  </p:cSld>
  <p:clrMapOvr>
    <a:masterClrMapping/>
  </p:clrMapOvr>
  <p:transition>
    <p:fade/>
  </p:transition>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Young student using an interactive device at her desk.&#10;">
            <a:extLst>
              <a:ext uri="{FF2B5EF4-FFF2-40B4-BE49-F238E27FC236}">
                <a16:creationId xmlns:a16="http://schemas.microsoft.com/office/drawing/2014/main" id="{803D38EF-B025-1D4B-89FA-98E21AEAAAF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1033881"/>
            <a:ext cx="5053098" cy="4982138"/>
          </a:xfrm>
          <a:prstGeom prst="rect">
            <a:avLst/>
          </a:prstGeom>
        </p:spPr>
      </p:pic>
      <p:sp>
        <p:nvSpPr>
          <p:cNvPr id="28" name="Text Placeholder 2078">
            <a:extLst>
              <a:ext uri="{FF2B5EF4-FFF2-40B4-BE49-F238E27FC236}">
                <a16:creationId xmlns:a16="http://schemas.microsoft.com/office/drawing/2014/main" id="{D3261B0B-59AF-AC42-8E88-1F4183CADE4A}"/>
              </a:ext>
            </a:extLst>
          </p:cNvPr>
          <p:cNvSpPr>
            <a:spLocks noGrp="1"/>
          </p:cNvSpPr>
          <p:nvPr>
            <p:ph type="body" sz="quarter" idx="15" hasCustomPrompt="1"/>
          </p:nvPr>
        </p:nvSpPr>
        <p:spPr>
          <a:xfrm>
            <a:off x="5096828" y="3059141"/>
            <a:ext cx="3664986" cy="931618"/>
          </a:xfrm>
          <a:prstGeom prst="rect">
            <a:avLst/>
          </a:prstGeom>
        </p:spPr>
        <p:txBody>
          <a:bodyPr wrap="square" lIns="0">
            <a:noAutofit/>
          </a:bodyPr>
          <a:lstStyle>
            <a:lvl1pPr marL="0" indent="0">
              <a:buNone/>
              <a:defRPr sz="1800" b="0" i="0">
                <a:solidFill>
                  <a:schemeClr val="bg1"/>
                </a:solidFill>
                <a:latin typeface="Montserrat SemiBold" pitchFamily="2" charset="77"/>
              </a:defRPr>
            </a:lvl1pPr>
            <a:lvl2pPr marL="0" indent="0">
              <a:buNone/>
              <a:defRPr/>
            </a:lvl2pPr>
          </a:lstStyle>
          <a:p>
            <a:pPr lvl="0"/>
            <a:r>
              <a:rPr lang="en-US" dirty="0"/>
              <a:t>Subtitle goes here</a:t>
            </a:r>
          </a:p>
        </p:txBody>
      </p:sp>
      <p:sp>
        <p:nvSpPr>
          <p:cNvPr id="17"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5096832" y="1833967"/>
            <a:ext cx="3664985" cy="1107996"/>
          </a:xfrm>
        </p:spPr>
        <p:txBody>
          <a:bodyPr anchor="b">
            <a:noAutofit/>
          </a:bodyPr>
          <a:lstStyle>
            <a:lvl1pPr>
              <a:lnSpc>
                <a:spcPct val="90000"/>
              </a:lnSpc>
              <a:defRPr sz="3000">
                <a:solidFill>
                  <a:schemeClr val="bg1"/>
                </a:solidFill>
              </a:defRPr>
            </a:lvl1pPr>
          </a:lstStyle>
          <a:p>
            <a:r>
              <a:rPr lang="en-US" dirty="0"/>
              <a:t>Divider title goes here</a:t>
            </a:r>
            <a:endParaRPr lang="en-AU" dirty="0"/>
          </a:p>
        </p:txBody>
      </p:sp>
      <p:cxnSp>
        <p:nvCxnSpPr>
          <p:cNvPr id="19" name="Straight Connector 18">
            <a:extLst>
              <a:ext uri="{FF2B5EF4-FFF2-40B4-BE49-F238E27FC236}">
                <a16:creationId xmlns:a16="http://schemas.microsoft.com/office/drawing/2014/main" id="{00741CFD-7DEE-490C-8563-C8C4EF3060AD}"/>
              </a:ext>
              <a:ext uri="{C183D7F6-B498-43B3-948B-1728B52AA6E4}">
                <adec:decorative xmlns:adec="http://schemas.microsoft.com/office/drawing/2017/decorative" xmlns="" val="1"/>
              </a:ext>
            </a:extLst>
          </p:cNvPr>
          <p:cNvCxnSpPr/>
          <p:nvPr userDrawn="1"/>
        </p:nvCxnSpPr>
        <p:spPr>
          <a:xfrm>
            <a:off x="252796" y="388436"/>
            <a:ext cx="0" cy="10800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875D8F5-C831-4AC7-AE09-4DA65EE17051}"/>
              </a:ext>
            </a:extLst>
          </p:cNvPr>
          <p:cNvSpPr txBox="1"/>
          <p:nvPr userDrawn="1"/>
        </p:nvSpPr>
        <p:spPr>
          <a:xfrm>
            <a:off x="306969" y="365498"/>
            <a:ext cx="1853071" cy="138499"/>
          </a:xfrm>
          <a:prstGeom prst="rect">
            <a:avLst/>
          </a:prstGeom>
          <a:noFill/>
        </p:spPr>
        <p:txBody>
          <a:bodyPr wrap="none" lIns="0" tIns="0" rIns="0" bIns="0" rtlCol="0">
            <a:spAutoFit/>
          </a:bodyPr>
          <a:lstStyle/>
          <a:p>
            <a:r>
              <a:rPr lang="en-AU" sz="900" b="1" i="0" dirty="0">
                <a:solidFill>
                  <a:schemeClr val="bg1"/>
                </a:solidFill>
                <a:latin typeface="Montserrat SemiBold" pitchFamily="2" charset="77"/>
              </a:rPr>
              <a:t>NSW Department of Education</a:t>
            </a:r>
          </a:p>
        </p:txBody>
      </p:sp>
      <p:pic>
        <p:nvPicPr>
          <p:cNvPr id="10" name="Picture 9" descr="NSW Government Logo" title="NSW Government Logo"/>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186017" y="5912575"/>
            <a:ext cx="665883" cy="720000"/>
          </a:xfrm>
          <a:prstGeom prst="rect">
            <a:avLst/>
          </a:prstGeom>
        </p:spPr>
      </p:pic>
    </p:spTree>
    <p:extLst>
      <p:ext uri="{BB962C8B-B14F-4D97-AF65-F5344CB8AC3E}">
        <p14:creationId xmlns:p14="http://schemas.microsoft.com/office/powerpoint/2010/main" val="295140373"/>
      </p:ext>
    </p:extLst>
  </p:cSld>
  <p:clrMapOvr>
    <a:masterClrMapping/>
  </p:clrMapOvr>
  <p:transition>
    <p:fade/>
  </p:transition>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over Square Crop">
    <p:bg>
      <p:bgPr>
        <a:solidFill>
          <a:schemeClr val="tx2"/>
        </a:solidFill>
        <a:effectLst/>
      </p:bgPr>
    </p:bg>
    <p:spTree>
      <p:nvGrpSpPr>
        <p:cNvPr id="1" name=""/>
        <p:cNvGrpSpPr/>
        <p:nvPr/>
      </p:nvGrpSpPr>
      <p:grpSpPr>
        <a:xfrm>
          <a:off x="0" y="0"/>
          <a:ext cx="0" cy="0"/>
          <a:chOff x="0" y="0"/>
          <a:chExt cx="0" cy="0"/>
        </a:xfrm>
      </p:grpSpPr>
      <p:sp>
        <p:nvSpPr>
          <p:cNvPr id="41" name="Text Placeholder 40">
            <a:extLst>
              <a:ext uri="{FF2B5EF4-FFF2-40B4-BE49-F238E27FC236}">
                <a16:creationId xmlns:a16="http://schemas.microsoft.com/office/drawing/2014/main" id="{3970CEFB-E51A-4B14-9DB2-514C0C5AB6A8}"/>
              </a:ext>
            </a:extLst>
          </p:cNvPr>
          <p:cNvSpPr>
            <a:spLocks noGrp="1" noChangeAspect="1"/>
          </p:cNvSpPr>
          <p:nvPr>
            <p:ph type="body" sz="quarter" idx="11"/>
          </p:nvPr>
        </p:nvSpPr>
        <p:spPr>
          <a:xfrm>
            <a:off x="5408103" y="1"/>
            <a:ext cx="3735897" cy="3269409"/>
          </a:xfrm>
          <a:prstGeom prst="rect">
            <a:avLst/>
          </a:prstGeom>
          <a:solidFill>
            <a:schemeClr val="accent5">
              <a:alpha val="70000"/>
            </a:schemeClr>
          </a:solidFill>
        </p:spPr>
        <p:txBody>
          <a:bodyPr wrap="square">
            <a:noAutofit/>
          </a:bodyPr>
          <a:lstStyle>
            <a:lvl1pPr>
              <a:defRPr>
                <a:noFill/>
              </a:defRPr>
            </a:lvl1pPr>
          </a:lstStyle>
          <a:p>
            <a:pPr lvl="0"/>
            <a:r>
              <a:rPr lang="en-US"/>
              <a:t>Edit Master text styles</a:t>
            </a:r>
          </a:p>
        </p:txBody>
      </p:sp>
      <p:sp>
        <p:nvSpPr>
          <p:cNvPr id="9"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91904" y="4109575"/>
            <a:ext cx="6011431" cy="1107996"/>
          </a:xfrm>
        </p:spPr>
        <p:txBody>
          <a:bodyPr>
            <a:noAutofit/>
          </a:bodyPr>
          <a:lstStyle>
            <a:lvl1pPr>
              <a:lnSpc>
                <a:spcPct val="90000"/>
              </a:lnSpc>
              <a:defRPr sz="3692">
                <a:solidFill>
                  <a:schemeClr val="bg1"/>
                </a:solidFill>
              </a:defRPr>
            </a:lvl1pPr>
          </a:lstStyle>
          <a:p>
            <a:r>
              <a:rPr lang="en-US" dirty="0"/>
              <a:t>Presentation title goes here across two lines</a:t>
            </a:r>
            <a:endParaRPr lang="en-AU" dirty="0"/>
          </a:p>
        </p:txBody>
      </p:sp>
      <p:sp>
        <p:nvSpPr>
          <p:cNvPr id="22" name="Freeform 10">
            <a:extLst>
              <a:ext uri="{FF2B5EF4-FFF2-40B4-BE49-F238E27FC236}">
                <a16:creationId xmlns:a16="http://schemas.microsoft.com/office/drawing/2014/main" id="{39AB1F3C-8E26-4E08-9535-80C3D60FD691}"/>
              </a:ext>
            </a:extLst>
          </p:cNvPr>
          <p:cNvSpPr>
            <a:spLocks/>
          </p:cNvSpPr>
          <p:nvPr userDrawn="1"/>
        </p:nvSpPr>
        <p:spPr bwMode="auto">
          <a:xfrm>
            <a:off x="2521220" y="4"/>
            <a:ext cx="2297201" cy="2384889"/>
          </a:xfrm>
          <a:custGeom>
            <a:avLst/>
            <a:gdLst>
              <a:gd name="T0" fmla="*/ 1609 w 2651"/>
              <a:gd name="T1" fmla="*/ 0 h 2582"/>
              <a:gd name="T2" fmla="*/ 587 w 2651"/>
              <a:gd name="T3" fmla="*/ 810 h 2582"/>
              <a:gd name="T4" fmla="*/ 105 w 2651"/>
              <a:gd name="T5" fmla="*/ 1557 h 2582"/>
              <a:gd name="T6" fmla="*/ 7 w 2651"/>
              <a:gd name="T7" fmla="*/ 2007 h 2582"/>
              <a:gd name="T8" fmla="*/ 143 w 2651"/>
              <a:gd name="T9" fmla="*/ 2343 h 2582"/>
              <a:gd name="T10" fmla="*/ 303 w 2651"/>
              <a:gd name="T11" fmla="*/ 2446 h 2582"/>
              <a:gd name="T12" fmla="*/ 306 w 2651"/>
              <a:gd name="T13" fmla="*/ 2448 h 2582"/>
              <a:gd name="T14" fmla="*/ 1704 w 2651"/>
              <a:gd name="T15" fmla="*/ 2023 h 2582"/>
              <a:gd name="T16" fmla="*/ 2327 w 2651"/>
              <a:gd name="T17" fmla="*/ 962 h 2582"/>
              <a:gd name="T18" fmla="*/ 2651 w 2651"/>
              <a:gd name="T19" fmla="*/ 0 h 2582"/>
              <a:gd name="T20" fmla="*/ 2651 w 2651"/>
              <a:gd name="T21" fmla="*/ 0 h 2582"/>
              <a:gd name="T22" fmla="*/ 1609 w 2651"/>
              <a:gd name="T23"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51" h="2582">
                <a:moveTo>
                  <a:pt x="1609" y="0"/>
                </a:moveTo>
                <a:cubicBezTo>
                  <a:pt x="1271" y="188"/>
                  <a:pt x="885" y="456"/>
                  <a:pt x="587" y="810"/>
                </a:cubicBezTo>
                <a:cubicBezTo>
                  <a:pt x="359" y="1084"/>
                  <a:pt x="197" y="1334"/>
                  <a:pt x="105" y="1557"/>
                </a:cubicBezTo>
                <a:cubicBezTo>
                  <a:pt x="33" y="1722"/>
                  <a:pt x="0" y="1874"/>
                  <a:pt x="7" y="2007"/>
                </a:cubicBezTo>
                <a:cubicBezTo>
                  <a:pt x="12" y="2137"/>
                  <a:pt x="56" y="2246"/>
                  <a:pt x="143" y="2343"/>
                </a:cubicBezTo>
                <a:cubicBezTo>
                  <a:pt x="180" y="2382"/>
                  <a:pt x="233" y="2417"/>
                  <a:pt x="303" y="2446"/>
                </a:cubicBezTo>
                <a:cubicBezTo>
                  <a:pt x="306" y="2448"/>
                  <a:pt x="306" y="2448"/>
                  <a:pt x="306" y="2448"/>
                </a:cubicBezTo>
                <a:cubicBezTo>
                  <a:pt x="624" y="2582"/>
                  <a:pt x="1269" y="2539"/>
                  <a:pt x="1704" y="2023"/>
                </a:cubicBezTo>
                <a:cubicBezTo>
                  <a:pt x="1938" y="1744"/>
                  <a:pt x="2148" y="1387"/>
                  <a:pt x="2327" y="962"/>
                </a:cubicBezTo>
                <a:cubicBezTo>
                  <a:pt x="2483" y="593"/>
                  <a:pt x="2588" y="242"/>
                  <a:pt x="2651" y="0"/>
                </a:cubicBezTo>
                <a:cubicBezTo>
                  <a:pt x="2651" y="0"/>
                  <a:pt x="2651" y="0"/>
                  <a:pt x="2651" y="0"/>
                </a:cubicBezTo>
                <a:lnTo>
                  <a:pt x="1609" y="0"/>
                </a:lnTo>
                <a:close/>
              </a:path>
            </a:pathLst>
          </a:custGeom>
          <a:gradFill>
            <a:gsLst>
              <a:gs pos="0">
                <a:srgbClr val="D5264D"/>
              </a:gs>
              <a:gs pos="100000">
                <a:srgbClr val="21558A"/>
              </a:gs>
            </a:gsLst>
            <a:lin ang="8400000" scaled="0"/>
          </a:gradFill>
          <a:ln>
            <a:noFill/>
          </a:ln>
        </p:spPr>
        <p:txBody>
          <a:bodyPr vert="horz" wrap="square" lIns="84406" tIns="42203" rIns="84406" bIns="42203" numCol="1" anchor="t" anchorCtr="0" compatLnSpc="1">
            <a:prstTxWarp prst="textNoShape">
              <a:avLst/>
            </a:prstTxWarp>
          </a:bodyPr>
          <a:lstStyle/>
          <a:p>
            <a:endParaRPr lang="en-AU" sz="1809" dirty="0"/>
          </a:p>
        </p:txBody>
      </p:sp>
      <p:sp>
        <p:nvSpPr>
          <p:cNvPr id="42" name="Picture Placeholder 41">
            <a:extLst>
              <a:ext uri="{FF2B5EF4-FFF2-40B4-BE49-F238E27FC236}">
                <a16:creationId xmlns:a16="http://schemas.microsoft.com/office/drawing/2014/main" id="{814657A7-7CC1-4B7D-BC3A-DD426F395464}"/>
              </a:ext>
            </a:extLst>
          </p:cNvPr>
          <p:cNvSpPr>
            <a:spLocks noGrp="1" noChangeAspect="1"/>
          </p:cNvSpPr>
          <p:nvPr>
            <p:ph type="pic" sz="quarter" idx="10"/>
          </p:nvPr>
        </p:nvSpPr>
        <p:spPr>
          <a:xfrm>
            <a:off x="5392511" y="-1"/>
            <a:ext cx="3735897" cy="3269409"/>
          </a:xfrm>
          <a:prstGeom prst="rect">
            <a:avLst/>
          </a:prstGeom>
          <a:solidFill>
            <a:schemeClr val="bg1">
              <a:alpha val="15000"/>
            </a:schemeClr>
          </a:solidFill>
        </p:spPr>
        <p:txBody>
          <a:bodyPr wrap="square">
            <a:noAutofit/>
          </a:bodyPr>
          <a:lstStyle>
            <a:lvl1pPr>
              <a:defRPr>
                <a:noFill/>
              </a:defRPr>
            </a:lvl1pPr>
          </a:lstStyle>
          <a:p>
            <a:r>
              <a:rPr lang="en-US" dirty="0"/>
              <a:t>Click icon to add picture</a:t>
            </a:r>
            <a:endParaRPr lang="en-AU" dirty="0"/>
          </a:p>
        </p:txBody>
      </p:sp>
      <p:grpSp>
        <p:nvGrpSpPr>
          <p:cNvPr id="2054" name="Group 20">
            <a:extLst>
              <a:ext uri="{FF2B5EF4-FFF2-40B4-BE49-F238E27FC236}">
                <a16:creationId xmlns:a16="http://schemas.microsoft.com/office/drawing/2014/main" id="{9B036ADB-BA28-4595-8355-A895DEFE17A1}"/>
              </a:ext>
            </a:extLst>
          </p:cNvPr>
          <p:cNvGrpSpPr>
            <a:grpSpLocks noChangeAspect="1"/>
          </p:cNvGrpSpPr>
          <p:nvPr userDrawn="1"/>
        </p:nvGrpSpPr>
        <p:grpSpPr bwMode="auto">
          <a:xfrm>
            <a:off x="4423308" y="2760405"/>
            <a:ext cx="540906" cy="509004"/>
            <a:chOff x="1154" y="455"/>
            <a:chExt cx="3928" cy="3412"/>
          </a:xfrm>
        </p:grpSpPr>
        <p:sp>
          <p:nvSpPr>
            <p:cNvPr id="2056" name="Freeform 21">
              <a:extLst>
                <a:ext uri="{FF2B5EF4-FFF2-40B4-BE49-F238E27FC236}">
                  <a16:creationId xmlns:a16="http://schemas.microsoft.com/office/drawing/2014/main" id="{49F2FB40-13BC-433C-B295-DF4671F173A1}"/>
                </a:ext>
              </a:extLst>
            </p:cNvPr>
            <p:cNvSpPr>
              <a:spLocks/>
            </p:cNvSpPr>
            <p:nvPr userDrawn="1"/>
          </p:nvSpPr>
          <p:spPr bwMode="auto">
            <a:xfrm>
              <a:off x="4890" y="2845"/>
              <a:ext cx="3" cy="23"/>
            </a:xfrm>
            <a:custGeom>
              <a:avLst/>
              <a:gdLst>
                <a:gd name="T0" fmla="*/ 0 w 1"/>
                <a:gd name="T1" fmla="*/ 10 h 10"/>
                <a:gd name="T2" fmla="*/ 1 w 1"/>
                <a:gd name="T3" fmla="*/ 0 h 10"/>
                <a:gd name="T4" fmla="*/ 0 w 1"/>
                <a:gd name="T5" fmla="*/ 10 h 10"/>
              </a:gdLst>
              <a:ahLst/>
              <a:cxnLst>
                <a:cxn ang="0">
                  <a:pos x="T0" y="T1"/>
                </a:cxn>
                <a:cxn ang="0">
                  <a:pos x="T2" y="T3"/>
                </a:cxn>
                <a:cxn ang="0">
                  <a:pos x="T4" y="T5"/>
                </a:cxn>
              </a:cxnLst>
              <a:rect l="0" t="0" r="r" b="b"/>
              <a:pathLst>
                <a:path w="1" h="10">
                  <a:moveTo>
                    <a:pt x="0" y="10"/>
                  </a:moveTo>
                  <a:cubicBezTo>
                    <a:pt x="1" y="5"/>
                    <a:pt x="1" y="2"/>
                    <a:pt x="1" y="0"/>
                  </a:cubicBezTo>
                  <a:lnTo>
                    <a:pt x="0" y="1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57" name="Freeform 22">
              <a:extLst>
                <a:ext uri="{FF2B5EF4-FFF2-40B4-BE49-F238E27FC236}">
                  <a16:creationId xmlns:a16="http://schemas.microsoft.com/office/drawing/2014/main" id="{AE6BB9A5-D096-4A22-AFE8-8D6B89A65E9C}"/>
                </a:ext>
              </a:extLst>
            </p:cNvPr>
            <p:cNvSpPr>
              <a:spLocks/>
            </p:cNvSpPr>
            <p:nvPr userDrawn="1"/>
          </p:nvSpPr>
          <p:spPr bwMode="auto">
            <a:xfrm>
              <a:off x="4933" y="2694"/>
              <a:ext cx="12" cy="12"/>
            </a:xfrm>
            <a:custGeom>
              <a:avLst/>
              <a:gdLst>
                <a:gd name="T0" fmla="*/ 5 w 5"/>
                <a:gd name="T1" fmla="*/ 3 h 5"/>
                <a:gd name="T2" fmla="*/ 0 w 5"/>
                <a:gd name="T3" fmla="*/ 0 h 5"/>
                <a:gd name="T4" fmla="*/ 5 w 5"/>
                <a:gd name="T5" fmla="*/ 3 h 5"/>
              </a:gdLst>
              <a:ahLst/>
              <a:cxnLst>
                <a:cxn ang="0">
                  <a:pos x="T0" y="T1"/>
                </a:cxn>
                <a:cxn ang="0">
                  <a:pos x="T2" y="T3"/>
                </a:cxn>
                <a:cxn ang="0">
                  <a:pos x="T4" y="T5"/>
                </a:cxn>
              </a:cxnLst>
              <a:rect l="0" t="0" r="r" b="b"/>
              <a:pathLst>
                <a:path w="5" h="5">
                  <a:moveTo>
                    <a:pt x="5" y="3"/>
                  </a:moveTo>
                  <a:cubicBezTo>
                    <a:pt x="0" y="0"/>
                    <a:pt x="0" y="0"/>
                    <a:pt x="0" y="0"/>
                  </a:cubicBezTo>
                  <a:cubicBezTo>
                    <a:pt x="2" y="3"/>
                    <a:pt x="4" y="5"/>
                    <a:pt x="5" y="3"/>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58" name="Freeform 23">
              <a:extLst>
                <a:ext uri="{FF2B5EF4-FFF2-40B4-BE49-F238E27FC236}">
                  <a16:creationId xmlns:a16="http://schemas.microsoft.com/office/drawing/2014/main" id="{E92B07B4-3CD9-4818-9CFB-006F896CB8F7}"/>
                </a:ext>
              </a:extLst>
            </p:cNvPr>
            <p:cNvSpPr>
              <a:spLocks/>
            </p:cNvSpPr>
            <p:nvPr userDrawn="1"/>
          </p:nvSpPr>
          <p:spPr bwMode="auto">
            <a:xfrm>
              <a:off x="4784" y="1548"/>
              <a:ext cx="5" cy="43"/>
            </a:xfrm>
            <a:custGeom>
              <a:avLst/>
              <a:gdLst>
                <a:gd name="T0" fmla="*/ 1 w 2"/>
                <a:gd name="T1" fmla="*/ 0 h 18"/>
                <a:gd name="T2" fmla="*/ 0 w 2"/>
                <a:gd name="T3" fmla="*/ 18 h 18"/>
                <a:gd name="T4" fmla="*/ 1 w 2"/>
                <a:gd name="T5" fmla="*/ 0 h 18"/>
              </a:gdLst>
              <a:ahLst/>
              <a:cxnLst>
                <a:cxn ang="0">
                  <a:pos x="T0" y="T1"/>
                </a:cxn>
                <a:cxn ang="0">
                  <a:pos x="T2" y="T3"/>
                </a:cxn>
                <a:cxn ang="0">
                  <a:pos x="T4" y="T5"/>
                </a:cxn>
              </a:cxnLst>
              <a:rect l="0" t="0" r="r" b="b"/>
              <a:pathLst>
                <a:path w="2" h="18">
                  <a:moveTo>
                    <a:pt x="1" y="0"/>
                  </a:moveTo>
                  <a:cubicBezTo>
                    <a:pt x="0" y="18"/>
                    <a:pt x="0" y="18"/>
                    <a:pt x="0" y="18"/>
                  </a:cubicBezTo>
                  <a:cubicBezTo>
                    <a:pt x="1" y="14"/>
                    <a:pt x="2" y="8"/>
                    <a:pt x="1" y="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59" name="Freeform 24">
              <a:extLst>
                <a:ext uri="{FF2B5EF4-FFF2-40B4-BE49-F238E27FC236}">
                  <a16:creationId xmlns:a16="http://schemas.microsoft.com/office/drawing/2014/main" id="{1EF26DD0-2448-4975-9D0C-C8C2FEA1E562}"/>
                </a:ext>
              </a:extLst>
            </p:cNvPr>
            <p:cNvSpPr>
              <a:spLocks/>
            </p:cNvSpPr>
            <p:nvPr userDrawn="1"/>
          </p:nvSpPr>
          <p:spPr bwMode="auto">
            <a:xfrm>
              <a:off x="4381" y="3497"/>
              <a:ext cx="33" cy="38"/>
            </a:xfrm>
            <a:custGeom>
              <a:avLst/>
              <a:gdLst>
                <a:gd name="T0" fmla="*/ 0 w 14"/>
                <a:gd name="T1" fmla="*/ 16 h 16"/>
                <a:gd name="T2" fmla="*/ 2 w 14"/>
                <a:gd name="T3" fmla="*/ 0 h 16"/>
                <a:gd name="T4" fmla="*/ 0 w 14"/>
                <a:gd name="T5" fmla="*/ 16 h 16"/>
              </a:gdLst>
              <a:ahLst/>
              <a:cxnLst>
                <a:cxn ang="0">
                  <a:pos x="T0" y="T1"/>
                </a:cxn>
                <a:cxn ang="0">
                  <a:pos x="T2" y="T3"/>
                </a:cxn>
                <a:cxn ang="0">
                  <a:pos x="T4" y="T5"/>
                </a:cxn>
              </a:cxnLst>
              <a:rect l="0" t="0" r="r" b="b"/>
              <a:pathLst>
                <a:path w="14" h="16">
                  <a:moveTo>
                    <a:pt x="0" y="16"/>
                  </a:moveTo>
                  <a:cubicBezTo>
                    <a:pt x="14" y="8"/>
                    <a:pt x="4" y="6"/>
                    <a:pt x="2" y="0"/>
                  </a:cubicBezTo>
                  <a:lnTo>
                    <a:pt x="0" y="16"/>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0" name="Freeform 25">
              <a:extLst>
                <a:ext uri="{FF2B5EF4-FFF2-40B4-BE49-F238E27FC236}">
                  <a16:creationId xmlns:a16="http://schemas.microsoft.com/office/drawing/2014/main" id="{2E2B54BC-EB3B-40E4-936A-5FBE24F6216C}"/>
                </a:ext>
              </a:extLst>
            </p:cNvPr>
            <p:cNvSpPr>
              <a:spLocks/>
            </p:cNvSpPr>
            <p:nvPr userDrawn="1"/>
          </p:nvSpPr>
          <p:spPr bwMode="auto">
            <a:xfrm>
              <a:off x="1637" y="3474"/>
              <a:ext cx="7" cy="7"/>
            </a:xfrm>
            <a:custGeom>
              <a:avLst/>
              <a:gdLst>
                <a:gd name="T0" fmla="*/ 3 w 3"/>
                <a:gd name="T1" fmla="*/ 3 h 3"/>
                <a:gd name="T2" fmla="*/ 1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1"/>
                    <a:pt x="1" y="0"/>
                  </a:cubicBezTo>
                  <a:cubicBezTo>
                    <a:pt x="0" y="2"/>
                    <a:pt x="1" y="3"/>
                    <a:pt x="3" y="3"/>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1" name="Freeform 26">
              <a:extLst>
                <a:ext uri="{FF2B5EF4-FFF2-40B4-BE49-F238E27FC236}">
                  <a16:creationId xmlns:a16="http://schemas.microsoft.com/office/drawing/2014/main" id="{C289839E-1D07-4D98-85D2-F7A89897970F}"/>
                </a:ext>
              </a:extLst>
            </p:cNvPr>
            <p:cNvSpPr>
              <a:spLocks/>
            </p:cNvSpPr>
            <p:nvPr userDrawn="1"/>
          </p:nvSpPr>
          <p:spPr bwMode="auto">
            <a:xfrm>
              <a:off x="2753" y="648"/>
              <a:ext cx="7" cy="5"/>
            </a:xfrm>
            <a:custGeom>
              <a:avLst/>
              <a:gdLst>
                <a:gd name="T0" fmla="*/ 3 w 3"/>
                <a:gd name="T1" fmla="*/ 2 h 2"/>
                <a:gd name="T2" fmla="*/ 2 w 3"/>
                <a:gd name="T3" fmla="*/ 2 h 2"/>
                <a:gd name="T4" fmla="*/ 3 w 3"/>
                <a:gd name="T5" fmla="*/ 2 h 2"/>
              </a:gdLst>
              <a:ahLst/>
              <a:cxnLst>
                <a:cxn ang="0">
                  <a:pos x="T0" y="T1"/>
                </a:cxn>
                <a:cxn ang="0">
                  <a:pos x="T2" y="T3"/>
                </a:cxn>
                <a:cxn ang="0">
                  <a:pos x="T4" y="T5"/>
                </a:cxn>
              </a:cxnLst>
              <a:rect l="0" t="0" r="r" b="b"/>
              <a:pathLst>
                <a:path w="3" h="2">
                  <a:moveTo>
                    <a:pt x="3" y="2"/>
                  </a:moveTo>
                  <a:cubicBezTo>
                    <a:pt x="0" y="0"/>
                    <a:pt x="1" y="0"/>
                    <a:pt x="2" y="2"/>
                  </a:cubicBezTo>
                  <a:lnTo>
                    <a:pt x="3" y="2"/>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2" name="Freeform 27">
              <a:extLst>
                <a:ext uri="{FF2B5EF4-FFF2-40B4-BE49-F238E27FC236}">
                  <a16:creationId xmlns:a16="http://schemas.microsoft.com/office/drawing/2014/main" id="{364CA78C-4E0B-4846-B904-D33D1A0EEABF}"/>
                </a:ext>
              </a:extLst>
            </p:cNvPr>
            <p:cNvSpPr>
              <a:spLocks/>
            </p:cNvSpPr>
            <p:nvPr userDrawn="1"/>
          </p:nvSpPr>
          <p:spPr bwMode="auto">
            <a:xfrm>
              <a:off x="3083" y="3764"/>
              <a:ext cx="24" cy="11"/>
            </a:xfrm>
            <a:custGeom>
              <a:avLst/>
              <a:gdLst>
                <a:gd name="T0" fmla="*/ 10 w 10"/>
                <a:gd name="T1" fmla="*/ 1 h 5"/>
                <a:gd name="T2" fmla="*/ 8 w 10"/>
                <a:gd name="T3" fmla="*/ 0 h 5"/>
                <a:gd name="T4" fmla="*/ 10 w 10"/>
                <a:gd name="T5" fmla="*/ 1 h 5"/>
              </a:gdLst>
              <a:ahLst/>
              <a:cxnLst>
                <a:cxn ang="0">
                  <a:pos x="T0" y="T1"/>
                </a:cxn>
                <a:cxn ang="0">
                  <a:pos x="T2" y="T3"/>
                </a:cxn>
                <a:cxn ang="0">
                  <a:pos x="T4" y="T5"/>
                </a:cxn>
              </a:cxnLst>
              <a:rect l="0" t="0" r="r" b="b"/>
              <a:pathLst>
                <a:path w="10" h="5">
                  <a:moveTo>
                    <a:pt x="10" y="1"/>
                  </a:moveTo>
                  <a:cubicBezTo>
                    <a:pt x="9" y="0"/>
                    <a:pt x="8" y="0"/>
                    <a:pt x="8" y="0"/>
                  </a:cubicBezTo>
                  <a:cubicBezTo>
                    <a:pt x="0" y="5"/>
                    <a:pt x="4" y="4"/>
                    <a:pt x="10" y="1"/>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3" name="Freeform 28">
              <a:extLst>
                <a:ext uri="{FF2B5EF4-FFF2-40B4-BE49-F238E27FC236}">
                  <a16:creationId xmlns:a16="http://schemas.microsoft.com/office/drawing/2014/main" id="{E22B1862-2D5C-42A1-8122-107F434EAE96}"/>
                </a:ext>
              </a:extLst>
            </p:cNvPr>
            <p:cNvSpPr>
              <a:spLocks/>
            </p:cNvSpPr>
            <p:nvPr userDrawn="1"/>
          </p:nvSpPr>
          <p:spPr bwMode="auto">
            <a:xfrm>
              <a:off x="4110" y="792"/>
              <a:ext cx="2" cy="2"/>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0" y="0"/>
                  </a:cubicBezTo>
                  <a:cubicBezTo>
                    <a:pt x="1" y="1"/>
                    <a:pt x="1" y="1"/>
                    <a:pt x="1" y="1"/>
                  </a:cubicBezTo>
                  <a:lnTo>
                    <a:pt x="1" y="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4" name="Freeform 29">
              <a:extLst>
                <a:ext uri="{FF2B5EF4-FFF2-40B4-BE49-F238E27FC236}">
                  <a16:creationId xmlns:a16="http://schemas.microsoft.com/office/drawing/2014/main" id="{5E89DC0F-3520-4946-8F70-5440F568E0B0}"/>
                </a:ext>
              </a:extLst>
            </p:cNvPr>
            <p:cNvSpPr>
              <a:spLocks/>
            </p:cNvSpPr>
            <p:nvPr userDrawn="1"/>
          </p:nvSpPr>
          <p:spPr bwMode="auto">
            <a:xfrm>
              <a:off x="4086" y="794"/>
              <a:ext cx="97" cy="85"/>
            </a:xfrm>
            <a:custGeom>
              <a:avLst/>
              <a:gdLst>
                <a:gd name="T0" fmla="*/ 0 w 41"/>
                <a:gd name="T1" fmla="*/ 36 h 36"/>
                <a:gd name="T2" fmla="*/ 41 w 41"/>
                <a:gd name="T3" fmla="*/ 7 h 36"/>
                <a:gd name="T4" fmla="*/ 11 w 41"/>
                <a:gd name="T5" fmla="*/ 0 h 36"/>
                <a:gd name="T6" fmla="*/ 0 w 41"/>
                <a:gd name="T7" fmla="*/ 36 h 36"/>
              </a:gdLst>
              <a:ahLst/>
              <a:cxnLst>
                <a:cxn ang="0">
                  <a:pos x="T0" y="T1"/>
                </a:cxn>
                <a:cxn ang="0">
                  <a:pos x="T2" y="T3"/>
                </a:cxn>
                <a:cxn ang="0">
                  <a:pos x="T4" y="T5"/>
                </a:cxn>
                <a:cxn ang="0">
                  <a:pos x="T6" y="T7"/>
                </a:cxn>
              </a:cxnLst>
              <a:rect l="0" t="0" r="r" b="b"/>
              <a:pathLst>
                <a:path w="41" h="36">
                  <a:moveTo>
                    <a:pt x="0" y="36"/>
                  </a:moveTo>
                  <a:cubicBezTo>
                    <a:pt x="13" y="26"/>
                    <a:pt x="27" y="16"/>
                    <a:pt x="41" y="7"/>
                  </a:cubicBezTo>
                  <a:cubicBezTo>
                    <a:pt x="22" y="13"/>
                    <a:pt x="17" y="8"/>
                    <a:pt x="11" y="0"/>
                  </a:cubicBezTo>
                  <a:lnTo>
                    <a:pt x="0" y="36"/>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5" name="Freeform 30">
              <a:extLst>
                <a:ext uri="{FF2B5EF4-FFF2-40B4-BE49-F238E27FC236}">
                  <a16:creationId xmlns:a16="http://schemas.microsoft.com/office/drawing/2014/main" id="{5B95F7D8-0B7F-44EF-918F-33B5C46836A7}"/>
                </a:ext>
              </a:extLst>
            </p:cNvPr>
            <p:cNvSpPr>
              <a:spLocks noEditPoints="1"/>
            </p:cNvSpPr>
            <p:nvPr userDrawn="1"/>
          </p:nvSpPr>
          <p:spPr bwMode="auto">
            <a:xfrm>
              <a:off x="1154" y="455"/>
              <a:ext cx="3928" cy="3412"/>
            </a:xfrm>
            <a:custGeom>
              <a:avLst/>
              <a:gdLst>
                <a:gd name="T0" fmla="*/ 1647 w 1665"/>
                <a:gd name="T1" fmla="*/ 800 h 1448"/>
                <a:gd name="T2" fmla="*/ 1600 w 1665"/>
                <a:gd name="T3" fmla="*/ 661 h 1448"/>
                <a:gd name="T4" fmla="*/ 1579 w 1665"/>
                <a:gd name="T5" fmla="*/ 622 h 1448"/>
                <a:gd name="T6" fmla="*/ 1539 w 1665"/>
                <a:gd name="T7" fmla="*/ 482 h 1448"/>
                <a:gd name="T8" fmla="*/ 1490 w 1665"/>
                <a:gd name="T9" fmla="*/ 478 h 1448"/>
                <a:gd name="T10" fmla="*/ 1497 w 1665"/>
                <a:gd name="T11" fmla="*/ 458 h 1448"/>
                <a:gd name="T12" fmla="*/ 1528 w 1665"/>
                <a:gd name="T13" fmla="*/ 462 h 1448"/>
                <a:gd name="T14" fmla="*/ 1516 w 1665"/>
                <a:gd name="T15" fmla="*/ 399 h 1448"/>
                <a:gd name="T16" fmla="*/ 1484 w 1665"/>
                <a:gd name="T17" fmla="*/ 373 h 1448"/>
                <a:gd name="T18" fmla="*/ 1398 w 1665"/>
                <a:gd name="T19" fmla="*/ 287 h 1448"/>
                <a:gd name="T20" fmla="*/ 1388 w 1665"/>
                <a:gd name="T21" fmla="*/ 270 h 1448"/>
                <a:gd name="T22" fmla="*/ 1295 w 1665"/>
                <a:gd name="T23" fmla="*/ 170 h 1448"/>
                <a:gd name="T24" fmla="*/ 1221 w 1665"/>
                <a:gd name="T25" fmla="*/ 127 h 1448"/>
                <a:gd name="T26" fmla="*/ 1180 w 1665"/>
                <a:gd name="T27" fmla="*/ 106 h 1448"/>
                <a:gd name="T28" fmla="*/ 1119 w 1665"/>
                <a:gd name="T29" fmla="*/ 87 h 1448"/>
                <a:gd name="T30" fmla="*/ 962 w 1665"/>
                <a:gd name="T31" fmla="*/ 96 h 1448"/>
                <a:gd name="T32" fmla="*/ 1023 w 1665"/>
                <a:gd name="T33" fmla="*/ 27 h 1448"/>
                <a:gd name="T34" fmla="*/ 916 w 1665"/>
                <a:gd name="T35" fmla="*/ 69 h 1448"/>
                <a:gd name="T36" fmla="*/ 851 w 1665"/>
                <a:gd name="T37" fmla="*/ 26 h 1448"/>
                <a:gd name="T38" fmla="*/ 810 w 1665"/>
                <a:gd name="T39" fmla="*/ 72 h 1448"/>
                <a:gd name="T40" fmla="*/ 790 w 1665"/>
                <a:gd name="T41" fmla="*/ 29 h 1448"/>
                <a:gd name="T42" fmla="*/ 717 w 1665"/>
                <a:gd name="T43" fmla="*/ 45 h 1448"/>
                <a:gd name="T44" fmla="*/ 680 w 1665"/>
                <a:gd name="T45" fmla="*/ 84 h 1448"/>
                <a:gd name="T46" fmla="*/ 563 w 1665"/>
                <a:gd name="T47" fmla="*/ 62 h 1448"/>
                <a:gd name="T48" fmla="*/ 472 w 1665"/>
                <a:gd name="T49" fmla="*/ 137 h 1448"/>
                <a:gd name="T50" fmla="*/ 356 w 1665"/>
                <a:gd name="T51" fmla="*/ 192 h 1448"/>
                <a:gd name="T52" fmla="*/ 307 w 1665"/>
                <a:gd name="T53" fmla="*/ 224 h 1448"/>
                <a:gd name="T54" fmla="*/ 235 w 1665"/>
                <a:gd name="T55" fmla="*/ 284 h 1448"/>
                <a:gd name="T56" fmla="*/ 209 w 1665"/>
                <a:gd name="T57" fmla="*/ 308 h 1448"/>
                <a:gd name="T58" fmla="*/ 187 w 1665"/>
                <a:gd name="T59" fmla="*/ 333 h 1448"/>
                <a:gd name="T60" fmla="*/ 6 w 1665"/>
                <a:gd name="T61" fmla="*/ 981 h 1448"/>
                <a:gd name="T62" fmla="*/ 33 w 1665"/>
                <a:gd name="T63" fmla="*/ 1064 h 1448"/>
                <a:gd name="T64" fmla="*/ 106 w 1665"/>
                <a:gd name="T65" fmla="*/ 1191 h 1448"/>
                <a:gd name="T66" fmla="*/ 129 w 1665"/>
                <a:gd name="T67" fmla="*/ 1192 h 1448"/>
                <a:gd name="T68" fmla="*/ 203 w 1665"/>
                <a:gd name="T69" fmla="*/ 1267 h 1448"/>
                <a:gd name="T70" fmla="*/ 256 w 1665"/>
                <a:gd name="T71" fmla="*/ 1313 h 1448"/>
                <a:gd name="T72" fmla="*/ 479 w 1665"/>
                <a:gd name="T73" fmla="*/ 1375 h 1448"/>
                <a:gd name="T74" fmla="*/ 568 w 1665"/>
                <a:gd name="T75" fmla="*/ 1376 h 1448"/>
                <a:gd name="T76" fmla="*/ 684 w 1665"/>
                <a:gd name="T77" fmla="*/ 1424 h 1448"/>
                <a:gd name="T78" fmla="*/ 742 w 1665"/>
                <a:gd name="T79" fmla="*/ 1425 h 1448"/>
                <a:gd name="T80" fmla="*/ 845 w 1665"/>
                <a:gd name="T81" fmla="*/ 1390 h 1448"/>
                <a:gd name="T82" fmla="*/ 823 w 1665"/>
                <a:gd name="T83" fmla="*/ 1438 h 1448"/>
                <a:gd name="T84" fmla="*/ 890 w 1665"/>
                <a:gd name="T85" fmla="*/ 1438 h 1448"/>
                <a:gd name="T86" fmla="*/ 991 w 1665"/>
                <a:gd name="T87" fmla="*/ 1419 h 1448"/>
                <a:gd name="T88" fmla="*/ 1065 w 1665"/>
                <a:gd name="T89" fmla="*/ 1398 h 1448"/>
                <a:gd name="T90" fmla="*/ 1117 w 1665"/>
                <a:gd name="T91" fmla="*/ 1397 h 1448"/>
                <a:gd name="T92" fmla="*/ 1178 w 1665"/>
                <a:gd name="T93" fmla="*/ 1365 h 1448"/>
                <a:gd name="T94" fmla="*/ 1238 w 1665"/>
                <a:gd name="T95" fmla="*/ 1333 h 1448"/>
                <a:gd name="T96" fmla="*/ 1283 w 1665"/>
                <a:gd name="T97" fmla="*/ 1333 h 1448"/>
                <a:gd name="T98" fmla="*/ 1441 w 1665"/>
                <a:gd name="T99" fmla="*/ 1227 h 1448"/>
                <a:gd name="T100" fmla="*/ 1522 w 1665"/>
                <a:gd name="T101" fmla="*/ 1129 h 1448"/>
                <a:gd name="T102" fmla="*/ 1548 w 1665"/>
                <a:gd name="T103" fmla="*/ 1128 h 1448"/>
                <a:gd name="T104" fmla="*/ 1570 w 1665"/>
                <a:gd name="T105" fmla="*/ 1055 h 1448"/>
                <a:gd name="T106" fmla="*/ 1591 w 1665"/>
                <a:gd name="T107" fmla="*/ 989 h 1448"/>
                <a:gd name="T108" fmla="*/ 1596 w 1665"/>
                <a:gd name="T109" fmla="*/ 925 h 1448"/>
                <a:gd name="T110" fmla="*/ 1629 w 1665"/>
                <a:gd name="T111" fmla="*/ 868 h 1448"/>
                <a:gd name="T112" fmla="*/ 1500 w 1665"/>
                <a:gd name="T113" fmla="*/ 445 h 1448"/>
                <a:gd name="T114" fmla="*/ 1618 w 1665"/>
                <a:gd name="T115" fmla="*/ 857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65" h="1448">
                  <a:moveTo>
                    <a:pt x="1618" y="857"/>
                  </a:moveTo>
                  <a:cubicBezTo>
                    <a:pt x="1622" y="850"/>
                    <a:pt x="1624" y="841"/>
                    <a:pt x="1617" y="828"/>
                  </a:cubicBezTo>
                  <a:cubicBezTo>
                    <a:pt x="1631" y="828"/>
                    <a:pt x="1628" y="815"/>
                    <a:pt x="1629" y="799"/>
                  </a:cubicBezTo>
                  <a:cubicBezTo>
                    <a:pt x="1647" y="800"/>
                    <a:pt x="1647" y="800"/>
                    <a:pt x="1647" y="800"/>
                  </a:cubicBezTo>
                  <a:cubicBezTo>
                    <a:pt x="1641" y="782"/>
                    <a:pt x="1632" y="784"/>
                    <a:pt x="1623" y="774"/>
                  </a:cubicBezTo>
                  <a:cubicBezTo>
                    <a:pt x="1624" y="755"/>
                    <a:pt x="1638" y="750"/>
                    <a:pt x="1650" y="744"/>
                  </a:cubicBezTo>
                  <a:cubicBezTo>
                    <a:pt x="1651" y="713"/>
                    <a:pt x="1628" y="768"/>
                    <a:pt x="1622" y="731"/>
                  </a:cubicBezTo>
                  <a:cubicBezTo>
                    <a:pt x="1629" y="704"/>
                    <a:pt x="1616" y="688"/>
                    <a:pt x="1600" y="661"/>
                  </a:cubicBezTo>
                  <a:cubicBezTo>
                    <a:pt x="1603" y="642"/>
                    <a:pt x="1612" y="661"/>
                    <a:pt x="1616" y="654"/>
                  </a:cubicBezTo>
                  <a:cubicBezTo>
                    <a:pt x="1599" y="642"/>
                    <a:pt x="1599" y="642"/>
                    <a:pt x="1599" y="642"/>
                  </a:cubicBezTo>
                  <a:cubicBezTo>
                    <a:pt x="1599" y="638"/>
                    <a:pt x="1603" y="638"/>
                    <a:pt x="1606" y="638"/>
                  </a:cubicBezTo>
                  <a:cubicBezTo>
                    <a:pt x="1598" y="627"/>
                    <a:pt x="1587" y="641"/>
                    <a:pt x="1579" y="622"/>
                  </a:cubicBezTo>
                  <a:cubicBezTo>
                    <a:pt x="1558" y="622"/>
                    <a:pt x="1596" y="575"/>
                    <a:pt x="1567" y="558"/>
                  </a:cubicBezTo>
                  <a:cubicBezTo>
                    <a:pt x="1570" y="550"/>
                    <a:pt x="1578" y="557"/>
                    <a:pt x="1585" y="553"/>
                  </a:cubicBezTo>
                  <a:cubicBezTo>
                    <a:pt x="1560" y="525"/>
                    <a:pt x="1567" y="528"/>
                    <a:pt x="1537" y="509"/>
                  </a:cubicBezTo>
                  <a:cubicBezTo>
                    <a:pt x="1539" y="482"/>
                    <a:pt x="1539" y="482"/>
                    <a:pt x="1539" y="482"/>
                  </a:cubicBezTo>
                  <a:cubicBezTo>
                    <a:pt x="1533" y="504"/>
                    <a:pt x="1509" y="489"/>
                    <a:pt x="1490" y="478"/>
                  </a:cubicBezTo>
                  <a:cubicBezTo>
                    <a:pt x="1489" y="479"/>
                    <a:pt x="1489" y="480"/>
                    <a:pt x="1488" y="481"/>
                  </a:cubicBezTo>
                  <a:cubicBezTo>
                    <a:pt x="1487" y="479"/>
                    <a:pt x="1486" y="477"/>
                    <a:pt x="1485" y="475"/>
                  </a:cubicBezTo>
                  <a:cubicBezTo>
                    <a:pt x="1487" y="476"/>
                    <a:pt x="1488" y="477"/>
                    <a:pt x="1490" y="478"/>
                  </a:cubicBezTo>
                  <a:cubicBezTo>
                    <a:pt x="1490" y="476"/>
                    <a:pt x="1491" y="474"/>
                    <a:pt x="1492" y="473"/>
                  </a:cubicBezTo>
                  <a:cubicBezTo>
                    <a:pt x="1489" y="472"/>
                    <a:pt x="1486" y="472"/>
                    <a:pt x="1484" y="472"/>
                  </a:cubicBezTo>
                  <a:cubicBezTo>
                    <a:pt x="1482" y="467"/>
                    <a:pt x="1480" y="463"/>
                    <a:pt x="1478" y="459"/>
                  </a:cubicBezTo>
                  <a:cubicBezTo>
                    <a:pt x="1483" y="457"/>
                    <a:pt x="1490" y="457"/>
                    <a:pt x="1497" y="458"/>
                  </a:cubicBezTo>
                  <a:cubicBezTo>
                    <a:pt x="1496" y="463"/>
                    <a:pt x="1494" y="468"/>
                    <a:pt x="1492" y="473"/>
                  </a:cubicBezTo>
                  <a:cubicBezTo>
                    <a:pt x="1505" y="475"/>
                    <a:pt x="1519" y="476"/>
                    <a:pt x="1528" y="471"/>
                  </a:cubicBezTo>
                  <a:cubicBezTo>
                    <a:pt x="1526" y="470"/>
                    <a:pt x="1522" y="467"/>
                    <a:pt x="1520" y="463"/>
                  </a:cubicBezTo>
                  <a:cubicBezTo>
                    <a:pt x="1523" y="464"/>
                    <a:pt x="1526" y="464"/>
                    <a:pt x="1528" y="462"/>
                  </a:cubicBezTo>
                  <a:cubicBezTo>
                    <a:pt x="1529" y="460"/>
                    <a:pt x="1524" y="459"/>
                    <a:pt x="1518" y="456"/>
                  </a:cubicBezTo>
                  <a:cubicBezTo>
                    <a:pt x="1533" y="441"/>
                    <a:pt x="1533" y="441"/>
                    <a:pt x="1533" y="441"/>
                  </a:cubicBezTo>
                  <a:cubicBezTo>
                    <a:pt x="1525" y="443"/>
                    <a:pt x="1525" y="443"/>
                    <a:pt x="1525" y="443"/>
                  </a:cubicBezTo>
                  <a:cubicBezTo>
                    <a:pt x="1516" y="399"/>
                    <a:pt x="1516" y="399"/>
                    <a:pt x="1516" y="399"/>
                  </a:cubicBezTo>
                  <a:cubicBezTo>
                    <a:pt x="1500" y="391"/>
                    <a:pt x="1482" y="386"/>
                    <a:pt x="1463" y="380"/>
                  </a:cubicBezTo>
                  <a:cubicBezTo>
                    <a:pt x="1444" y="373"/>
                    <a:pt x="1427" y="364"/>
                    <a:pt x="1410" y="350"/>
                  </a:cubicBezTo>
                  <a:cubicBezTo>
                    <a:pt x="1429" y="349"/>
                    <a:pt x="1431" y="336"/>
                    <a:pt x="1445" y="325"/>
                  </a:cubicBezTo>
                  <a:cubicBezTo>
                    <a:pt x="1438" y="347"/>
                    <a:pt x="1473" y="350"/>
                    <a:pt x="1484" y="373"/>
                  </a:cubicBezTo>
                  <a:cubicBezTo>
                    <a:pt x="1479" y="361"/>
                    <a:pt x="1487" y="359"/>
                    <a:pt x="1492" y="360"/>
                  </a:cubicBezTo>
                  <a:cubicBezTo>
                    <a:pt x="1452" y="333"/>
                    <a:pt x="1452" y="333"/>
                    <a:pt x="1452" y="333"/>
                  </a:cubicBezTo>
                  <a:cubicBezTo>
                    <a:pt x="1465" y="325"/>
                    <a:pt x="1456" y="319"/>
                    <a:pt x="1452" y="307"/>
                  </a:cubicBezTo>
                  <a:cubicBezTo>
                    <a:pt x="1436" y="331"/>
                    <a:pt x="1416" y="294"/>
                    <a:pt x="1398" y="287"/>
                  </a:cubicBezTo>
                  <a:cubicBezTo>
                    <a:pt x="1404" y="279"/>
                    <a:pt x="1414" y="276"/>
                    <a:pt x="1427" y="294"/>
                  </a:cubicBezTo>
                  <a:cubicBezTo>
                    <a:pt x="1427" y="278"/>
                    <a:pt x="1416" y="277"/>
                    <a:pt x="1404" y="278"/>
                  </a:cubicBezTo>
                  <a:cubicBezTo>
                    <a:pt x="1392" y="278"/>
                    <a:pt x="1380" y="280"/>
                    <a:pt x="1379" y="265"/>
                  </a:cubicBezTo>
                  <a:cubicBezTo>
                    <a:pt x="1382" y="269"/>
                    <a:pt x="1383" y="272"/>
                    <a:pt x="1388" y="270"/>
                  </a:cubicBezTo>
                  <a:cubicBezTo>
                    <a:pt x="1373" y="268"/>
                    <a:pt x="1357" y="242"/>
                    <a:pt x="1367" y="241"/>
                  </a:cubicBezTo>
                  <a:cubicBezTo>
                    <a:pt x="1371" y="244"/>
                    <a:pt x="1371" y="244"/>
                    <a:pt x="1371" y="244"/>
                  </a:cubicBezTo>
                  <a:cubicBezTo>
                    <a:pt x="1349" y="217"/>
                    <a:pt x="1288" y="177"/>
                    <a:pt x="1270" y="196"/>
                  </a:cubicBezTo>
                  <a:cubicBezTo>
                    <a:pt x="1271" y="193"/>
                    <a:pt x="1290" y="173"/>
                    <a:pt x="1295" y="170"/>
                  </a:cubicBezTo>
                  <a:cubicBezTo>
                    <a:pt x="1272" y="178"/>
                    <a:pt x="1250" y="187"/>
                    <a:pt x="1229" y="196"/>
                  </a:cubicBezTo>
                  <a:cubicBezTo>
                    <a:pt x="1224" y="193"/>
                    <a:pt x="1218" y="190"/>
                    <a:pt x="1213" y="186"/>
                  </a:cubicBezTo>
                  <a:cubicBezTo>
                    <a:pt x="1222" y="165"/>
                    <a:pt x="1232" y="140"/>
                    <a:pt x="1253" y="143"/>
                  </a:cubicBezTo>
                  <a:cubicBezTo>
                    <a:pt x="1248" y="136"/>
                    <a:pt x="1240" y="128"/>
                    <a:pt x="1221" y="127"/>
                  </a:cubicBezTo>
                  <a:cubicBezTo>
                    <a:pt x="1224" y="132"/>
                    <a:pt x="1218" y="160"/>
                    <a:pt x="1211" y="158"/>
                  </a:cubicBezTo>
                  <a:cubicBezTo>
                    <a:pt x="1203" y="128"/>
                    <a:pt x="1204" y="140"/>
                    <a:pt x="1190" y="110"/>
                  </a:cubicBezTo>
                  <a:cubicBezTo>
                    <a:pt x="1195" y="118"/>
                    <a:pt x="1173" y="143"/>
                    <a:pt x="1161" y="138"/>
                  </a:cubicBezTo>
                  <a:cubicBezTo>
                    <a:pt x="1165" y="134"/>
                    <a:pt x="1174" y="107"/>
                    <a:pt x="1180" y="106"/>
                  </a:cubicBezTo>
                  <a:cubicBezTo>
                    <a:pt x="1165" y="112"/>
                    <a:pt x="1150" y="117"/>
                    <a:pt x="1136" y="123"/>
                  </a:cubicBezTo>
                  <a:cubicBezTo>
                    <a:pt x="1146" y="121"/>
                    <a:pt x="1149" y="98"/>
                    <a:pt x="1145" y="87"/>
                  </a:cubicBezTo>
                  <a:cubicBezTo>
                    <a:pt x="1146" y="94"/>
                    <a:pt x="1118" y="74"/>
                    <a:pt x="1108" y="75"/>
                  </a:cubicBezTo>
                  <a:cubicBezTo>
                    <a:pt x="1119" y="87"/>
                    <a:pt x="1119" y="87"/>
                    <a:pt x="1119" y="87"/>
                  </a:cubicBezTo>
                  <a:cubicBezTo>
                    <a:pt x="1085" y="71"/>
                    <a:pt x="1070" y="118"/>
                    <a:pt x="1036" y="106"/>
                  </a:cubicBezTo>
                  <a:cubicBezTo>
                    <a:pt x="1042" y="101"/>
                    <a:pt x="1059" y="69"/>
                    <a:pt x="1041" y="61"/>
                  </a:cubicBezTo>
                  <a:cubicBezTo>
                    <a:pt x="1034" y="68"/>
                    <a:pt x="1019" y="87"/>
                    <a:pt x="1001" y="104"/>
                  </a:cubicBezTo>
                  <a:cubicBezTo>
                    <a:pt x="988" y="101"/>
                    <a:pt x="975" y="98"/>
                    <a:pt x="962" y="96"/>
                  </a:cubicBezTo>
                  <a:cubicBezTo>
                    <a:pt x="965" y="93"/>
                    <a:pt x="968" y="91"/>
                    <a:pt x="970" y="89"/>
                  </a:cubicBezTo>
                  <a:cubicBezTo>
                    <a:pt x="989" y="73"/>
                    <a:pt x="1009" y="59"/>
                    <a:pt x="1024" y="52"/>
                  </a:cubicBezTo>
                  <a:cubicBezTo>
                    <a:pt x="1012" y="41"/>
                    <a:pt x="1023" y="40"/>
                    <a:pt x="1002" y="36"/>
                  </a:cubicBezTo>
                  <a:cubicBezTo>
                    <a:pt x="996" y="25"/>
                    <a:pt x="1016" y="25"/>
                    <a:pt x="1023" y="27"/>
                  </a:cubicBezTo>
                  <a:cubicBezTo>
                    <a:pt x="1007" y="21"/>
                    <a:pt x="991" y="14"/>
                    <a:pt x="974" y="10"/>
                  </a:cubicBezTo>
                  <a:cubicBezTo>
                    <a:pt x="973" y="30"/>
                    <a:pt x="933" y="23"/>
                    <a:pt x="933" y="39"/>
                  </a:cubicBezTo>
                  <a:cubicBezTo>
                    <a:pt x="989" y="28"/>
                    <a:pt x="989" y="28"/>
                    <a:pt x="989" y="28"/>
                  </a:cubicBezTo>
                  <a:cubicBezTo>
                    <a:pt x="987" y="48"/>
                    <a:pt x="948" y="78"/>
                    <a:pt x="916" y="69"/>
                  </a:cubicBezTo>
                  <a:cubicBezTo>
                    <a:pt x="909" y="60"/>
                    <a:pt x="927" y="35"/>
                    <a:pt x="928" y="29"/>
                  </a:cubicBezTo>
                  <a:cubicBezTo>
                    <a:pt x="922" y="34"/>
                    <a:pt x="893" y="38"/>
                    <a:pt x="891" y="33"/>
                  </a:cubicBezTo>
                  <a:cubicBezTo>
                    <a:pt x="907" y="24"/>
                    <a:pt x="907" y="24"/>
                    <a:pt x="907" y="24"/>
                  </a:cubicBezTo>
                  <a:cubicBezTo>
                    <a:pt x="888" y="15"/>
                    <a:pt x="873" y="47"/>
                    <a:pt x="851" y="26"/>
                  </a:cubicBezTo>
                  <a:cubicBezTo>
                    <a:pt x="843" y="24"/>
                    <a:pt x="828" y="0"/>
                    <a:pt x="826" y="11"/>
                  </a:cubicBezTo>
                  <a:cubicBezTo>
                    <a:pt x="834" y="25"/>
                    <a:pt x="836" y="55"/>
                    <a:pt x="835" y="80"/>
                  </a:cubicBezTo>
                  <a:cubicBezTo>
                    <a:pt x="826" y="80"/>
                    <a:pt x="818" y="80"/>
                    <a:pt x="809" y="80"/>
                  </a:cubicBezTo>
                  <a:cubicBezTo>
                    <a:pt x="810" y="72"/>
                    <a:pt x="810" y="72"/>
                    <a:pt x="810" y="72"/>
                  </a:cubicBezTo>
                  <a:cubicBezTo>
                    <a:pt x="805" y="72"/>
                    <a:pt x="805" y="72"/>
                    <a:pt x="805" y="72"/>
                  </a:cubicBezTo>
                  <a:cubicBezTo>
                    <a:pt x="805" y="80"/>
                    <a:pt x="805" y="80"/>
                    <a:pt x="805" y="80"/>
                  </a:cubicBezTo>
                  <a:cubicBezTo>
                    <a:pt x="797" y="79"/>
                    <a:pt x="788" y="79"/>
                    <a:pt x="779" y="79"/>
                  </a:cubicBezTo>
                  <a:cubicBezTo>
                    <a:pt x="776" y="62"/>
                    <a:pt x="799" y="43"/>
                    <a:pt x="790" y="29"/>
                  </a:cubicBezTo>
                  <a:cubicBezTo>
                    <a:pt x="789" y="35"/>
                    <a:pt x="782" y="41"/>
                    <a:pt x="779" y="43"/>
                  </a:cubicBezTo>
                  <a:cubicBezTo>
                    <a:pt x="771" y="39"/>
                    <a:pt x="783" y="26"/>
                    <a:pt x="764" y="30"/>
                  </a:cubicBezTo>
                  <a:cubicBezTo>
                    <a:pt x="762" y="50"/>
                    <a:pt x="728" y="30"/>
                    <a:pt x="756" y="47"/>
                  </a:cubicBezTo>
                  <a:cubicBezTo>
                    <a:pt x="739" y="53"/>
                    <a:pt x="738" y="44"/>
                    <a:pt x="717" y="45"/>
                  </a:cubicBezTo>
                  <a:cubicBezTo>
                    <a:pt x="721" y="52"/>
                    <a:pt x="717" y="63"/>
                    <a:pt x="710" y="73"/>
                  </a:cubicBezTo>
                  <a:cubicBezTo>
                    <a:pt x="708" y="77"/>
                    <a:pt x="706" y="80"/>
                    <a:pt x="703" y="83"/>
                  </a:cubicBezTo>
                  <a:cubicBezTo>
                    <a:pt x="696" y="84"/>
                    <a:pt x="689" y="85"/>
                    <a:pt x="681" y="85"/>
                  </a:cubicBezTo>
                  <a:cubicBezTo>
                    <a:pt x="681" y="85"/>
                    <a:pt x="681" y="84"/>
                    <a:pt x="680" y="84"/>
                  </a:cubicBezTo>
                  <a:cubicBezTo>
                    <a:pt x="646" y="86"/>
                    <a:pt x="626" y="81"/>
                    <a:pt x="593" y="88"/>
                  </a:cubicBezTo>
                  <a:cubicBezTo>
                    <a:pt x="590" y="83"/>
                    <a:pt x="573" y="81"/>
                    <a:pt x="577" y="71"/>
                  </a:cubicBezTo>
                  <a:cubicBezTo>
                    <a:pt x="573" y="75"/>
                    <a:pt x="571" y="83"/>
                    <a:pt x="561" y="86"/>
                  </a:cubicBezTo>
                  <a:cubicBezTo>
                    <a:pt x="537" y="75"/>
                    <a:pt x="582" y="78"/>
                    <a:pt x="563" y="62"/>
                  </a:cubicBezTo>
                  <a:cubicBezTo>
                    <a:pt x="564" y="73"/>
                    <a:pt x="541" y="84"/>
                    <a:pt x="529" y="95"/>
                  </a:cubicBezTo>
                  <a:cubicBezTo>
                    <a:pt x="538" y="111"/>
                    <a:pt x="562" y="90"/>
                    <a:pt x="574" y="79"/>
                  </a:cubicBezTo>
                  <a:cubicBezTo>
                    <a:pt x="576" y="87"/>
                    <a:pt x="575" y="96"/>
                    <a:pt x="572" y="105"/>
                  </a:cubicBezTo>
                  <a:cubicBezTo>
                    <a:pt x="538" y="114"/>
                    <a:pt x="505" y="124"/>
                    <a:pt x="472" y="137"/>
                  </a:cubicBezTo>
                  <a:cubicBezTo>
                    <a:pt x="461" y="137"/>
                    <a:pt x="446" y="142"/>
                    <a:pt x="430" y="150"/>
                  </a:cubicBezTo>
                  <a:cubicBezTo>
                    <a:pt x="419" y="155"/>
                    <a:pt x="407" y="160"/>
                    <a:pt x="395" y="165"/>
                  </a:cubicBezTo>
                  <a:cubicBezTo>
                    <a:pt x="384" y="169"/>
                    <a:pt x="373" y="174"/>
                    <a:pt x="362" y="176"/>
                  </a:cubicBezTo>
                  <a:cubicBezTo>
                    <a:pt x="360" y="182"/>
                    <a:pt x="356" y="188"/>
                    <a:pt x="356" y="192"/>
                  </a:cubicBezTo>
                  <a:cubicBezTo>
                    <a:pt x="339" y="202"/>
                    <a:pt x="323" y="213"/>
                    <a:pt x="308" y="224"/>
                  </a:cubicBezTo>
                  <a:cubicBezTo>
                    <a:pt x="291" y="231"/>
                    <a:pt x="291" y="231"/>
                    <a:pt x="291" y="231"/>
                  </a:cubicBezTo>
                  <a:cubicBezTo>
                    <a:pt x="297" y="230"/>
                    <a:pt x="297" y="230"/>
                    <a:pt x="297" y="230"/>
                  </a:cubicBezTo>
                  <a:cubicBezTo>
                    <a:pt x="307" y="224"/>
                    <a:pt x="307" y="224"/>
                    <a:pt x="307" y="224"/>
                  </a:cubicBezTo>
                  <a:cubicBezTo>
                    <a:pt x="287" y="239"/>
                    <a:pt x="267" y="254"/>
                    <a:pt x="248" y="271"/>
                  </a:cubicBezTo>
                  <a:cubicBezTo>
                    <a:pt x="247" y="269"/>
                    <a:pt x="246" y="267"/>
                    <a:pt x="244" y="266"/>
                  </a:cubicBezTo>
                  <a:cubicBezTo>
                    <a:pt x="241" y="272"/>
                    <a:pt x="238" y="277"/>
                    <a:pt x="235" y="283"/>
                  </a:cubicBezTo>
                  <a:cubicBezTo>
                    <a:pt x="235" y="283"/>
                    <a:pt x="235" y="283"/>
                    <a:pt x="235" y="284"/>
                  </a:cubicBezTo>
                  <a:cubicBezTo>
                    <a:pt x="232" y="281"/>
                    <a:pt x="233" y="273"/>
                    <a:pt x="228" y="275"/>
                  </a:cubicBezTo>
                  <a:cubicBezTo>
                    <a:pt x="230" y="278"/>
                    <a:pt x="230" y="283"/>
                    <a:pt x="230" y="288"/>
                  </a:cubicBezTo>
                  <a:cubicBezTo>
                    <a:pt x="223" y="295"/>
                    <a:pt x="216" y="301"/>
                    <a:pt x="210" y="308"/>
                  </a:cubicBezTo>
                  <a:cubicBezTo>
                    <a:pt x="209" y="308"/>
                    <a:pt x="209" y="308"/>
                    <a:pt x="209" y="308"/>
                  </a:cubicBezTo>
                  <a:cubicBezTo>
                    <a:pt x="209" y="308"/>
                    <a:pt x="209" y="308"/>
                    <a:pt x="209" y="309"/>
                  </a:cubicBezTo>
                  <a:cubicBezTo>
                    <a:pt x="203" y="314"/>
                    <a:pt x="198" y="320"/>
                    <a:pt x="193" y="326"/>
                  </a:cubicBezTo>
                  <a:cubicBezTo>
                    <a:pt x="192" y="327"/>
                    <a:pt x="191" y="327"/>
                    <a:pt x="189" y="328"/>
                  </a:cubicBezTo>
                  <a:cubicBezTo>
                    <a:pt x="189" y="330"/>
                    <a:pt x="188" y="331"/>
                    <a:pt x="187" y="333"/>
                  </a:cubicBezTo>
                  <a:cubicBezTo>
                    <a:pt x="74" y="464"/>
                    <a:pt x="8" y="645"/>
                    <a:pt x="29" y="879"/>
                  </a:cubicBezTo>
                  <a:cubicBezTo>
                    <a:pt x="30" y="893"/>
                    <a:pt x="31" y="907"/>
                    <a:pt x="33" y="920"/>
                  </a:cubicBezTo>
                  <a:cubicBezTo>
                    <a:pt x="23" y="929"/>
                    <a:pt x="12" y="939"/>
                    <a:pt x="0" y="940"/>
                  </a:cubicBezTo>
                  <a:cubicBezTo>
                    <a:pt x="13" y="949"/>
                    <a:pt x="9" y="963"/>
                    <a:pt x="6" y="981"/>
                  </a:cubicBezTo>
                  <a:cubicBezTo>
                    <a:pt x="4" y="998"/>
                    <a:pt x="1" y="1019"/>
                    <a:pt x="26" y="1028"/>
                  </a:cubicBezTo>
                  <a:cubicBezTo>
                    <a:pt x="24" y="1037"/>
                    <a:pt x="15" y="1025"/>
                    <a:pt x="10" y="1032"/>
                  </a:cubicBezTo>
                  <a:cubicBezTo>
                    <a:pt x="25" y="1036"/>
                    <a:pt x="32" y="1044"/>
                    <a:pt x="36" y="1064"/>
                  </a:cubicBezTo>
                  <a:cubicBezTo>
                    <a:pt x="33" y="1064"/>
                    <a:pt x="33" y="1064"/>
                    <a:pt x="33" y="1064"/>
                  </a:cubicBezTo>
                  <a:cubicBezTo>
                    <a:pt x="36" y="1070"/>
                    <a:pt x="39" y="1076"/>
                    <a:pt x="42" y="1081"/>
                  </a:cubicBezTo>
                  <a:cubicBezTo>
                    <a:pt x="45" y="1087"/>
                    <a:pt x="48" y="1092"/>
                    <a:pt x="51" y="1097"/>
                  </a:cubicBezTo>
                  <a:cubicBezTo>
                    <a:pt x="57" y="1106"/>
                    <a:pt x="62" y="1116"/>
                    <a:pt x="66" y="1126"/>
                  </a:cubicBezTo>
                  <a:cubicBezTo>
                    <a:pt x="75" y="1146"/>
                    <a:pt x="87" y="1164"/>
                    <a:pt x="106" y="1191"/>
                  </a:cubicBezTo>
                  <a:cubicBezTo>
                    <a:pt x="113" y="1178"/>
                    <a:pt x="113" y="1178"/>
                    <a:pt x="113" y="1178"/>
                  </a:cubicBezTo>
                  <a:cubicBezTo>
                    <a:pt x="121" y="1189"/>
                    <a:pt x="119" y="1195"/>
                    <a:pt x="122" y="1202"/>
                  </a:cubicBezTo>
                  <a:cubicBezTo>
                    <a:pt x="147" y="1198"/>
                    <a:pt x="96" y="1173"/>
                    <a:pt x="122" y="1167"/>
                  </a:cubicBezTo>
                  <a:cubicBezTo>
                    <a:pt x="120" y="1175"/>
                    <a:pt x="123" y="1184"/>
                    <a:pt x="129" y="1192"/>
                  </a:cubicBezTo>
                  <a:cubicBezTo>
                    <a:pt x="135" y="1200"/>
                    <a:pt x="144" y="1208"/>
                    <a:pt x="153" y="1216"/>
                  </a:cubicBezTo>
                  <a:cubicBezTo>
                    <a:pt x="170" y="1231"/>
                    <a:pt x="186" y="1246"/>
                    <a:pt x="182" y="1262"/>
                  </a:cubicBezTo>
                  <a:cubicBezTo>
                    <a:pt x="199" y="1274"/>
                    <a:pt x="186" y="1245"/>
                    <a:pt x="203" y="1257"/>
                  </a:cubicBezTo>
                  <a:cubicBezTo>
                    <a:pt x="203" y="1267"/>
                    <a:pt x="203" y="1267"/>
                    <a:pt x="203" y="1267"/>
                  </a:cubicBezTo>
                  <a:cubicBezTo>
                    <a:pt x="214" y="1261"/>
                    <a:pt x="214" y="1261"/>
                    <a:pt x="214" y="1261"/>
                  </a:cubicBezTo>
                  <a:cubicBezTo>
                    <a:pt x="224" y="1270"/>
                    <a:pt x="224" y="1283"/>
                    <a:pt x="220" y="1289"/>
                  </a:cubicBezTo>
                  <a:cubicBezTo>
                    <a:pt x="218" y="1287"/>
                    <a:pt x="211" y="1286"/>
                    <a:pt x="208" y="1284"/>
                  </a:cubicBezTo>
                  <a:cubicBezTo>
                    <a:pt x="217" y="1304"/>
                    <a:pt x="253" y="1308"/>
                    <a:pt x="256" y="1313"/>
                  </a:cubicBezTo>
                  <a:cubicBezTo>
                    <a:pt x="241" y="1299"/>
                    <a:pt x="241" y="1299"/>
                    <a:pt x="241" y="1299"/>
                  </a:cubicBezTo>
                  <a:cubicBezTo>
                    <a:pt x="294" y="1320"/>
                    <a:pt x="352" y="1359"/>
                    <a:pt x="409" y="1359"/>
                  </a:cubicBezTo>
                  <a:cubicBezTo>
                    <a:pt x="407" y="1351"/>
                    <a:pt x="407" y="1351"/>
                    <a:pt x="407" y="1351"/>
                  </a:cubicBezTo>
                  <a:cubicBezTo>
                    <a:pt x="449" y="1352"/>
                    <a:pt x="435" y="1369"/>
                    <a:pt x="479" y="1375"/>
                  </a:cubicBezTo>
                  <a:cubicBezTo>
                    <a:pt x="477" y="1376"/>
                    <a:pt x="477" y="1376"/>
                    <a:pt x="477" y="1376"/>
                  </a:cubicBezTo>
                  <a:cubicBezTo>
                    <a:pt x="487" y="1372"/>
                    <a:pt x="500" y="1372"/>
                    <a:pt x="511" y="1375"/>
                  </a:cubicBezTo>
                  <a:cubicBezTo>
                    <a:pt x="498" y="1380"/>
                    <a:pt x="528" y="1395"/>
                    <a:pt x="512" y="1399"/>
                  </a:cubicBezTo>
                  <a:cubicBezTo>
                    <a:pt x="557" y="1396"/>
                    <a:pt x="535" y="1394"/>
                    <a:pt x="568" y="1376"/>
                  </a:cubicBezTo>
                  <a:cubicBezTo>
                    <a:pt x="572" y="1387"/>
                    <a:pt x="572" y="1387"/>
                    <a:pt x="572" y="1387"/>
                  </a:cubicBezTo>
                  <a:cubicBezTo>
                    <a:pt x="583" y="1380"/>
                    <a:pt x="585" y="1375"/>
                    <a:pt x="606" y="1376"/>
                  </a:cubicBezTo>
                  <a:cubicBezTo>
                    <a:pt x="588" y="1382"/>
                    <a:pt x="618" y="1395"/>
                    <a:pt x="596" y="1403"/>
                  </a:cubicBezTo>
                  <a:cubicBezTo>
                    <a:pt x="639" y="1433"/>
                    <a:pt x="666" y="1388"/>
                    <a:pt x="684" y="1424"/>
                  </a:cubicBezTo>
                  <a:cubicBezTo>
                    <a:pt x="707" y="1397"/>
                    <a:pt x="646" y="1404"/>
                    <a:pt x="658" y="1398"/>
                  </a:cubicBezTo>
                  <a:cubicBezTo>
                    <a:pt x="650" y="1387"/>
                    <a:pt x="677" y="1379"/>
                    <a:pt x="691" y="1382"/>
                  </a:cubicBezTo>
                  <a:cubicBezTo>
                    <a:pt x="705" y="1384"/>
                    <a:pt x="713" y="1422"/>
                    <a:pt x="750" y="1423"/>
                  </a:cubicBezTo>
                  <a:cubicBezTo>
                    <a:pt x="746" y="1423"/>
                    <a:pt x="746" y="1425"/>
                    <a:pt x="742" y="1425"/>
                  </a:cubicBezTo>
                  <a:cubicBezTo>
                    <a:pt x="756" y="1433"/>
                    <a:pt x="770" y="1416"/>
                    <a:pt x="787" y="1428"/>
                  </a:cubicBezTo>
                  <a:cubicBezTo>
                    <a:pt x="796" y="1409"/>
                    <a:pt x="809" y="1428"/>
                    <a:pt x="811" y="1405"/>
                  </a:cubicBezTo>
                  <a:cubicBezTo>
                    <a:pt x="778" y="1411"/>
                    <a:pt x="778" y="1411"/>
                    <a:pt x="778" y="1411"/>
                  </a:cubicBezTo>
                  <a:cubicBezTo>
                    <a:pt x="797" y="1405"/>
                    <a:pt x="814" y="1378"/>
                    <a:pt x="845" y="1390"/>
                  </a:cubicBezTo>
                  <a:cubicBezTo>
                    <a:pt x="843" y="1395"/>
                    <a:pt x="834" y="1401"/>
                    <a:pt x="827" y="1405"/>
                  </a:cubicBezTo>
                  <a:cubicBezTo>
                    <a:pt x="837" y="1411"/>
                    <a:pt x="845" y="1400"/>
                    <a:pt x="855" y="1406"/>
                  </a:cubicBezTo>
                  <a:cubicBezTo>
                    <a:pt x="853" y="1430"/>
                    <a:pt x="814" y="1412"/>
                    <a:pt x="794" y="1430"/>
                  </a:cubicBezTo>
                  <a:cubicBezTo>
                    <a:pt x="804" y="1440"/>
                    <a:pt x="833" y="1413"/>
                    <a:pt x="823" y="1438"/>
                  </a:cubicBezTo>
                  <a:cubicBezTo>
                    <a:pt x="837" y="1407"/>
                    <a:pt x="860" y="1441"/>
                    <a:pt x="883" y="1415"/>
                  </a:cubicBezTo>
                  <a:cubicBezTo>
                    <a:pt x="883" y="1428"/>
                    <a:pt x="883" y="1428"/>
                    <a:pt x="883" y="1428"/>
                  </a:cubicBezTo>
                  <a:cubicBezTo>
                    <a:pt x="887" y="1426"/>
                    <a:pt x="894" y="1419"/>
                    <a:pt x="902" y="1419"/>
                  </a:cubicBezTo>
                  <a:cubicBezTo>
                    <a:pt x="890" y="1438"/>
                    <a:pt x="890" y="1438"/>
                    <a:pt x="890" y="1438"/>
                  </a:cubicBezTo>
                  <a:cubicBezTo>
                    <a:pt x="909" y="1421"/>
                    <a:pt x="931" y="1448"/>
                    <a:pt x="950" y="1437"/>
                  </a:cubicBezTo>
                  <a:cubicBezTo>
                    <a:pt x="909" y="1443"/>
                    <a:pt x="939" y="1421"/>
                    <a:pt x="920" y="1413"/>
                  </a:cubicBezTo>
                  <a:cubicBezTo>
                    <a:pt x="967" y="1389"/>
                    <a:pt x="954" y="1443"/>
                    <a:pt x="1006" y="1431"/>
                  </a:cubicBezTo>
                  <a:cubicBezTo>
                    <a:pt x="997" y="1432"/>
                    <a:pt x="981" y="1426"/>
                    <a:pt x="991" y="1419"/>
                  </a:cubicBezTo>
                  <a:cubicBezTo>
                    <a:pt x="1002" y="1420"/>
                    <a:pt x="1017" y="1423"/>
                    <a:pt x="1025" y="1428"/>
                  </a:cubicBezTo>
                  <a:cubicBezTo>
                    <a:pt x="1062" y="1417"/>
                    <a:pt x="1016" y="1415"/>
                    <a:pt x="1031" y="1404"/>
                  </a:cubicBezTo>
                  <a:cubicBezTo>
                    <a:pt x="1047" y="1417"/>
                    <a:pt x="1047" y="1393"/>
                    <a:pt x="1062" y="1384"/>
                  </a:cubicBezTo>
                  <a:cubicBezTo>
                    <a:pt x="1065" y="1398"/>
                    <a:pt x="1065" y="1398"/>
                    <a:pt x="1065" y="1398"/>
                  </a:cubicBezTo>
                  <a:cubicBezTo>
                    <a:pt x="1110" y="1397"/>
                    <a:pt x="1069" y="1367"/>
                    <a:pt x="1109" y="1368"/>
                  </a:cubicBezTo>
                  <a:cubicBezTo>
                    <a:pt x="1098" y="1391"/>
                    <a:pt x="1098" y="1391"/>
                    <a:pt x="1098" y="1391"/>
                  </a:cubicBezTo>
                  <a:cubicBezTo>
                    <a:pt x="1117" y="1380"/>
                    <a:pt x="1117" y="1380"/>
                    <a:pt x="1117" y="1380"/>
                  </a:cubicBezTo>
                  <a:cubicBezTo>
                    <a:pt x="1117" y="1397"/>
                    <a:pt x="1117" y="1397"/>
                    <a:pt x="1117" y="1397"/>
                  </a:cubicBezTo>
                  <a:cubicBezTo>
                    <a:pt x="1135" y="1379"/>
                    <a:pt x="1142" y="1380"/>
                    <a:pt x="1165" y="1378"/>
                  </a:cubicBezTo>
                  <a:cubicBezTo>
                    <a:pt x="1157" y="1370"/>
                    <a:pt x="1159" y="1353"/>
                    <a:pt x="1176" y="1346"/>
                  </a:cubicBezTo>
                  <a:cubicBezTo>
                    <a:pt x="1191" y="1349"/>
                    <a:pt x="1174" y="1361"/>
                    <a:pt x="1199" y="1349"/>
                  </a:cubicBezTo>
                  <a:cubicBezTo>
                    <a:pt x="1196" y="1359"/>
                    <a:pt x="1194" y="1372"/>
                    <a:pt x="1178" y="1365"/>
                  </a:cubicBezTo>
                  <a:cubicBezTo>
                    <a:pt x="1179" y="1369"/>
                    <a:pt x="1176" y="1375"/>
                    <a:pt x="1176" y="1380"/>
                  </a:cubicBezTo>
                  <a:cubicBezTo>
                    <a:pt x="1193" y="1384"/>
                    <a:pt x="1210" y="1369"/>
                    <a:pt x="1220" y="1365"/>
                  </a:cubicBezTo>
                  <a:cubicBezTo>
                    <a:pt x="1216" y="1366"/>
                    <a:pt x="1211" y="1367"/>
                    <a:pt x="1208" y="1366"/>
                  </a:cubicBezTo>
                  <a:cubicBezTo>
                    <a:pt x="1218" y="1355"/>
                    <a:pt x="1228" y="1344"/>
                    <a:pt x="1238" y="1333"/>
                  </a:cubicBezTo>
                  <a:cubicBezTo>
                    <a:pt x="1245" y="1335"/>
                    <a:pt x="1243" y="1341"/>
                    <a:pt x="1240" y="1347"/>
                  </a:cubicBezTo>
                  <a:cubicBezTo>
                    <a:pt x="1247" y="1342"/>
                    <a:pt x="1249" y="1334"/>
                    <a:pt x="1259" y="1327"/>
                  </a:cubicBezTo>
                  <a:cubicBezTo>
                    <a:pt x="1261" y="1339"/>
                    <a:pt x="1267" y="1349"/>
                    <a:pt x="1254" y="1362"/>
                  </a:cubicBezTo>
                  <a:cubicBezTo>
                    <a:pt x="1283" y="1333"/>
                    <a:pt x="1283" y="1333"/>
                    <a:pt x="1283" y="1333"/>
                  </a:cubicBezTo>
                  <a:cubicBezTo>
                    <a:pt x="1288" y="1337"/>
                    <a:pt x="1307" y="1336"/>
                    <a:pt x="1305" y="1342"/>
                  </a:cubicBezTo>
                  <a:cubicBezTo>
                    <a:pt x="1328" y="1339"/>
                    <a:pt x="1340" y="1296"/>
                    <a:pt x="1369" y="1288"/>
                  </a:cubicBezTo>
                  <a:cubicBezTo>
                    <a:pt x="1369" y="1286"/>
                    <a:pt x="1370" y="1282"/>
                    <a:pt x="1375" y="1278"/>
                  </a:cubicBezTo>
                  <a:cubicBezTo>
                    <a:pt x="1398" y="1264"/>
                    <a:pt x="1426" y="1259"/>
                    <a:pt x="1441" y="1227"/>
                  </a:cubicBezTo>
                  <a:cubicBezTo>
                    <a:pt x="1468" y="1228"/>
                    <a:pt x="1468" y="1228"/>
                    <a:pt x="1468" y="1228"/>
                  </a:cubicBezTo>
                  <a:cubicBezTo>
                    <a:pt x="1484" y="1207"/>
                    <a:pt x="1433" y="1228"/>
                    <a:pt x="1458" y="1192"/>
                  </a:cubicBezTo>
                  <a:cubicBezTo>
                    <a:pt x="1474" y="1166"/>
                    <a:pt x="1478" y="1196"/>
                    <a:pt x="1490" y="1192"/>
                  </a:cubicBezTo>
                  <a:cubicBezTo>
                    <a:pt x="1494" y="1175"/>
                    <a:pt x="1492" y="1141"/>
                    <a:pt x="1522" y="1129"/>
                  </a:cubicBezTo>
                  <a:cubicBezTo>
                    <a:pt x="1520" y="1139"/>
                    <a:pt x="1513" y="1143"/>
                    <a:pt x="1509" y="1150"/>
                  </a:cubicBezTo>
                  <a:cubicBezTo>
                    <a:pt x="1531" y="1140"/>
                    <a:pt x="1531" y="1140"/>
                    <a:pt x="1531" y="1140"/>
                  </a:cubicBezTo>
                  <a:cubicBezTo>
                    <a:pt x="1530" y="1172"/>
                    <a:pt x="1513" y="1184"/>
                    <a:pt x="1538" y="1177"/>
                  </a:cubicBezTo>
                  <a:cubicBezTo>
                    <a:pt x="1524" y="1164"/>
                    <a:pt x="1536" y="1146"/>
                    <a:pt x="1548" y="1128"/>
                  </a:cubicBezTo>
                  <a:cubicBezTo>
                    <a:pt x="1560" y="1111"/>
                    <a:pt x="1568" y="1090"/>
                    <a:pt x="1552" y="1080"/>
                  </a:cubicBezTo>
                  <a:cubicBezTo>
                    <a:pt x="1566" y="1071"/>
                    <a:pt x="1566" y="1071"/>
                    <a:pt x="1566" y="1071"/>
                  </a:cubicBezTo>
                  <a:cubicBezTo>
                    <a:pt x="1564" y="1075"/>
                    <a:pt x="1566" y="1077"/>
                    <a:pt x="1563" y="1080"/>
                  </a:cubicBezTo>
                  <a:cubicBezTo>
                    <a:pt x="1578" y="1072"/>
                    <a:pt x="1575" y="1064"/>
                    <a:pt x="1570" y="1055"/>
                  </a:cubicBezTo>
                  <a:cubicBezTo>
                    <a:pt x="1565" y="1045"/>
                    <a:pt x="1560" y="1035"/>
                    <a:pt x="1568" y="1020"/>
                  </a:cubicBezTo>
                  <a:cubicBezTo>
                    <a:pt x="1575" y="1011"/>
                    <a:pt x="1583" y="1005"/>
                    <a:pt x="1585" y="1014"/>
                  </a:cubicBezTo>
                  <a:cubicBezTo>
                    <a:pt x="1585" y="985"/>
                    <a:pt x="1585" y="985"/>
                    <a:pt x="1585" y="985"/>
                  </a:cubicBezTo>
                  <a:cubicBezTo>
                    <a:pt x="1589" y="978"/>
                    <a:pt x="1595" y="982"/>
                    <a:pt x="1591" y="989"/>
                  </a:cubicBezTo>
                  <a:cubicBezTo>
                    <a:pt x="1595" y="976"/>
                    <a:pt x="1599" y="963"/>
                    <a:pt x="1601" y="949"/>
                  </a:cubicBezTo>
                  <a:cubicBezTo>
                    <a:pt x="1602" y="950"/>
                    <a:pt x="1602" y="950"/>
                    <a:pt x="1602" y="950"/>
                  </a:cubicBezTo>
                  <a:cubicBezTo>
                    <a:pt x="1597" y="942"/>
                    <a:pt x="1591" y="927"/>
                    <a:pt x="1588" y="920"/>
                  </a:cubicBezTo>
                  <a:cubicBezTo>
                    <a:pt x="1596" y="912"/>
                    <a:pt x="1591" y="926"/>
                    <a:pt x="1596" y="925"/>
                  </a:cubicBezTo>
                  <a:cubicBezTo>
                    <a:pt x="1592" y="901"/>
                    <a:pt x="1592" y="901"/>
                    <a:pt x="1592" y="901"/>
                  </a:cubicBezTo>
                  <a:cubicBezTo>
                    <a:pt x="1604" y="894"/>
                    <a:pt x="1610" y="914"/>
                    <a:pt x="1605" y="929"/>
                  </a:cubicBezTo>
                  <a:cubicBezTo>
                    <a:pt x="1626" y="923"/>
                    <a:pt x="1625" y="918"/>
                    <a:pt x="1622" y="909"/>
                  </a:cubicBezTo>
                  <a:cubicBezTo>
                    <a:pt x="1619" y="900"/>
                    <a:pt x="1617" y="889"/>
                    <a:pt x="1629" y="868"/>
                  </a:cubicBezTo>
                  <a:cubicBezTo>
                    <a:pt x="1630" y="875"/>
                    <a:pt x="1632" y="882"/>
                    <a:pt x="1632" y="890"/>
                  </a:cubicBezTo>
                  <a:cubicBezTo>
                    <a:pt x="1656" y="879"/>
                    <a:pt x="1649" y="861"/>
                    <a:pt x="1665" y="836"/>
                  </a:cubicBezTo>
                  <a:cubicBezTo>
                    <a:pt x="1657" y="843"/>
                    <a:pt x="1626" y="883"/>
                    <a:pt x="1618" y="857"/>
                  </a:cubicBezTo>
                  <a:close/>
                  <a:moveTo>
                    <a:pt x="1500" y="445"/>
                  </a:moveTo>
                  <a:cubicBezTo>
                    <a:pt x="1497" y="441"/>
                    <a:pt x="1494" y="436"/>
                    <a:pt x="1494" y="428"/>
                  </a:cubicBezTo>
                  <a:cubicBezTo>
                    <a:pt x="1500" y="430"/>
                    <a:pt x="1502" y="436"/>
                    <a:pt x="1500" y="445"/>
                  </a:cubicBezTo>
                  <a:close/>
                  <a:moveTo>
                    <a:pt x="1620" y="880"/>
                  </a:moveTo>
                  <a:cubicBezTo>
                    <a:pt x="1605" y="871"/>
                    <a:pt x="1613" y="867"/>
                    <a:pt x="1618" y="857"/>
                  </a:cubicBezTo>
                  <a:cubicBezTo>
                    <a:pt x="1620" y="864"/>
                    <a:pt x="1628" y="877"/>
                    <a:pt x="1620" y="88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6" name="Freeform 31">
              <a:extLst>
                <a:ext uri="{FF2B5EF4-FFF2-40B4-BE49-F238E27FC236}">
                  <a16:creationId xmlns:a16="http://schemas.microsoft.com/office/drawing/2014/main" id="{7D803C9E-2878-43CF-9690-56BFCB7F85BE}"/>
                </a:ext>
              </a:extLst>
            </p:cNvPr>
            <p:cNvSpPr>
              <a:spLocks/>
            </p:cNvSpPr>
            <p:nvPr userDrawn="1"/>
          </p:nvSpPr>
          <p:spPr bwMode="auto">
            <a:xfrm>
              <a:off x="4758" y="1551"/>
              <a:ext cx="15" cy="16"/>
            </a:xfrm>
            <a:custGeom>
              <a:avLst/>
              <a:gdLst>
                <a:gd name="T0" fmla="*/ 6 w 6"/>
                <a:gd name="T1" fmla="*/ 0 h 7"/>
                <a:gd name="T2" fmla="*/ 0 w 6"/>
                <a:gd name="T3" fmla="*/ 6 h 7"/>
                <a:gd name="T4" fmla="*/ 6 w 6"/>
                <a:gd name="T5" fmla="*/ 0 h 7"/>
              </a:gdLst>
              <a:ahLst/>
              <a:cxnLst>
                <a:cxn ang="0">
                  <a:pos x="T0" y="T1"/>
                </a:cxn>
                <a:cxn ang="0">
                  <a:pos x="T2" y="T3"/>
                </a:cxn>
                <a:cxn ang="0">
                  <a:pos x="T4" y="T5"/>
                </a:cxn>
              </a:cxnLst>
              <a:rect l="0" t="0" r="r" b="b"/>
              <a:pathLst>
                <a:path w="6" h="7">
                  <a:moveTo>
                    <a:pt x="6" y="0"/>
                  </a:moveTo>
                  <a:cubicBezTo>
                    <a:pt x="5" y="3"/>
                    <a:pt x="3" y="4"/>
                    <a:pt x="0" y="6"/>
                  </a:cubicBezTo>
                  <a:cubicBezTo>
                    <a:pt x="3" y="7"/>
                    <a:pt x="6" y="6"/>
                    <a:pt x="6" y="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7" name="Freeform 32">
              <a:extLst>
                <a:ext uri="{FF2B5EF4-FFF2-40B4-BE49-F238E27FC236}">
                  <a16:creationId xmlns:a16="http://schemas.microsoft.com/office/drawing/2014/main" id="{E0A2E188-A75E-4798-8358-D4D7E6041384}"/>
                </a:ext>
              </a:extLst>
            </p:cNvPr>
            <p:cNvSpPr>
              <a:spLocks/>
            </p:cNvSpPr>
            <p:nvPr userDrawn="1"/>
          </p:nvSpPr>
          <p:spPr bwMode="auto">
            <a:xfrm>
              <a:off x="4383" y="3490"/>
              <a:ext cx="3" cy="7"/>
            </a:xfrm>
            <a:custGeom>
              <a:avLst/>
              <a:gdLst>
                <a:gd name="T0" fmla="*/ 0 w 1"/>
                <a:gd name="T1" fmla="*/ 0 h 3"/>
                <a:gd name="T2" fmla="*/ 1 w 1"/>
                <a:gd name="T3" fmla="*/ 3 h 3"/>
                <a:gd name="T4" fmla="*/ 1 w 1"/>
                <a:gd name="T5" fmla="*/ 0 h 3"/>
                <a:gd name="T6" fmla="*/ 0 w 1"/>
                <a:gd name="T7" fmla="*/ 0 h 3"/>
              </a:gdLst>
              <a:ahLst/>
              <a:cxnLst>
                <a:cxn ang="0">
                  <a:pos x="T0" y="T1"/>
                </a:cxn>
                <a:cxn ang="0">
                  <a:pos x="T2" y="T3"/>
                </a:cxn>
                <a:cxn ang="0">
                  <a:pos x="T4" y="T5"/>
                </a:cxn>
                <a:cxn ang="0">
                  <a:pos x="T6" y="T7"/>
                </a:cxn>
              </a:cxnLst>
              <a:rect l="0" t="0" r="r" b="b"/>
              <a:pathLst>
                <a:path w="1" h="3">
                  <a:moveTo>
                    <a:pt x="0" y="0"/>
                  </a:moveTo>
                  <a:cubicBezTo>
                    <a:pt x="0" y="1"/>
                    <a:pt x="0" y="2"/>
                    <a:pt x="1" y="3"/>
                  </a:cubicBezTo>
                  <a:cubicBezTo>
                    <a:pt x="1" y="0"/>
                    <a:pt x="1" y="0"/>
                    <a:pt x="1" y="0"/>
                  </a:cubicBezTo>
                  <a:lnTo>
                    <a:pt x="0" y="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8" name="Freeform 33">
              <a:extLst>
                <a:ext uri="{FF2B5EF4-FFF2-40B4-BE49-F238E27FC236}">
                  <a16:creationId xmlns:a16="http://schemas.microsoft.com/office/drawing/2014/main" id="{E1D56BC3-FD45-4357-9E6F-F5D9E89A40DE}"/>
                </a:ext>
              </a:extLst>
            </p:cNvPr>
            <p:cNvSpPr>
              <a:spLocks/>
            </p:cNvSpPr>
            <p:nvPr userDrawn="1"/>
          </p:nvSpPr>
          <p:spPr bwMode="auto">
            <a:xfrm>
              <a:off x="2991" y="507"/>
              <a:ext cx="26" cy="17"/>
            </a:xfrm>
            <a:custGeom>
              <a:avLst/>
              <a:gdLst>
                <a:gd name="T0" fmla="*/ 0 w 11"/>
                <a:gd name="T1" fmla="*/ 0 h 7"/>
                <a:gd name="T2" fmla="*/ 11 w 11"/>
                <a:gd name="T3" fmla="*/ 7 h 7"/>
                <a:gd name="T4" fmla="*/ 0 w 11"/>
                <a:gd name="T5" fmla="*/ 0 h 7"/>
              </a:gdLst>
              <a:ahLst/>
              <a:cxnLst>
                <a:cxn ang="0">
                  <a:pos x="T0" y="T1"/>
                </a:cxn>
                <a:cxn ang="0">
                  <a:pos x="T2" y="T3"/>
                </a:cxn>
                <a:cxn ang="0">
                  <a:pos x="T4" y="T5"/>
                </a:cxn>
              </a:cxnLst>
              <a:rect l="0" t="0" r="r" b="b"/>
              <a:pathLst>
                <a:path w="11" h="7">
                  <a:moveTo>
                    <a:pt x="0" y="0"/>
                  </a:moveTo>
                  <a:cubicBezTo>
                    <a:pt x="6" y="2"/>
                    <a:pt x="9" y="5"/>
                    <a:pt x="11" y="7"/>
                  </a:cubicBezTo>
                  <a:cubicBezTo>
                    <a:pt x="11" y="4"/>
                    <a:pt x="9" y="1"/>
                    <a:pt x="0" y="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69" name="Freeform 34">
              <a:extLst>
                <a:ext uri="{FF2B5EF4-FFF2-40B4-BE49-F238E27FC236}">
                  <a16:creationId xmlns:a16="http://schemas.microsoft.com/office/drawing/2014/main" id="{5DD7A972-D318-445A-8582-C35D687DCCA3}"/>
                </a:ext>
              </a:extLst>
            </p:cNvPr>
            <p:cNvSpPr>
              <a:spLocks/>
            </p:cNvSpPr>
            <p:nvPr userDrawn="1"/>
          </p:nvSpPr>
          <p:spPr bwMode="auto">
            <a:xfrm>
              <a:off x="2229" y="703"/>
              <a:ext cx="31" cy="40"/>
            </a:xfrm>
            <a:custGeom>
              <a:avLst/>
              <a:gdLst>
                <a:gd name="T0" fmla="*/ 7 w 13"/>
                <a:gd name="T1" fmla="*/ 0 h 17"/>
                <a:gd name="T2" fmla="*/ 0 w 13"/>
                <a:gd name="T3" fmla="*/ 10 h 17"/>
                <a:gd name="T4" fmla="*/ 13 w 13"/>
                <a:gd name="T5" fmla="*/ 17 h 17"/>
                <a:gd name="T6" fmla="*/ 7 w 13"/>
                <a:gd name="T7" fmla="*/ 0 h 17"/>
              </a:gdLst>
              <a:ahLst/>
              <a:cxnLst>
                <a:cxn ang="0">
                  <a:pos x="T0" y="T1"/>
                </a:cxn>
                <a:cxn ang="0">
                  <a:pos x="T2" y="T3"/>
                </a:cxn>
                <a:cxn ang="0">
                  <a:pos x="T4" y="T5"/>
                </a:cxn>
                <a:cxn ang="0">
                  <a:pos x="T6" y="T7"/>
                </a:cxn>
              </a:cxnLst>
              <a:rect l="0" t="0" r="r" b="b"/>
              <a:pathLst>
                <a:path w="13" h="17">
                  <a:moveTo>
                    <a:pt x="7" y="0"/>
                  </a:moveTo>
                  <a:cubicBezTo>
                    <a:pt x="0" y="10"/>
                    <a:pt x="0" y="10"/>
                    <a:pt x="0" y="10"/>
                  </a:cubicBezTo>
                  <a:cubicBezTo>
                    <a:pt x="6" y="11"/>
                    <a:pt x="8" y="14"/>
                    <a:pt x="13" y="17"/>
                  </a:cubicBezTo>
                  <a:lnTo>
                    <a:pt x="7" y="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0" name="Freeform 35">
              <a:extLst>
                <a:ext uri="{FF2B5EF4-FFF2-40B4-BE49-F238E27FC236}">
                  <a16:creationId xmlns:a16="http://schemas.microsoft.com/office/drawing/2014/main" id="{86A6F357-C5AD-4150-A526-5899A0BCAF6F}"/>
                </a:ext>
              </a:extLst>
            </p:cNvPr>
            <p:cNvSpPr>
              <a:spLocks/>
            </p:cNvSpPr>
            <p:nvPr userDrawn="1"/>
          </p:nvSpPr>
          <p:spPr bwMode="auto">
            <a:xfrm>
              <a:off x="2312" y="618"/>
              <a:ext cx="104" cy="56"/>
            </a:xfrm>
            <a:custGeom>
              <a:avLst/>
              <a:gdLst>
                <a:gd name="T0" fmla="*/ 19 w 44"/>
                <a:gd name="T1" fmla="*/ 22 h 24"/>
                <a:gd name="T2" fmla="*/ 19 w 44"/>
                <a:gd name="T3" fmla="*/ 8 h 24"/>
                <a:gd name="T4" fmla="*/ 19 w 44"/>
                <a:gd name="T5" fmla="*/ 22 h 24"/>
              </a:gdLst>
              <a:ahLst/>
              <a:cxnLst>
                <a:cxn ang="0">
                  <a:pos x="T0" y="T1"/>
                </a:cxn>
                <a:cxn ang="0">
                  <a:pos x="T2" y="T3"/>
                </a:cxn>
                <a:cxn ang="0">
                  <a:pos x="T4" y="T5"/>
                </a:cxn>
              </a:cxnLst>
              <a:rect l="0" t="0" r="r" b="b"/>
              <a:pathLst>
                <a:path w="44" h="24">
                  <a:moveTo>
                    <a:pt x="19" y="22"/>
                  </a:moveTo>
                  <a:cubicBezTo>
                    <a:pt x="20" y="17"/>
                    <a:pt x="44" y="0"/>
                    <a:pt x="19" y="8"/>
                  </a:cubicBezTo>
                  <a:cubicBezTo>
                    <a:pt x="18" y="13"/>
                    <a:pt x="0" y="24"/>
                    <a:pt x="19" y="22"/>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1" name="Freeform 36">
              <a:extLst>
                <a:ext uri="{FF2B5EF4-FFF2-40B4-BE49-F238E27FC236}">
                  <a16:creationId xmlns:a16="http://schemas.microsoft.com/office/drawing/2014/main" id="{5A9E10BF-F739-4BF7-A3BD-970DA1F69FA1}"/>
                </a:ext>
              </a:extLst>
            </p:cNvPr>
            <p:cNvSpPr>
              <a:spLocks/>
            </p:cNvSpPr>
            <p:nvPr userDrawn="1"/>
          </p:nvSpPr>
          <p:spPr bwMode="auto">
            <a:xfrm>
              <a:off x="3635" y="533"/>
              <a:ext cx="90" cy="85"/>
            </a:xfrm>
            <a:custGeom>
              <a:avLst/>
              <a:gdLst>
                <a:gd name="T0" fmla="*/ 16 w 38"/>
                <a:gd name="T1" fmla="*/ 32 h 36"/>
                <a:gd name="T2" fmla="*/ 7 w 38"/>
                <a:gd name="T3" fmla="*/ 33 h 36"/>
                <a:gd name="T4" fmla="*/ 16 w 38"/>
                <a:gd name="T5" fmla="*/ 32 h 36"/>
                <a:gd name="T6" fmla="*/ 16 w 38"/>
                <a:gd name="T7" fmla="*/ 32 h 36"/>
                <a:gd name="T8" fmla="*/ 38 w 38"/>
                <a:gd name="T9" fmla="*/ 15 h 36"/>
                <a:gd name="T10" fmla="*/ 8 w 38"/>
                <a:gd name="T11" fmla="*/ 15 h 36"/>
                <a:gd name="T12" fmla="*/ 16 w 38"/>
                <a:gd name="T13" fmla="*/ 32 h 36"/>
              </a:gdLst>
              <a:ahLst/>
              <a:cxnLst>
                <a:cxn ang="0">
                  <a:pos x="T0" y="T1"/>
                </a:cxn>
                <a:cxn ang="0">
                  <a:pos x="T2" y="T3"/>
                </a:cxn>
                <a:cxn ang="0">
                  <a:pos x="T4" y="T5"/>
                </a:cxn>
                <a:cxn ang="0">
                  <a:pos x="T6" y="T7"/>
                </a:cxn>
                <a:cxn ang="0">
                  <a:pos x="T8" y="T9"/>
                </a:cxn>
                <a:cxn ang="0">
                  <a:pos x="T10" y="T11"/>
                </a:cxn>
                <a:cxn ang="0">
                  <a:pos x="T12" y="T13"/>
                </a:cxn>
              </a:cxnLst>
              <a:rect l="0" t="0" r="r" b="b"/>
              <a:pathLst>
                <a:path w="38" h="36">
                  <a:moveTo>
                    <a:pt x="16" y="32"/>
                  </a:moveTo>
                  <a:cubicBezTo>
                    <a:pt x="13" y="32"/>
                    <a:pt x="10" y="32"/>
                    <a:pt x="7" y="33"/>
                  </a:cubicBezTo>
                  <a:cubicBezTo>
                    <a:pt x="12" y="33"/>
                    <a:pt x="14" y="32"/>
                    <a:pt x="16" y="32"/>
                  </a:cubicBezTo>
                  <a:cubicBezTo>
                    <a:pt x="16" y="32"/>
                    <a:pt x="16" y="32"/>
                    <a:pt x="16" y="32"/>
                  </a:cubicBezTo>
                  <a:cubicBezTo>
                    <a:pt x="32" y="29"/>
                    <a:pt x="38" y="36"/>
                    <a:pt x="38" y="15"/>
                  </a:cubicBezTo>
                  <a:cubicBezTo>
                    <a:pt x="16" y="0"/>
                    <a:pt x="27" y="30"/>
                    <a:pt x="8" y="15"/>
                  </a:cubicBezTo>
                  <a:cubicBezTo>
                    <a:pt x="0" y="20"/>
                    <a:pt x="23" y="28"/>
                    <a:pt x="16" y="32"/>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2" name="Freeform 37">
              <a:extLst>
                <a:ext uri="{FF2B5EF4-FFF2-40B4-BE49-F238E27FC236}">
                  <a16:creationId xmlns:a16="http://schemas.microsoft.com/office/drawing/2014/main" id="{1B6C1EA3-91D5-4463-B059-FB52E39296FB}"/>
                </a:ext>
              </a:extLst>
            </p:cNvPr>
            <p:cNvSpPr>
              <a:spLocks/>
            </p:cNvSpPr>
            <p:nvPr userDrawn="1"/>
          </p:nvSpPr>
          <p:spPr bwMode="auto">
            <a:xfrm>
              <a:off x="5041" y="2366"/>
              <a:ext cx="26" cy="36"/>
            </a:xfrm>
            <a:custGeom>
              <a:avLst/>
              <a:gdLst>
                <a:gd name="T0" fmla="*/ 11 w 11"/>
                <a:gd name="T1" fmla="*/ 1 h 15"/>
                <a:gd name="T2" fmla="*/ 7 w 11"/>
                <a:gd name="T3" fmla="*/ 0 h 15"/>
                <a:gd name="T4" fmla="*/ 0 w 11"/>
                <a:gd name="T5" fmla="*/ 15 h 15"/>
                <a:gd name="T6" fmla="*/ 11 w 11"/>
                <a:gd name="T7" fmla="*/ 1 h 15"/>
              </a:gdLst>
              <a:ahLst/>
              <a:cxnLst>
                <a:cxn ang="0">
                  <a:pos x="T0" y="T1"/>
                </a:cxn>
                <a:cxn ang="0">
                  <a:pos x="T2" y="T3"/>
                </a:cxn>
                <a:cxn ang="0">
                  <a:pos x="T4" y="T5"/>
                </a:cxn>
                <a:cxn ang="0">
                  <a:pos x="T6" y="T7"/>
                </a:cxn>
              </a:cxnLst>
              <a:rect l="0" t="0" r="r" b="b"/>
              <a:pathLst>
                <a:path w="11" h="15">
                  <a:moveTo>
                    <a:pt x="11" y="1"/>
                  </a:moveTo>
                  <a:cubicBezTo>
                    <a:pt x="7" y="0"/>
                    <a:pt x="7" y="0"/>
                    <a:pt x="7" y="0"/>
                  </a:cubicBezTo>
                  <a:cubicBezTo>
                    <a:pt x="2" y="3"/>
                    <a:pt x="1" y="7"/>
                    <a:pt x="0" y="15"/>
                  </a:cubicBezTo>
                  <a:lnTo>
                    <a:pt x="11" y="1"/>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3" name="Freeform 38">
              <a:extLst>
                <a:ext uri="{FF2B5EF4-FFF2-40B4-BE49-F238E27FC236}">
                  <a16:creationId xmlns:a16="http://schemas.microsoft.com/office/drawing/2014/main" id="{B2CACC82-0261-4399-9344-881560EB7D56}"/>
                </a:ext>
              </a:extLst>
            </p:cNvPr>
            <p:cNvSpPr>
              <a:spLocks/>
            </p:cNvSpPr>
            <p:nvPr userDrawn="1"/>
          </p:nvSpPr>
          <p:spPr bwMode="auto">
            <a:xfrm>
              <a:off x="4874" y="2901"/>
              <a:ext cx="45" cy="10"/>
            </a:xfrm>
            <a:custGeom>
              <a:avLst/>
              <a:gdLst>
                <a:gd name="T0" fmla="*/ 40 w 45"/>
                <a:gd name="T1" fmla="*/ 10 h 10"/>
                <a:gd name="T2" fmla="*/ 45 w 45"/>
                <a:gd name="T3" fmla="*/ 0 h 10"/>
                <a:gd name="T4" fmla="*/ 0 w 45"/>
                <a:gd name="T5" fmla="*/ 0 h 10"/>
                <a:gd name="T6" fmla="*/ 40 w 45"/>
                <a:gd name="T7" fmla="*/ 10 h 10"/>
              </a:gdLst>
              <a:ahLst/>
              <a:cxnLst>
                <a:cxn ang="0">
                  <a:pos x="T0" y="T1"/>
                </a:cxn>
                <a:cxn ang="0">
                  <a:pos x="T2" y="T3"/>
                </a:cxn>
                <a:cxn ang="0">
                  <a:pos x="T4" y="T5"/>
                </a:cxn>
                <a:cxn ang="0">
                  <a:pos x="T6" y="T7"/>
                </a:cxn>
              </a:cxnLst>
              <a:rect l="0" t="0" r="r" b="b"/>
              <a:pathLst>
                <a:path w="45" h="10">
                  <a:moveTo>
                    <a:pt x="40" y="10"/>
                  </a:moveTo>
                  <a:lnTo>
                    <a:pt x="45" y="0"/>
                  </a:lnTo>
                  <a:lnTo>
                    <a:pt x="0" y="0"/>
                  </a:lnTo>
                  <a:lnTo>
                    <a:pt x="40" y="10"/>
                  </a:ln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sp>
          <p:nvSpPr>
            <p:cNvPr id="2074" name="Freeform 39">
              <a:extLst>
                <a:ext uri="{FF2B5EF4-FFF2-40B4-BE49-F238E27FC236}">
                  <a16:creationId xmlns:a16="http://schemas.microsoft.com/office/drawing/2014/main" id="{581357D3-0D18-4ECB-91DD-29E03C2B3AFB}"/>
                </a:ext>
              </a:extLst>
            </p:cNvPr>
            <p:cNvSpPr>
              <a:spLocks/>
            </p:cNvSpPr>
            <p:nvPr userDrawn="1"/>
          </p:nvSpPr>
          <p:spPr bwMode="auto">
            <a:xfrm>
              <a:off x="4643" y="3283"/>
              <a:ext cx="80" cy="47"/>
            </a:xfrm>
            <a:custGeom>
              <a:avLst/>
              <a:gdLst>
                <a:gd name="T0" fmla="*/ 17 w 34"/>
                <a:gd name="T1" fmla="*/ 20 h 20"/>
                <a:gd name="T2" fmla="*/ 34 w 34"/>
                <a:gd name="T3" fmla="*/ 0 h 20"/>
                <a:gd name="T4" fmla="*/ 17 w 34"/>
                <a:gd name="T5" fmla="*/ 20 h 20"/>
              </a:gdLst>
              <a:ahLst/>
              <a:cxnLst>
                <a:cxn ang="0">
                  <a:pos x="T0" y="T1"/>
                </a:cxn>
                <a:cxn ang="0">
                  <a:pos x="T2" y="T3"/>
                </a:cxn>
                <a:cxn ang="0">
                  <a:pos x="T4" y="T5"/>
                </a:cxn>
              </a:cxnLst>
              <a:rect l="0" t="0" r="r" b="b"/>
              <a:pathLst>
                <a:path w="34" h="20">
                  <a:moveTo>
                    <a:pt x="17" y="20"/>
                  </a:moveTo>
                  <a:cubicBezTo>
                    <a:pt x="24" y="15"/>
                    <a:pt x="28" y="5"/>
                    <a:pt x="34" y="0"/>
                  </a:cubicBezTo>
                  <a:cubicBezTo>
                    <a:pt x="24" y="15"/>
                    <a:pt x="0" y="7"/>
                    <a:pt x="17" y="20"/>
                  </a:cubicBezTo>
                  <a:close/>
                </a:path>
              </a:pathLst>
            </a:custGeom>
            <a:solidFill>
              <a:srgbClr val="D500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809" dirty="0"/>
            </a:p>
          </p:txBody>
        </p:sp>
      </p:grpSp>
      <p:grpSp>
        <p:nvGrpSpPr>
          <p:cNvPr id="43" name="Group 42">
            <a:extLst>
              <a:ext uri="{FF2B5EF4-FFF2-40B4-BE49-F238E27FC236}">
                <a16:creationId xmlns:a16="http://schemas.microsoft.com/office/drawing/2014/main" id="{36487694-BCE5-40E5-957D-41D10B21C04A}"/>
              </a:ext>
            </a:extLst>
          </p:cNvPr>
          <p:cNvGrpSpPr/>
          <p:nvPr userDrawn="1"/>
        </p:nvGrpSpPr>
        <p:grpSpPr>
          <a:xfrm>
            <a:off x="311134" y="361175"/>
            <a:ext cx="2347748" cy="170496"/>
            <a:chOff x="446350" y="398130"/>
            <a:chExt cx="2745153" cy="187940"/>
          </a:xfrm>
        </p:grpSpPr>
        <p:cxnSp>
          <p:nvCxnSpPr>
            <p:cNvPr id="2076" name="Straight Connector 2075">
              <a:extLst>
                <a:ext uri="{FF2B5EF4-FFF2-40B4-BE49-F238E27FC236}">
                  <a16:creationId xmlns:a16="http://schemas.microsoft.com/office/drawing/2014/main" id="{00741CFD-7DEE-490C-8563-C8C4EF3060AD}"/>
                </a:ext>
              </a:extLst>
            </p:cNvPr>
            <p:cNvCxnSpPr/>
            <p:nvPr userDrawn="1"/>
          </p:nvCxnSpPr>
          <p:spPr>
            <a:xfrm>
              <a:off x="446350" y="440084"/>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77" name="TextBox 2076">
              <a:extLst>
                <a:ext uri="{FF2B5EF4-FFF2-40B4-BE49-F238E27FC236}">
                  <a16:creationId xmlns:a16="http://schemas.microsoft.com/office/drawing/2014/main" id="{1875D8F5-C831-4AC7-AE09-4DA65EE17051}"/>
                </a:ext>
              </a:extLst>
            </p:cNvPr>
            <p:cNvSpPr txBox="1"/>
            <p:nvPr userDrawn="1"/>
          </p:nvSpPr>
          <p:spPr>
            <a:xfrm>
              <a:off x="524310" y="398130"/>
              <a:ext cx="2667193" cy="187940"/>
            </a:xfrm>
            <a:prstGeom prst="rect">
              <a:avLst/>
            </a:prstGeom>
            <a:noFill/>
          </p:spPr>
          <p:txBody>
            <a:bodyPr wrap="none" lIns="0" tIns="0" rIns="0" bIns="0" rtlCol="0">
              <a:spAutoFit/>
            </a:bodyPr>
            <a:lstStyle/>
            <a:p>
              <a:r>
                <a:rPr lang="en-AU" sz="1108" b="1" i="0" dirty="0">
                  <a:solidFill>
                    <a:schemeClr val="bg1"/>
                  </a:solidFill>
                  <a:latin typeface="Montserrat SemiBold" pitchFamily="2" charset="77"/>
                </a:rPr>
                <a:t>NSW Department of Education</a:t>
              </a:r>
            </a:p>
          </p:txBody>
        </p:sp>
      </p:grpSp>
      <p:sp>
        <p:nvSpPr>
          <p:cNvPr id="2079" name="Text Placeholder 2078">
            <a:extLst>
              <a:ext uri="{FF2B5EF4-FFF2-40B4-BE49-F238E27FC236}">
                <a16:creationId xmlns:a16="http://schemas.microsoft.com/office/drawing/2014/main" id="{F1F208CA-9DC3-4DD5-B773-E3D0D8596641}"/>
              </a:ext>
            </a:extLst>
          </p:cNvPr>
          <p:cNvSpPr>
            <a:spLocks noGrp="1"/>
          </p:cNvSpPr>
          <p:nvPr>
            <p:ph type="body" sz="quarter" idx="12" hasCustomPrompt="1"/>
          </p:nvPr>
        </p:nvSpPr>
        <p:spPr>
          <a:xfrm>
            <a:off x="291903" y="5260425"/>
            <a:ext cx="6011432" cy="276999"/>
          </a:xfrm>
        </p:spPr>
        <p:txBody>
          <a:bodyPr wrap="square">
            <a:noAutofit/>
          </a:bodyPr>
          <a:lstStyle>
            <a:lvl1pPr>
              <a:defRPr sz="1662" b="0" i="0">
                <a:solidFill>
                  <a:schemeClr val="bg1"/>
                </a:solidFill>
                <a:latin typeface="Montserrat SemiBold" pitchFamily="2" charset="77"/>
              </a:defRPr>
            </a:lvl1pPr>
            <a:lvl2pPr marL="0" indent="0">
              <a:buNone/>
              <a:defRPr/>
            </a:lvl2pPr>
          </a:lstStyle>
          <a:p>
            <a:pPr lvl="0"/>
            <a:r>
              <a:rPr lang="en-US" dirty="0"/>
              <a:t>Subtitle goes here</a:t>
            </a:r>
          </a:p>
        </p:txBody>
      </p:sp>
      <p:sp>
        <p:nvSpPr>
          <p:cNvPr id="73" name="Text Placeholder 2078">
            <a:extLst>
              <a:ext uri="{FF2B5EF4-FFF2-40B4-BE49-F238E27FC236}">
                <a16:creationId xmlns:a16="http://schemas.microsoft.com/office/drawing/2014/main" id="{E5ECC410-2706-40FE-B857-619CE0A8929C}"/>
              </a:ext>
            </a:extLst>
          </p:cNvPr>
          <p:cNvSpPr>
            <a:spLocks noGrp="1"/>
          </p:cNvSpPr>
          <p:nvPr>
            <p:ph type="body" sz="quarter" idx="13" hasCustomPrompt="1"/>
          </p:nvPr>
        </p:nvSpPr>
        <p:spPr>
          <a:xfrm>
            <a:off x="291902" y="5767077"/>
            <a:ext cx="6011432" cy="290660"/>
          </a:xfrm>
        </p:spPr>
        <p:txBody>
          <a:bodyPr wrap="none">
            <a:noAutofit/>
          </a:bodyPr>
          <a:lstStyle>
            <a:lvl1pPr>
              <a:defRPr sz="1108" b="0" i="0">
                <a:solidFill>
                  <a:schemeClr val="bg1"/>
                </a:solidFill>
                <a:latin typeface="Montserrat Light" pitchFamily="2" charset="77"/>
              </a:defRPr>
            </a:lvl1pPr>
            <a:lvl2pPr marL="0" indent="0">
              <a:buNone/>
              <a:defRPr/>
            </a:lvl2pPr>
          </a:lstStyle>
          <a:p>
            <a:pPr lvl="0"/>
            <a:r>
              <a:rPr lang="en-US" dirty="0"/>
              <a:t>Presenter’s name goes here</a:t>
            </a:r>
          </a:p>
        </p:txBody>
      </p:sp>
      <p:grpSp>
        <p:nvGrpSpPr>
          <p:cNvPr id="80" name="Group 4">
            <a:extLst>
              <a:ext uri="{FF2B5EF4-FFF2-40B4-BE49-F238E27FC236}">
                <a16:creationId xmlns:a16="http://schemas.microsoft.com/office/drawing/2014/main" id="{1B568CDD-A995-4CE1-BC96-4A7C1005C100}"/>
              </a:ext>
            </a:extLst>
          </p:cNvPr>
          <p:cNvGrpSpPr>
            <a:grpSpLocks noChangeAspect="1"/>
          </p:cNvGrpSpPr>
          <p:nvPr userDrawn="1"/>
        </p:nvGrpSpPr>
        <p:grpSpPr bwMode="auto">
          <a:xfrm>
            <a:off x="291904" y="2544553"/>
            <a:ext cx="673008" cy="770642"/>
            <a:chOff x="1841" y="2"/>
            <a:chExt cx="4000" cy="4318"/>
          </a:xfrm>
          <a:solidFill>
            <a:schemeClr val="bg1"/>
          </a:solidFill>
        </p:grpSpPr>
        <p:sp>
          <p:nvSpPr>
            <p:cNvPr id="81" name="Freeform 5">
              <a:extLst>
                <a:ext uri="{FF2B5EF4-FFF2-40B4-BE49-F238E27FC236}">
                  <a16:creationId xmlns:a16="http://schemas.microsoft.com/office/drawing/2014/main" id="{59ED2881-2F39-4BAD-A794-16314B4479ED}"/>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82" name="Freeform 6">
              <a:extLst>
                <a:ext uri="{FF2B5EF4-FFF2-40B4-BE49-F238E27FC236}">
                  <a16:creationId xmlns:a16="http://schemas.microsoft.com/office/drawing/2014/main" id="{77969BF3-D7B1-42CE-B7AE-F16F87C2EEBC}"/>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Tree>
    <p:extLst>
      <p:ext uri="{BB962C8B-B14F-4D97-AF65-F5344CB8AC3E}">
        <p14:creationId xmlns:p14="http://schemas.microsoft.com/office/powerpoint/2010/main" val="1467831893"/>
      </p:ext>
    </p:extLst>
  </p:cSld>
  <p:clrMapOvr>
    <a:masterClrMapping/>
  </p:clrMapOvr>
  <p:transition>
    <p:fade/>
  </p:transition>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vider - Blue">
    <p:bg>
      <p:bgPr>
        <a:solidFill>
          <a:schemeClr val="tx2"/>
        </a:solidFill>
        <a:effectLst/>
      </p:bgPr>
    </p:bg>
    <p:spTree>
      <p:nvGrpSpPr>
        <p:cNvPr id="1" name=""/>
        <p:cNvGrpSpPr/>
        <p:nvPr/>
      </p:nvGrpSpPr>
      <p:grpSpPr>
        <a:xfrm>
          <a:off x="0" y="0"/>
          <a:ext cx="0" cy="0"/>
          <a:chOff x="0" y="0"/>
          <a:chExt cx="0" cy="0"/>
        </a:xfrm>
      </p:grpSpPr>
      <p:sp>
        <p:nvSpPr>
          <p:cNvPr id="60" name="Text Placeholder 59">
            <a:extLst>
              <a:ext uri="{FF2B5EF4-FFF2-40B4-BE49-F238E27FC236}">
                <a16:creationId xmlns:a16="http://schemas.microsoft.com/office/drawing/2014/main" id="{E66144ED-BC45-4552-A1A9-6F161EFA6D2F}"/>
              </a:ext>
            </a:extLst>
          </p:cNvPr>
          <p:cNvSpPr>
            <a:spLocks noGrp="1"/>
          </p:cNvSpPr>
          <p:nvPr>
            <p:ph type="body" sz="quarter" idx="14"/>
          </p:nvPr>
        </p:nvSpPr>
        <p:spPr>
          <a:xfrm>
            <a:off x="4572681" y="-10"/>
            <a:ext cx="4571320" cy="4915205"/>
          </a:xfrm>
          <a:custGeom>
            <a:avLst/>
            <a:gdLst>
              <a:gd name="connsiteX0" fmla="*/ 120279 w 5345111"/>
              <a:gd name="connsiteY0" fmla="*/ 0 h 5418103"/>
              <a:gd name="connsiteX1" fmla="*/ 5345111 w 5345111"/>
              <a:gd name="connsiteY1" fmla="*/ 0 h 5418103"/>
              <a:gd name="connsiteX2" fmla="*/ 5345111 w 5345111"/>
              <a:gd name="connsiteY2" fmla="*/ 5317812 h 5418103"/>
              <a:gd name="connsiteX3" fmla="*/ 5298768 w 5345111"/>
              <a:gd name="connsiteY3" fmla="*/ 5328508 h 5418103"/>
              <a:gd name="connsiteX4" fmla="*/ 4409999 w 5345111"/>
              <a:gd name="connsiteY4" fmla="*/ 5418103 h 5418103"/>
              <a:gd name="connsiteX5" fmla="*/ 0 w 5345111"/>
              <a:gd name="connsiteY5" fmla="*/ 1008103 h 5418103"/>
              <a:gd name="connsiteX6" fmla="*/ 89595 w 5345111"/>
              <a:gd name="connsiteY6" fmla="*/ 119334 h 541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45111" h="5418103">
                <a:moveTo>
                  <a:pt x="120279" y="0"/>
                </a:moveTo>
                <a:lnTo>
                  <a:pt x="5345111" y="0"/>
                </a:lnTo>
                <a:lnTo>
                  <a:pt x="5345111" y="5317812"/>
                </a:lnTo>
                <a:lnTo>
                  <a:pt x="5298768" y="5328508"/>
                </a:lnTo>
                <a:cubicBezTo>
                  <a:pt x="5011688" y="5387253"/>
                  <a:pt x="4714446" y="5418103"/>
                  <a:pt x="4409999" y="5418103"/>
                </a:cubicBezTo>
                <a:cubicBezTo>
                  <a:pt x="1974423" y="5418103"/>
                  <a:pt x="0" y="3443679"/>
                  <a:pt x="0" y="1008103"/>
                </a:cubicBezTo>
                <a:cubicBezTo>
                  <a:pt x="0" y="703656"/>
                  <a:pt x="30850" y="406415"/>
                  <a:pt x="89595" y="119334"/>
                </a:cubicBezTo>
                <a:close/>
              </a:path>
            </a:pathLst>
          </a:custGeom>
          <a:solidFill>
            <a:srgbClr val="1D428A">
              <a:alpha val="70000"/>
            </a:srgbClr>
          </a:solidFill>
        </p:spPr>
        <p:txBody>
          <a:bodyPr wrap="square">
            <a:noAutofit/>
          </a:bodyPr>
          <a:lstStyle>
            <a:lvl1pPr>
              <a:defRPr>
                <a:noFill/>
              </a:defRPr>
            </a:lvl1pPr>
          </a:lstStyle>
          <a:p>
            <a:pPr lvl="0"/>
            <a:r>
              <a:rPr lang="en-US"/>
              <a:t>Edit Master text styles</a:t>
            </a:r>
          </a:p>
        </p:txBody>
      </p:sp>
      <p:sp>
        <p:nvSpPr>
          <p:cNvPr id="9"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91904" y="2823581"/>
            <a:ext cx="4279415" cy="1107996"/>
          </a:xfrm>
        </p:spPr>
        <p:txBody>
          <a:bodyPr anchor="b">
            <a:noAutofit/>
          </a:bodyPr>
          <a:lstStyle>
            <a:lvl1pPr>
              <a:lnSpc>
                <a:spcPct val="90000"/>
              </a:lnSpc>
              <a:defRPr sz="3692">
                <a:solidFill>
                  <a:schemeClr val="bg1"/>
                </a:solidFill>
              </a:defRPr>
            </a:lvl1pPr>
          </a:lstStyle>
          <a:p>
            <a:r>
              <a:rPr lang="en-US" dirty="0"/>
              <a:t>Divider title goes here</a:t>
            </a:r>
            <a:endParaRPr lang="en-AU" dirty="0"/>
          </a:p>
        </p:txBody>
      </p:sp>
      <p:grpSp>
        <p:nvGrpSpPr>
          <p:cNvPr id="43" name="Group 42">
            <a:extLst>
              <a:ext uri="{FF2B5EF4-FFF2-40B4-BE49-F238E27FC236}">
                <a16:creationId xmlns:a16="http://schemas.microsoft.com/office/drawing/2014/main" id="{36487694-BCE5-40E5-957D-41D10B21C04A}"/>
              </a:ext>
            </a:extLst>
          </p:cNvPr>
          <p:cNvGrpSpPr/>
          <p:nvPr userDrawn="1"/>
        </p:nvGrpSpPr>
        <p:grpSpPr>
          <a:xfrm>
            <a:off x="311134" y="365496"/>
            <a:ext cx="2347748" cy="170496"/>
            <a:chOff x="446350" y="402893"/>
            <a:chExt cx="2745153" cy="187940"/>
          </a:xfrm>
        </p:grpSpPr>
        <p:cxnSp>
          <p:nvCxnSpPr>
            <p:cNvPr id="2076" name="Straight Connector 2075">
              <a:extLst>
                <a:ext uri="{FF2B5EF4-FFF2-40B4-BE49-F238E27FC236}">
                  <a16:creationId xmlns:a16="http://schemas.microsoft.com/office/drawing/2014/main" id="{00741CFD-7DEE-490C-8563-C8C4EF3060AD}"/>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77" name="TextBox 2076">
              <a:extLst>
                <a:ext uri="{FF2B5EF4-FFF2-40B4-BE49-F238E27FC236}">
                  <a16:creationId xmlns:a16="http://schemas.microsoft.com/office/drawing/2014/main" id="{1875D8F5-C831-4AC7-AE09-4DA65EE17051}"/>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bg1"/>
                  </a:solidFill>
                  <a:latin typeface="Montserrat SemiBold" pitchFamily="2" charset="77"/>
                </a:rPr>
                <a:t>NSW Department of Education</a:t>
              </a:r>
            </a:p>
          </p:txBody>
        </p:sp>
      </p:grpSp>
      <p:grpSp>
        <p:nvGrpSpPr>
          <p:cNvPr id="39" name="Group 4">
            <a:extLst>
              <a:ext uri="{FF2B5EF4-FFF2-40B4-BE49-F238E27FC236}">
                <a16:creationId xmlns:a16="http://schemas.microsoft.com/office/drawing/2014/main" id="{715C9443-4192-447A-B327-8C64E8A86FA8}"/>
              </a:ext>
            </a:extLst>
          </p:cNvPr>
          <p:cNvGrpSpPr>
            <a:grpSpLocks noChangeAspect="1"/>
          </p:cNvGrpSpPr>
          <p:nvPr userDrawn="1"/>
        </p:nvGrpSpPr>
        <p:grpSpPr bwMode="auto">
          <a:xfrm>
            <a:off x="291904" y="5920817"/>
            <a:ext cx="559365" cy="640512"/>
            <a:chOff x="1841" y="2"/>
            <a:chExt cx="4000" cy="4318"/>
          </a:xfrm>
          <a:solidFill>
            <a:schemeClr val="bg1"/>
          </a:solidFill>
        </p:grpSpPr>
        <p:sp>
          <p:nvSpPr>
            <p:cNvPr id="40" name="Freeform 5">
              <a:extLst>
                <a:ext uri="{FF2B5EF4-FFF2-40B4-BE49-F238E27FC236}">
                  <a16:creationId xmlns:a16="http://schemas.microsoft.com/office/drawing/2014/main" id="{75322274-FED5-4C13-95D1-786315FB0709}"/>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44" name="Freeform 6">
              <a:extLst>
                <a:ext uri="{FF2B5EF4-FFF2-40B4-BE49-F238E27FC236}">
                  <a16:creationId xmlns:a16="http://schemas.microsoft.com/office/drawing/2014/main" id="{23A865D7-16EB-4A1C-9C6C-B2FB593CFD98}"/>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4" name="Group 4">
            <a:extLst>
              <a:ext uri="{FF2B5EF4-FFF2-40B4-BE49-F238E27FC236}">
                <a16:creationId xmlns:a16="http://schemas.microsoft.com/office/drawing/2014/main" id="{4CF9A4E8-D3E5-4DE6-8394-E97C11F0319E}"/>
              </a:ext>
            </a:extLst>
          </p:cNvPr>
          <p:cNvGrpSpPr>
            <a:grpSpLocks noChangeAspect="1"/>
          </p:cNvGrpSpPr>
          <p:nvPr userDrawn="1"/>
        </p:nvGrpSpPr>
        <p:grpSpPr bwMode="auto">
          <a:xfrm>
            <a:off x="5254969" y="4769782"/>
            <a:ext cx="961288" cy="1021289"/>
            <a:chOff x="2737" y="1746"/>
            <a:chExt cx="1266" cy="1268"/>
          </a:xfrm>
        </p:grpSpPr>
        <p:sp>
          <p:nvSpPr>
            <p:cNvPr id="6" name="Freeform 5">
              <a:extLst>
                <a:ext uri="{FF2B5EF4-FFF2-40B4-BE49-F238E27FC236}">
                  <a16:creationId xmlns:a16="http://schemas.microsoft.com/office/drawing/2014/main" id="{62644C83-0D5F-4323-84AA-0A123B93841F}"/>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7" name="Freeform 6">
              <a:extLst>
                <a:ext uri="{FF2B5EF4-FFF2-40B4-BE49-F238E27FC236}">
                  <a16:creationId xmlns:a16="http://schemas.microsoft.com/office/drawing/2014/main" id="{2E801706-3A91-44B7-942C-98FC5457AAC3}"/>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
        <p:nvSpPr>
          <p:cNvPr id="61" name="Picture Placeholder 60">
            <a:extLst>
              <a:ext uri="{FF2B5EF4-FFF2-40B4-BE49-F238E27FC236}">
                <a16:creationId xmlns:a16="http://schemas.microsoft.com/office/drawing/2014/main" id="{C4232673-D2FC-4B01-8EB1-D36520428AB1}"/>
              </a:ext>
            </a:extLst>
          </p:cNvPr>
          <p:cNvSpPr>
            <a:spLocks noGrp="1"/>
          </p:cNvSpPr>
          <p:nvPr>
            <p:ph type="pic" sz="quarter" idx="13"/>
          </p:nvPr>
        </p:nvSpPr>
        <p:spPr>
          <a:xfrm>
            <a:off x="4572681" y="-10"/>
            <a:ext cx="4571320" cy="4915205"/>
          </a:xfrm>
          <a:custGeom>
            <a:avLst/>
            <a:gdLst>
              <a:gd name="connsiteX0" fmla="*/ 120279 w 5345111"/>
              <a:gd name="connsiteY0" fmla="*/ 0 h 5418103"/>
              <a:gd name="connsiteX1" fmla="*/ 5345111 w 5345111"/>
              <a:gd name="connsiteY1" fmla="*/ 0 h 5418103"/>
              <a:gd name="connsiteX2" fmla="*/ 5345111 w 5345111"/>
              <a:gd name="connsiteY2" fmla="*/ 5317812 h 5418103"/>
              <a:gd name="connsiteX3" fmla="*/ 5298768 w 5345111"/>
              <a:gd name="connsiteY3" fmla="*/ 5328508 h 5418103"/>
              <a:gd name="connsiteX4" fmla="*/ 4409999 w 5345111"/>
              <a:gd name="connsiteY4" fmla="*/ 5418103 h 5418103"/>
              <a:gd name="connsiteX5" fmla="*/ 0 w 5345111"/>
              <a:gd name="connsiteY5" fmla="*/ 1008103 h 5418103"/>
              <a:gd name="connsiteX6" fmla="*/ 89595 w 5345111"/>
              <a:gd name="connsiteY6" fmla="*/ 119334 h 541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45111" h="5418103">
                <a:moveTo>
                  <a:pt x="120279" y="0"/>
                </a:moveTo>
                <a:lnTo>
                  <a:pt x="5345111" y="0"/>
                </a:lnTo>
                <a:lnTo>
                  <a:pt x="5345111" y="5317812"/>
                </a:lnTo>
                <a:lnTo>
                  <a:pt x="5298768" y="5328508"/>
                </a:lnTo>
                <a:cubicBezTo>
                  <a:pt x="5011688" y="5387253"/>
                  <a:pt x="4714446" y="5418103"/>
                  <a:pt x="4409999" y="5418103"/>
                </a:cubicBezTo>
                <a:cubicBezTo>
                  <a:pt x="1974423" y="5418103"/>
                  <a:pt x="0" y="3443679"/>
                  <a:pt x="0" y="1008103"/>
                </a:cubicBezTo>
                <a:cubicBezTo>
                  <a:pt x="0" y="703656"/>
                  <a:pt x="30850" y="406415"/>
                  <a:pt x="89595" y="119334"/>
                </a:cubicBezTo>
                <a:close/>
              </a:path>
            </a:pathLst>
          </a:custGeom>
          <a:solidFill>
            <a:schemeClr val="bg1">
              <a:alpha val="20000"/>
            </a:schemeClr>
          </a:solidFill>
        </p:spPr>
        <p:txBody>
          <a:bodyPr wrap="square">
            <a:noAutofit/>
          </a:bodyPr>
          <a:lstStyle>
            <a:lvl1pPr>
              <a:defRPr>
                <a:noFill/>
              </a:defRPr>
            </a:lvl1pPr>
          </a:lstStyle>
          <a:p>
            <a:r>
              <a:rPr lang="en-US" dirty="0"/>
              <a:t>Click icon to add picture</a:t>
            </a:r>
            <a:endParaRPr lang="en-AU" dirty="0"/>
          </a:p>
        </p:txBody>
      </p:sp>
      <p:sp>
        <p:nvSpPr>
          <p:cNvPr id="16" name="Text Placeholder 2078">
            <a:extLst>
              <a:ext uri="{FF2B5EF4-FFF2-40B4-BE49-F238E27FC236}">
                <a16:creationId xmlns:a16="http://schemas.microsoft.com/office/drawing/2014/main" id="{D3261B0B-59AF-AC42-8E88-1F4183CADE4A}"/>
              </a:ext>
            </a:extLst>
          </p:cNvPr>
          <p:cNvSpPr>
            <a:spLocks noGrp="1"/>
          </p:cNvSpPr>
          <p:nvPr>
            <p:ph type="body" sz="quarter" idx="15" hasCustomPrompt="1"/>
          </p:nvPr>
        </p:nvSpPr>
        <p:spPr>
          <a:xfrm>
            <a:off x="291904" y="4048756"/>
            <a:ext cx="4279416" cy="276999"/>
          </a:xfrm>
        </p:spPr>
        <p:txBody>
          <a:bodyPr wrap="square">
            <a:noAutofit/>
          </a:bodyPr>
          <a:lstStyle>
            <a:lvl1pPr>
              <a:defRPr sz="1662" b="0" i="0">
                <a:solidFill>
                  <a:schemeClr val="bg1"/>
                </a:solidFill>
                <a:latin typeface="Montserrat SemiBold" pitchFamily="2" charset="77"/>
              </a:defRPr>
            </a:lvl1pPr>
            <a:lvl2pPr marL="0" indent="0">
              <a:buNone/>
              <a:defRPr/>
            </a:lvl2pPr>
          </a:lstStyle>
          <a:p>
            <a:pPr lvl="0"/>
            <a:r>
              <a:rPr lang="en-US" dirty="0"/>
              <a:t>Subtitle goes here</a:t>
            </a:r>
          </a:p>
        </p:txBody>
      </p:sp>
      <p:grpSp>
        <p:nvGrpSpPr>
          <p:cNvPr id="17" name="Group 16">
            <a:extLst>
              <a:ext uri="{FF2B5EF4-FFF2-40B4-BE49-F238E27FC236}">
                <a16:creationId xmlns:a16="http://schemas.microsoft.com/office/drawing/2014/main" id="{77E75F8D-46E4-8F4D-BFE9-03500D0B12B5}"/>
              </a:ext>
            </a:extLst>
          </p:cNvPr>
          <p:cNvGrpSpPr/>
          <p:nvPr userDrawn="1"/>
        </p:nvGrpSpPr>
        <p:grpSpPr>
          <a:xfrm>
            <a:off x="10012118" y="14497"/>
            <a:ext cx="2496321" cy="1912730"/>
            <a:chOff x="6811349" y="1211547"/>
            <a:chExt cx="1910979" cy="3240059"/>
          </a:xfrm>
        </p:grpSpPr>
        <p:sp>
          <p:nvSpPr>
            <p:cNvPr id="18" name="Rectangle 17">
              <a:extLst>
                <a:ext uri="{FF2B5EF4-FFF2-40B4-BE49-F238E27FC236}">
                  <a16:creationId xmlns:a16="http://schemas.microsoft.com/office/drawing/2014/main" id="{F5B16D57-7FB2-E548-BB33-F2A04F2A43DE}"/>
                </a:ext>
              </a:extLst>
            </p:cNvPr>
            <p:cNvSpPr/>
            <p:nvPr/>
          </p:nvSpPr>
          <p:spPr>
            <a:xfrm>
              <a:off x="6948010" y="1894818"/>
              <a:ext cx="1774318" cy="2556788"/>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To bring visual interest and impact there are images that bleed across the slide. To place in an image select </a:t>
              </a:r>
              <a:r>
                <a:rPr lang="en-US" sz="1108" b="1" i="1" dirty="0">
                  <a:solidFill>
                    <a:schemeClr val="tx1">
                      <a:lumMod val="50000"/>
                    </a:schemeClr>
                  </a:solidFill>
                  <a:ea typeface="Roboto" charset="0"/>
                  <a:cs typeface="Roboto" charset="0"/>
                </a:rPr>
                <a:t>Fill &gt; Picture or texture </a:t>
              </a:r>
              <a:r>
                <a:rPr lang="en-US" sz="1108" b="0" i="1" dirty="0">
                  <a:solidFill>
                    <a:schemeClr val="tx1">
                      <a:lumMod val="50000"/>
                    </a:schemeClr>
                  </a:solidFill>
                  <a:ea typeface="Roboto" charset="0"/>
                  <a:cs typeface="Roboto" charset="0"/>
                </a:rPr>
                <a:t>and select your image. To crop the image at the right place use the offset sliders. </a:t>
              </a:r>
              <a:r>
                <a:rPr lang="en-US" sz="1108" b="1" i="1" dirty="0">
                  <a:solidFill>
                    <a:schemeClr val="tx1">
                      <a:lumMod val="50000"/>
                    </a:schemeClr>
                  </a:solidFill>
                  <a:ea typeface="Roboto" charset="0"/>
                  <a:cs typeface="Roboto" charset="0"/>
                </a:rPr>
                <a:t> </a:t>
              </a:r>
              <a:r>
                <a:rPr lang="en-US" sz="1108" i="1" dirty="0">
                  <a:solidFill>
                    <a:schemeClr val="tx1">
                      <a:lumMod val="50000"/>
                    </a:schemeClr>
                  </a:solidFill>
                  <a:ea typeface="Roboto" charset="0"/>
                  <a:cs typeface="Roboto" charset="0"/>
                </a:rPr>
                <a:t> </a:t>
              </a:r>
            </a:p>
          </p:txBody>
        </p:sp>
        <p:sp>
          <p:nvSpPr>
            <p:cNvPr id="19" name="Triangle 18">
              <a:extLst>
                <a:ext uri="{FF2B5EF4-FFF2-40B4-BE49-F238E27FC236}">
                  <a16:creationId xmlns:a16="http://schemas.microsoft.com/office/drawing/2014/main" id="{46A8D99A-3651-7148-97C7-46E7CB2A2BDE}"/>
                </a:ext>
              </a:extLst>
            </p:cNvPr>
            <p:cNvSpPr/>
            <p:nvPr/>
          </p:nvSpPr>
          <p:spPr>
            <a:xfrm rot="16200000" flipH="1">
              <a:off x="6587722" y="2139000"/>
              <a:ext cx="583915" cy="136661"/>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923" i="1" dirty="0">
                <a:solidFill>
                  <a:schemeClr val="tx1">
                    <a:lumMod val="50000"/>
                  </a:schemeClr>
                </a:solidFill>
              </a:endParaRPr>
            </a:p>
          </p:txBody>
        </p:sp>
        <p:sp>
          <p:nvSpPr>
            <p:cNvPr id="20" name="Rectangle 19">
              <a:extLst>
                <a:ext uri="{FF2B5EF4-FFF2-40B4-BE49-F238E27FC236}">
                  <a16:creationId xmlns:a16="http://schemas.microsoft.com/office/drawing/2014/main" id="{B335EC94-5692-514E-A647-D58EE94C2BBC}"/>
                </a:ext>
              </a:extLst>
            </p:cNvPr>
            <p:cNvSpPr/>
            <p:nvPr/>
          </p:nvSpPr>
          <p:spPr>
            <a:xfrm>
              <a:off x="6955407" y="1211547"/>
              <a:ext cx="1766921" cy="619130"/>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BLEEDING IMAGES</a:t>
              </a:r>
            </a:p>
          </p:txBody>
        </p:sp>
      </p:grpSp>
      <p:pic>
        <p:nvPicPr>
          <p:cNvPr id="21" name="Picture 20">
            <a:extLst>
              <a:ext uri="{FF2B5EF4-FFF2-40B4-BE49-F238E27FC236}">
                <a16:creationId xmlns:a16="http://schemas.microsoft.com/office/drawing/2014/main" id="{AA2E4319-594A-FE4C-93B9-AC51771E0E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90640" y="2052726"/>
            <a:ext cx="2317800" cy="6519774"/>
          </a:xfrm>
          <a:prstGeom prst="rect">
            <a:avLst/>
          </a:prstGeom>
        </p:spPr>
      </p:pic>
    </p:spTree>
    <p:extLst>
      <p:ext uri="{BB962C8B-B14F-4D97-AF65-F5344CB8AC3E}">
        <p14:creationId xmlns:p14="http://schemas.microsoft.com/office/powerpoint/2010/main" val="1336208994"/>
      </p:ext>
    </p:extLst>
  </p:cSld>
  <p:clrMapOvr>
    <a:masterClrMapping/>
  </p:clrMapOvr>
  <p:transition>
    <p:fade/>
  </p:transition>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ivider - Blue Square Crop">
    <p:bg>
      <p:bgPr>
        <a:solidFill>
          <a:schemeClr val="tx2"/>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91904" y="2823581"/>
            <a:ext cx="4279415" cy="1107996"/>
          </a:xfrm>
        </p:spPr>
        <p:txBody>
          <a:bodyPr anchor="b">
            <a:noAutofit/>
          </a:bodyPr>
          <a:lstStyle>
            <a:lvl1pPr>
              <a:lnSpc>
                <a:spcPct val="90000"/>
              </a:lnSpc>
              <a:defRPr sz="3692">
                <a:solidFill>
                  <a:schemeClr val="bg1"/>
                </a:solidFill>
              </a:defRPr>
            </a:lvl1pPr>
          </a:lstStyle>
          <a:p>
            <a:r>
              <a:rPr lang="en-US" dirty="0"/>
              <a:t>Divider title goes here</a:t>
            </a:r>
            <a:endParaRPr lang="en-AU" dirty="0"/>
          </a:p>
        </p:txBody>
      </p:sp>
      <p:grpSp>
        <p:nvGrpSpPr>
          <p:cNvPr id="43" name="Group 42">
            <a:extLst>
              <a:ext uri="{FF2B5EF4-FFF2-40B4-BE49-F238E27FC236}">
                <a16:creationId xmlns:a16="http://schemas.microsoft.com/office/drawing/2014/main" id="{36487694-BCE5-40E5-957D-41D10B21C04A}"/>
              </a:ext>
            </a:extLst>
          </p:cNvPr>
          <p:cNvGrpSpPr/>
          <p:nvPr userDrawn="1"/>
        </p:nvGrpSpPr>
        <p:grpSpPr>
          <a:xfrm>
            <a:off x="311134" y="365496"/>
            <a:ext cx="2347748" cy="170496"/>
            <a:chOff x="446350" y="402893"/>
            <a:chExt cx="2745153" cy="187940"/>
          </a:xfrm>
        </p:grpSpPr>
        <p:cxnSp>
          <p:nvCxnSpPr>
            <p:cNvPr id="2076" name="Straight Connector 2075">
              <a:extLst>
                <a:ext uri="{FF2B5EF4-FFF2-40B4-BE49-F238E27FC236}">
                  <a16:creationId xmlns:a16="http://schemas.microsoft.com/office/drawing/2014/main" id="{00741CFD-7DEE-490C-8563-C8C4EF3060AD}"/>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77" name="TextBox 2076">
              <a:extLst>
                <a:ext uri="{FF2B5EF4-FFF2-40B4-BE49-F238E27FC236}">
                  <a16:creationId xmlns:a16="http://schemas.microsoft.com/office/drawing/2014/main" id="{1875D8F5-C831-4AC7-AE09-4DA65EE17051}"/>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bg1"/>
                  </a:solidFill>
                  <a:latin typeface="Montserrat SemiBold" pitchFamily="2" charset="77"/>
                </a:rPr>
                <a:t>NSW Department of Education</a:t>
              </a:r>
            </a:p>
          </p:txBody>
        </p:sp>
      </p:grpSp>
      <p:grpSp>
        <p:nvGrpSpPr>
          <p:cNvPr id="39" name="Group 4">
            <a:extLst>
              <a:ext uri="{FF2B5EF4-FFF2-40B4-BE49-F238E27FC236}">
                <a16:creationId xmlns:a16="http://schemas.microsoft.com/office/drawing/2014/main" id="{715C9443-4192-447A-B327-8C64E8A86FA8}"/>
              </a:ext>
            </a:extLst>
          </p:cNvPr>
          <p:cNvGrpSpPr>
            <a:grpSpLocks noChangeAspect="1"/>
          </p:cNvGrpSpPr>
          <p:nvPr userDrawn="1"/>
        </p:nvGrpSpPr>
        <p:grpSpPr bwMode="auto">
          <a:xfrm>
            <a:off x="291904" y="5920817"/>
            <a:ext cx="559365" cy="640512"/>
            <a:chOff x="1841" y="2"/>
            <a:chExt cx="4000" cy="4318"/>
          </a:xfrm>
          <a:solidFill>
            <a:schemeClr val="bg1"/>
          </a:solidFill>
        </p:grpSpPr>
        <p:sp>
          <p:nvSpPr>
            <p:cNvPr id="40" name="Freeform 5">
              <a:extLst>
                <a:ext uri="{FF2B5EF4-FFF2-40B4-BE49-F238E27FC236}">
                  <a16:creationId xmlns:a16="http://schemas.microsoft.com/office/drawing/2014/main" id="{75322274-FED5-4C13-95D1-786315FB0709}"/>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44" name="Freeform 6">
              <a:extLst>
                <a:ext uri="{FF2B5EF4-FFF2-40B4-BE49-F238E27FC236}">
                  <a16:creationId xmlns:a16="http://schemas.microsoft.com/office/drawing/2014/main" id="{23A865D7-16EB-4A1C-9C6C-B2FB593CFD98}"/>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4" name="Group 4">
            <a:extLst>
              <a:ext uri="{FF2B5EF4-FFF2-40B4-BE49-F238E27FC236}">
                <a16:creationId xmlns:a16="http://schemas.microsoft.com/office/drawing/2014/main" id="{4CF9A4E8-D3E5-4DE6-8394-E97C11F0319E}"/>
              </a:ext>
            </a:extLst>
          </p:cNvPr>
          <p:cNvGrpSpPr>
            <a:grpSpLocks noChangeAspect="1"/>
          </p:cNvGrpSpPr>
          <p:nvPr userDrawn="1"/>
        </p:nvGrpSpPr>
        <p:grpSpPr bwMode="auto">
          <a:xfrm>
            <a:off x="5254969" y="4769782"/>
            <a:ext cx="961288" cy="1021289"/>
            <a:chOff x="2737" y="1746"/>
            <a:chExt cx="1266" cy="1268"/>
          </a:xfrm>
        </p:grpSpPr>
        <p:sp>
          <p:nvSpPr>
            <p:cNvPr id="6" name="Freeform 5">
              <a:extLst>
                <a:ext uri="{FF2B5EF4-FFF2-40B4-BE49-F238E27FC236}">
                  <a16:creationId xmlns:a16="http://schemas.microsoft.com/office/drawing/2014/main" id="{62644C83-0D5F-4323-84AA-0A123B93841F}"/>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7" name="Freeform 6">
              <a:extLst>
                <a:ext uri="{FF2B5EF4-FFF2-40B4-BE49-F238E27FC236}">
                  <a16:creationId xmlns:a16="http://schemas.microsoft.com/office/drawing/2014/main" id="{2E801706-3A91-44B7-942C-98FC5457AAC3}"/>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
        <p:nvSpPr>
          <p:cNvPr id="16" name="Text Placeholder 2078">
            <a:extLst>
              <a:ext uri="{FF2B5EF4-FFF2-40B4-BE49-F238E27FC236}">
                <a16:creationId xmlns:a16="http://schemas.microsoft.com/office/drawing/2014/main" id="{D3261B0B-59AF-AC42-8E88-1F4183CADE4A}"/>
              </a:ext>
            </a:extLst>
          </p:cNvPr>
          <p:cNvSpPr>
            <a:spLocks noGrp="1"/>
          </p:cNvSpPr>
          <p:nvPr>
            <p:ph type="body" sz="quarter" idx="15" hasCustomPrompt="1"/>
          </p:nvPr>
        </p:nvSpPr>
        <p:spPr>
          <a:xfrm>
            <a:off x="291904" y="4048756"/>
            <a:ext cx="4279416" cy="276999"/>
          </a:xfrm>
        </p:spPr>
        <p:txBody>
          <a:bodyPr wrap="square">
            <a:noAutofit/>
          </a:bodyPr>
          <a:lstStyle>
            <a:lvl1pPr>
              <a:defRPr sz="1662" b="0" i="0">
                <a:solidFill>
                  <a:schemeClr val="bg1"/>
                </a:solidFill>
                <a:latin typeface="Montserrat SemiBold" pitchFamily="2" charset="77"/>
              </a:defRPr>
            </a:lvl1pPr>
            <a:lvl2pPr marL="0" indent="0">
              <a:buNone/>
              <a:defRPr/>
            </a:lvl2pPr>
          </a:lstStyle>
          <a:p>
            <a:pPr lvl="0"/>
            <a:r>
              <a:rPr lang="en-US" dirty="0"/>
              <a:t>Subtitle goes here</a:t>
            </a:r>
          </a:p>
        </p:txBody>
      </p:sp>
      <p:sp>
        <p:nvSpPr>
          <p:cNvPr id="22" name="Text Placeholder 40">
            <a:extLst>
              <a:ext uri="{FF2B5EF4-FFF2-40B4-BE49-F238E27FC236}">
                <a16:creationId xmlns:a16="http://schemas.microsoft.com/office/drawing/2014/main" id="{4307DBD0-158A-314F-8106-502A1CD6A448}"/>
              </a:ext>
            </a:extLst>
          </p:cNvPr>
          <p:cNvSpPr>
            <a:spLocks noGrp="1" noChangeAspect="1"/>
          </p:cNvSpPr>
          <p:nvPr>
            <p:ph type="body" sz="quarter" idx="11"/>
          </p:nvPr>
        </p:nvSpPr>
        <p:spPr>
          <a:xfrm>
            <a:off x="5408103" y="1"/>
            <a:ext cx="3735897" cy="3269409"/>
          </a:xfrm>
          <a:prstGeom prst="rect">
            <a:avLst/>
          </a:prstGeom>
          <a:solidFill>
            <a:schemeClr val="accent5">
              <a:alpha val="70000"/>
            </a:schemeClr>
          </a:solidFill>
        </p:spPr>
        <p:txBody>
          <a:bodyPr wrap="square">
            <a:noAutofit/>
          </a:bodyPr>
          <a:lstStyle>
            <a:lvl1pPr>
              <a:defRPr>
                <a:noFill/>
              </a:defRPr>
            </a:lvl1pPr>
          </a:lstStyle>
          <a:p>
            <a:pPr lvl="0"/>
            <a:r>
              <a:rPr lang="en-US"/>
              <a:t>Edit Master text styles</a:t>
            </a:r>
          </a:p>
        </p:txBody>
      </p:sp>
      <p:sp>
        <p:nvSpPr>
          <p:cNvPr id="23" name="Picture Placeholder 41">
            <a:extLst>
              <a:ext uri="{FF2B5EF4-FFF2-40B4-BE49-F238E27FC236}">
                <a16:creationId xmlns:a16="http://schemas.microsoft.com/office/drawing/2014/main" id="{197EA172-35CB-D042-9800-A3E6394C3548}"/>
              </a:ext>
            </a:extLst>
          </p:cNvPr>
          <p:cNvSpPr>
            <a:spLocks noGrp="1" noChangeAspect="1"/>
          </p:cNvSpPr>
          <p:nvPr>
            <p:ph type="pic" sz="quarter" idx="10"/>
          </p:nvPr>
        </p:nvSpPr>
        <p:spPr>
          <a:xfrm>
            <a:off x="5392511" y="-1"/>
            <a:ext cx="3735897" cy="3269409"/>
          </a:xfrm>
          <a:prstGeom prst="rect">
            <a:avLst/>
          </a:prstGeom>
          <a:solidFill>
            <a:schemeClr val="bg1">
              <a:alpha val="15000"/>
            </a:schemeClr>
          </a:solidFill>
        </p:spPr>
        <p:txBody>
          <a:bodyPr wrap="square">
            <a:noAutofit/>
          </a:bodyPr>
          <a:lstStyle>
            <a:lvl1pPr>
              <a:defRPr>
                <a:noFill/>
              </a:defRPr>
            </a:lvl1pPr>
          </a:lstStyle>
          <a:p>
            <a:r>
              <a:rPr lang="en-US" dirty="0"/>
              <a:t>Click icon to add picture</a:t>
            </a:r>
            <a:endParaRPr lang="en-AU" dirty="0"/>
          </a:p>
        </p:txBody>
      </p:sp>
    </p:spTree>
    <p:extLst>
      <p:ext uri="{BB962C8B-B14F-4D97-AF65-F5344CB8AC3E}">
        <p14:creationId xmlns:p14="http://schemas.microsoft.com/office/powerpoint/2010/main" val="588115997"/>
      </p:ext>
    </p:extLst>
  </p:cSld>
  <p:clrMapOvr>
    <a:masterClrMapping/>
  </p:clrMapOvr>
  <p:transition>
    <p:fade/>
  </p:transition>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vider - Red">
    <p:bg>
      <p:bgPr>
        <a:solidFill>
          <a:schemeClr val="accent5"/>
        </a:solidFill>
        <a:effectLst/>
      </p:bgPr>
    </p:bg>
    <p:spTree>
      <p:nvGrpSpPr>
        <p:cNvPr id="1" name=""/>
        <p:cNvGrpSpPr/>
        <p:nvPr/>
      </p:nvGrpSpPr>
      <p:grpSpPr>
        <a:xfrm>
          <a:off x="0" y="0"/>
          <a:ext cx="0" cy="0"/>
          <a:chOff x="0" y="0"/>
          <a:chExt cx="0" cy="0"/>
        </a:xfrm>
      </p:grpSpPr>
      <p:sp>
        <p:nvSpPr>
          <p:cNvPr id="60" name="Text Placeholder 59">
            <a:extLst>
              <a:ext uri="{FF2B5EF4-FFF2-40B4-BE49-F238E27FC236}">
                <a16:creationId xmlns:a16="http://schemas.microsoft.com/office/drawing/2014/main" id="{E66144ED-BC45-4552-A1A9-6F161EFA6D2F}"/>
              </a:ext>
            </a:extLst>
          </p:cNvPr>
          <p:cNvSpPr>
            <a:spLocks noGrp="1"/>
          </p:cNvSpPr>
          <p:nvPr>
            <p:ph type="body" sz="quarter" idx="14"/>
          </p:nvPr>
        </p:nvSpPr>
        <p:spPr>
          <a:xfrm>
            <a:off x="4572681" y="-10"/>
            <a:ext cx="4571320" cy="4915205"/>
          </a:xfrm>
          <a:custGeom>
            <a:avLst/>
            <a:gdLst>
              <a:gd name="connsiteX0" fmla="*/ 120279 w 5345111"/>
              <a:gd name="connsiteY0" fmla="*/ 0 h 5418103"/>
              <a:gd name="connsiteX1" fmla="*/ 5345111 w 5345111"/>
              <a:gd name="connsiteY1" fmla="*/ 0 h 5418103"/>
              <a:gd name="connsiteX2" fmla="*/ 5345111 w 5345111"/>
              <a:gd name="connsiteY2" fmla="*/ 5317812 h 5418103"/>
              <a:gd name="connsiteX3" fmla="*/ 5298768 w 5345111"/>
              <a:gd name="connsiteY3" fmla="*/ 5328508 h 5418103"/>
              <a:gd name="connsiteX4" fmla="*/ 4409999 w 5345111"/>
              <a:gd name="connsiteY4" fmla="*/ 5418103 h 5418103"/>
              <a:gd name="connsiteX5" fmla="*/ 0 w 5345111"/>
              <a:gd name="connsiteY5" fmla="*/ 1008103 h 5418103"/>
              <a:gd name="connsiteX6" fmla="*/ 89595 w 5345111"/>
              <a:gd name="connsiteY6" fmla="*/ 119334 h 541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45111" h="5418103">
                <a:moveTo>
                  <a:pt x="120279" y="0"/>
                </a:moveTo>
                <a:lnTo>
                  <a:pt x="5345111" y="0"/>
                </a:lnTo>
                <a:lnTo>
                  <a:pt x="5345111" y="5317812"/>
                </a:lnTo>
                <a:lnTo>
                  <a:pt x="5298768" y="5328508"/>
                </a:lnTo>
                <a:cubicBezTo>
                  <a:pt x="5011688" y="5387253"/>
                  <a:pt x="4714446" y="5418103"/>
                  <a:pt x="4409999" y="5418103"/>
                </a:cubicBezTo>
                <a:cubicBezTo>
                  <a:pt x="1974423" y="5418103"/>
                  <a:pt x="0" y="3443679"/>
                  <a:pt x="0" y="1008103"/>
                </a:cubicBezTo>
                <a:cubicBezTo>
                  <a:pt x="0" y="703656"/>
                  <a:pt x="30850" y="406415"/>
                  <a:pt x="89595" y="119334"/>
                </a:cubicBezTo>
                <a:close/>
              </a:path>
            </a:pathLst>
          </a:custGeom>
          <a:solidFill>
            <a:schemeClr val="accent5">
              <a:alpha val="70000"/>
            </a:schemeClr>
          </a:solidFill>
        </p:spPr>
        <p:txBody>
          <a:bodyPr wrap="square">
            <a:noAutofit/>
          </a:bodyPr>
          <a:lstStyle>
            <a:lvl1pPr>
              <a:defRPr>
                <a:noFill/>
              </a:defRPr>
            </a:lvl1pPr>
          </a:lstStyle>
          <a:p>
            <a:pPr lvl="0"/>
            <a:r>
              <a:rPr lang="en-US"/>
              <a:t>Edit Master text styles</a:t>
            </a:r>
          </a:p>
        </p:txBody>
      </p:sp>
      <p:sp>
        <p:nvSpPr>
          <p:cNvPr id="9"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91904" y="2823581"/>
            <a:ext cx="4279415" cy="1107996"/>
          </a:xfrm>
        </p:spPr>
        <p:txBody>
          <a:bodyPr anchor="b">
            <a:noAutofit/>
          </a:bodyPr>
          <a:lstStyle>
            <a:lvl1pPr>
              <a:lnSpc>
                <a:spcPct val="90000"/>
              </a:lnSpc>
              <a:defRPr sz="3692">
                <a:solidFill>
                  <a:schemeClr val="bg1"/>
                </a:solidFill>
              </a:defRPr>
            </a:lvl1pPr>
          </a:lstStyle>
          <a:p>
            <a:r>
              <a:rPr lang="en-US" dirty="0"/>
              <a:t>Divider title goes here</a:t>
            </a:r>
            <a:endParaRPr lang="en-AU" dirty="0"/>
          </a:p>
        </p:txBody>
      </p:sp>
      <p:grpSp>
        <p:nvGrpSpPr>
          <p:cNvPr id="43" name="Group 42">
            <a:extLst>
              <a:ext uri="{FF2B5EF4-FFF2-40B4-BE49-F238E27FC236}">
                <a16:creationId xmlns:a16="http://schemas.microsoft.com/office/drawing/2014/main" id="{36487694-BCE5-40E5-957D-41D10B21C04A}"/>
              </a:ext>
            </a:extLst>
          </p:cNvPr>
          <p:cNvGrpSpPr/>
          <p:nvPr userDrawn="1"/>
        </p:nvGrpSpPr>
        <p:grpSpPr>
          <a:xfrm>
            <a:off x="311134" y="365496"/>
            <a:ext cx="2347748" cy="170496"/>
            <a:chOff x="446350" y="402893"/>
            <a:chExt cx="2745153" cy="187940"/>
          </a:xfrm>
        </p:grpSpPr>
        <p:cxnSp>
          <p:nvCxnSpPr>
            <p:cNvPr id="2076" name="Straight Connector 2075">
              <a:extLst>
                <a:ext uri="{FF2B5EF4-FFF2-40B4-BE49-F238E27FC236}">
                  <a16:creationId xmlns:a16="http://schemas.microsoft.com/office/drawing/2014/main" id="{00741CFD-7DEE-490C-8563-C8C4EF3060AD}"/>
                </a:ext>
              </a:extLst>
            </p:cNvPr>
            <p:cNvCxnSpPr/>
            <p:nvPr userDrawn="1"/>
          </p:nvCxnSpPr>
          <p:spPr>
            <a:xfrm>
              <a:off x="446350" y="428178"/>
              <a:ext cx="0" cy="119050"/>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77" name="TextBox 2076">
              <a:extLst>
                <a:ext uri="{FF2B5EF4-FFF2-40B4-BE49-F238E27FC236}">
                  <a16:creationId xmlns:a16="http://schemas.microsoft.com/office/drawing/2014/main" id="{1875D8F5-C831-4AC7-AE09-4DA65EE17051}"/>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bg1"/>
                  </a:solidFill>
                  <a:latin typeface="Montserrat SemiBold" pitchFamily="2" charset="77"/>
                </a:rPr>
                <a:t>NSW Department of Education</a:t>
              </a:r>
            </a:p>
          </p:txBody>
        </p:sp>
      </p:grpSp>
      <p:grpSp>
        <p:nvGrpSpPr>
          <p:cNvPr id="39" name="Group 4">
            <a:extLst>
              <a:ext uri="{FF2B5EF4-FFF2-40B4-BE49-F238E27FC236}">
                <a16:creationId xmlns:a16="http://schemas.microsoft.com/office/drawing/2014/main" id="{715C9443-4192-447A-B327-8C64E8A86FA8}"/>
              </a:ext>
            </a:extLst>
          </p:cNvPr>
          <p:cNvGrpSpPr>
            <a:grpSpLocks noChangeAspect="1"/>
          </p:cNvGrpSpPr>
          <p:nvPr userDrawn="1"/>
        </p:nvGrpSpPr>
        <p:grpSpPr bwMode="auto">
          <a:xfrm>
            <a:off x="291904" y="5920817"/>
            <a:ext cx="559365" cy="640512"/>
            <a:chOff x="1841" y="2"/>
            <a:chExt cx="4000" cy="4318"/>
          </a:xfrm>
          <a:solidFill>
            <a:schemeClr val="bg1"/>
          </a:solidFill>
        </p:grpSpPr>
        <p:sp>
          <p:nvSpPr>
            <p:cNvPr id="40" name="Freeform 5">
              <a:extLst>
                <a:ext uri="{FF2B5EF4-FFF2-40B4-BE49-F238E27FC236}">
                  <a16:creationId xmlns:a16="http://schemas.microsoft.com/office/drawing/2014/main" id="{75322274-FED5-4C13-95D1-786315FB0709}"/>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44" name="Freeform 6">
              <a:extLst>
                <a:ext uri="{FF2B5EF4-FFF2-40B4-BE49-F238E27FC236}">
                  <a16:creationId xmlns:a16="http://schemas.microsoft.com/office/drawing/2014/main" id="{23A865D7-16EB-4A1C-9C6C-B2FB593CFD98}"/>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4" name="Group 4">
            <a:extLst>
              <a:ext uri="{FF2B5EF4-FFF2-40B4-BE49-F238E27FC236}">
                <a16:creationId xmlns:a16="http://schemas.microsoft.com/office/drawing/2014/main" id="{4CF9A4E8-D3E5-4DE6-8394-E97C11F0319E}"/>
              </a:ext>
            </a:extLst>
          </p:cNvPr>
          <p:cNvGrpSpPr>
            <a:grpSpLocks noChangeAspect="1"/>
          </p:cNvGrpSpPr>
          <p:nvPr userDrawn="1"/>
        </p:nvGrpSpPr>
        <p:grpSpPr bwMode="auto">
          <a:xfrm>
            <a:off x="5254969" y="4769782"/>
            <a:ext cx="961288" cy="1021289"/>
            <a:chOff x="2737" y="1746"/>
            <a:chExt cx="1266" cy="1268"/>
          </a:xfrm>
          <a:solidFill>
            <a:schemeClr val="bg1"/>
          </a:solidFill>
        </p:grpSpPr>
        <p:sp>
          <p:nvSpPr>
            <p:cNvPr id="6" name="Freeform 5">
              <a:extLst>
                <a:ext uri="{FF2B5EF4-FFF2-40B4-BE49-F238E27FC236}">
                  <a16:creationId xmlns:a16="http://schemas.microsoft.com/office/drawing/2014/main" id="{62644C83-0D5F-4323-84AA-0A123B93841F}"/>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7" name="Freeform 6">
              <a:extLst>
                <a:ext uri="{FF2B5EF4-FFF2-40B4-BE49-F238E27FC236}">
                  <a16:creationId xmlns:a16="http://schemas.microsoft.com/office/drawing/2014/main" id="{2E801706-3A91-44B7-942C-98FC5457AAC3}"/>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
        <p:nvSpPr>
          <p:cNvPr id="61" name="Picture Placeholder 60">
            <a:extLst>
              <a:ext uri="{FF2B5EF4-FFF2-40B4-BE49-F238E27FC236}">
                <a16:creationId xmlns:a16="http://schemas.microsoft.com/office/drawing/2014/main" id="{C4232673-D2FC-4B01-8EB1-D36520428AB1}"/>
              </a:ext>
            </a:extLst>
          </p:cNvPr>
          <p:cNvSpPr>
            <a:spLocks noGrp="1"/>
          </p:cNvSpPr>
          <p:nvPr>
            <p:ph type="pic" sz="quarter" idx="13"/>
          </p:nvPr>
        </p:nvSpPr>
        <p:spPr>
          <a:xfrm>
            <a:off x="4572681" y="-10"/>
            <a:ext cx="4571320" cy="4915205"/>
          </a:xfrm>
          <a:custGeom>
            <a:avLst/>
            <a:gdLst>
              <a:gd name="connsiteX0" fmla="*/ 120279 w 5345111"/>
              <a:gd name="connsiteY0" fmla="*/ 0 h 5418103"/>
              <a:gd name="connsiteX1" fmla="*/ 5345111 w 5345111"/>
              <a:gd name="connsiteY1" fmla="*/ 0 h 5418103"/>
              <a:gd name="connsiteX2" fmla="*/ 5345111 w 5345111"/>
              <a:gd name="connsiteY2" fmla="*/ 5317812 h 5418103"/>
              <a:gd name="connsiteX3" fmla="*/ 5298768 w 5345111"/>
              <a:gd name="connsiteY3" fmla="*/ 5328508 h 5418103"/>
              <a:gd name="connsiteX4" fmla="*/ 4409999 w 5345111"/>
              <a:gd name="connsiteY4" fmla="*/ 5418103 h 5418103"/>
              <a:gd name="connsiteX5" fmla="*/ 0 w 5345111"/>
              <a:gd name="connsiteY5" fmla="*/ 1008103 h 5418103"/>
              <a:gd name="connsiteX6" fmla="*/ 89595 w 5345111"/>
              <a:gd name="connsiteY6" fmla="*/ 119334 h 541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45111" h="5418103">
                <a:moveTo>
                  <a:pt x="120279" y="0"/>
                </a:moveTo>
                <a:lnTo>
                  <a:pt x="5345111" y="0"/>
                </a:lnTo>
                <a:lnTo>
                  <a:pt x="5345111" y="5317812"/>
                </a:lnTo>
                <a:lnTo>
                  <a:pt x="5298768" y="5328508"/>
                </a:lnTo>
                <a:cubicBezTo>
                  <a:pt x="5011688" y="5387253"/>
                  <a:pt x="4714446" y="5418103"/>
                  <a:pt x="4409999" y="5418103"/>
                </a:cubicBezTo>
                <a:cubicBezTo>
                  <a:pt x="1974423" y="5418103"/>
                  <a:pt x="0" y="3443679"/>
                  <a:pt x="0" y="1008103"/>
                </a:cubicBezTo>
                <a:cubicBezTo>
                  <a:pt x="0" y="703656"/>
                  <a:pt x="30850" y="406415"/>
                  <a:pt x="89595" y="119334"/>
                </a:cubicBezTo>
                <a:close/>
              </a:path>
            </a:pathLst>
          </a:custGeom>
          <a:solidFill>
            <a:schemeClr val="bg1">
              <a:alpha val="20000"/>
            </a:schemeClr>
          </a:solidFill>
        </p:spPr>
        <p:txBody>
          <a:bodyPr wrap="square">
            <a:noAutofit/>
          </a:bodyPr>
          <a:lstStyle>
            <a:lvl1pPr>
              <a:defRPr>
                <a:noFill/>
              </a:defRPr>
            </a:lvl1pPr>
          </a:lstStyle>
          <a:p>
            <a:r>
              <a:rPr lang="en-US" dirty="0"/>
              <a:t>Click icon to add picture</a:t>
            </a:r>
            <a:endParaRPr lang="en-AU" dirty="0"/>
          </a:p>
        </p:txBody>
      </p:sp>
      <p:sp>
        <p:nvSpPr>
          <p:cNvPr id="16" name="Text Placeholder 2078">
            <a:extLst>
              <a:ext uri="{FF2B5EF4-FFF2-40B4-BE49-F238E27FC236}">
                <a16:creationId xmlns:a16="http://schemas.microsoft.com/office/drawing/2014/main" id="{80051E99-EE41-0A46-9C61-38F381221A26}"/>
              </a:ext>
            </a:extLst>
          </p:cNvPr>
          <p:cNvSpPr>
            <a:spLocks noGrp="1"/>
          </p:cNvSpPr>
          <p:nvPr>
            <p:ph type="body" sz="quarter" idx="15" hasCustomPrompt="1"/>
          </p:nvPr>
        </p:nvSpPr>
        <p:spPr>
          <a:xfrm>
            <a:off x="291904" y="4048756"/>
            <a:ext cx="4279416" cy="276999"/>
          </a:xfrm>
        </p:spPr>
        <p:txBody>
          <a:bodyPr wrap="square">
            <a:noAutofit/>
          </a:bodyPr>
          <a:lstStyle>
            <a:lvl1pPr>
              <a:defRPr sz="1662" b="0" i="0">
                <a:solidFill>
                  <a:schemeClr val="bg1"/>
                </a:solidFill>
                <a:latin typeface="Montserrat SemiBold" pitchFamily="2" charset="77"/>
              </a:defRPr>
            </a:lvl1pPr>
            <a:lvl2pPr marL="0" indent="0">
              <a:buNone/>
              <a:defRPr/>
            </a:lvl2pPr>
          </a:lstStyle>
          <a:p>
            <a:pPr lvl="0"/>
            <a:r>
              <a:rPr lang="en-US" dirty="0"/>
              <a:t>Subtitle goes here</a:t>
            </a:r>
          </a:p>
        </p:txBody>
      </p:sp>
      <p:grpSp>
        <p:nvGrpSpPr>
          <p:cNvPr id="17" name="Group 16">
            <a:extLst>
              <a:ext uri="{FF2B5EF4-FFF2-40B4-BE49-F238E27FC236}">
                <a16:creationId xmlns:a16="http://schemas.microsoft.com/office/drawing/2014/main" id="{1B781137-7B33-C743-B9AE-1275E9C3D0AE}"/>
              </a:ext>
            </a:extLst>
          </p:cNvPr>
          <p:cNvGrpSpPr/>
          <p:nvPr userDrawn="1"/>
        </p:nvGrpSpPr>
        <p:grpSpPr>
          <a:xfrm>
            <a:off x="10012118" y="14497"/>
            <a:ext cx="2496321" cy="1912730"/>
            <a:chOff x="6811349" y="1211547"/>
            <a:chExt cx="1910979" cy="3240059"/>
          </a:xfrm>
        </p:grpSpPr>
        <p:sp>
          <p:nvSpPr>
            <p:cNvPr id="18" name="Rectangle 17">
              <a:extLst>
                <a:ext uri="{FF2B5EF4-FFF2-40B4-BE49-F238E27FC236}">
                  <a16:creationId xmlns:a16="http://schemas.microsoft.com/office/drawing/2014/main" id="{A6A77002-2C2D-2F44-BD0E-7B502BE7B64A}"/>
                </a:ext>
              </a:extLst>
            </p:cNvPr>
            <p:cNvSpPr/>
            <p:nvPr/>
          </p:nvSpPr>
          <p:spPr>
            <a:xfrm>
              <a:off x="6948010" y="1894818"/>
              <a:ext cx="1774318" cy="2556788"/>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To bring visual interest and impact there are images that bleed across the slide. To place in an image select </a:t>
              </a:r>
              <a:r>
                <a:rPr lang="en-US" sz="1108" b="1" i="1" dirty="0">
                  <a:solidFill>
                    <a:schemeClr val="tx1">
                      <a:lumMod val="50000"/>
                    </a:schemeClr>
                  </a:solidFill>
                  <a:ea typeface="Roboto" charset="0"/>
                  <a:cs typeface="Roboto" charset="0"/>
                </a:rPr>
                <a:t>Fill &gt; Picture or texture </a:t>
              </a:r>
              <a:r>
                <a:rPr lang="en-US" sz="1108" b="0" i="1" dirty="0">
                  <a:solidFill>
                    <a:schemeClr val="tx1">
                      <a:lumMod val="50000"/>
                    </a:schemeClr>
                  </a:solidFill>
                  <a:ea typeface="Roboto" charset="0"/>
                  <a:cs typeface="Roboto" charset="0"/>
                </a:rPr>
                <a:t>and select your image. To crop the image at the right place use the offset sliders. </a:t>
              </a:r>
              <a:r>
                <a:rPr lang="en-US" sz="1108" b="1" i="1" dirty="0">
                  <a:solidFill>
                    <a:schemeClr val="tx1">
                      <a:lumMod val="50000"/>
                    </a:schemeClr>
                  </a:solidFill>
                  <a:ea typeface="Roboto" charset="0"/>
                  <a:cs typeface="Roboto" charset="0"/>
                </a:rPr>
                <a:t> </a:t>
              </a:r>
              <a:r>
                <a:rPr lang="en-US" sz="1108" i="1" dirty="0">
                  <a:solidFill>
                    <a:schemeClr val="tx1">
                      <a:lumMod val="50000"/>
                    </a:schemeClr>
                  </a:solidFill>
                  <a:ea typeface="Roboto" charset="0"/>
                  <a:cs typeface="Roboto" charset="0"/>
                </a:rPr>
                <a:t> </a:t>
              </a:r>
            </a:p>
          </p:txBody>
        </p:sp>
        <p:sp>
          <p:nvSpPr>
            <p:cNvPr id="19" name="Triangle 18">
              <a:extLst>
                <a:ext uri="{FF2B5EF4-FFF2-40B4-BE49-F238E27FC236}">
                  <a16:creationId xmlns:a16="http://schemas.microsoft.com/office/drawing/2014/main" id="{4DD695EE-63D7-8646-8A1B-713C0155A1FC}"/>
                </a:ext>
              </a:extLst>
            </p:cNvPr>
            <p:cNvSpPr/>
            <p:nvPr/>
          </p:nvSpPr>
          <p:spPr>
            <a:xfrm rot="16200000" flipH="1">
              <a:off x="6587722" y="2139000"/>
              <a:ext cx="583915" cy="136661"/>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923" i="1" dirty="0">
                <a:solidFill>
                  <a:schemeClr val="tx1">
                    <a:lumMod val="50000"/>
                  </a:schemeClr>
                </a:solidFill>
              </a:endParaRPr>
            </a:p>
          </p:txBody>
        </p:sp>
        <p:sp>
          <p:nvSpPr>
            <p:cNvPr id="20" name="Rectangle 19">
              <a:extLst>
                <a:ext uri="{FF2B5EF4-FFF2-40B4-BE49-F238E27FC236}">
                  <a16:creationId xmlns:a16="http://schemas.microsoft.com/office/drawing/2014/main" id="{9488DF21-FC92-9F41-9EFE-C17C24855FC5}"/>
                </a:ext>
              </a:extLst>
            </p:cNvPr>
            <p:cNvSpPr/>
            <p:nvPr/>
          </p:nvSpPr>
          <p:spPr>
            <a:xfrm>
              <a:off x="6955407" y="1211547"/>
              <a:ext cx="1766921" cy="619130"/>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BLEEDING IMAGES</a:t>
              </a:r>
            </a:p>
          </p:txBody>
        </p:sp>
      </p:grpSp>
      <p:pic>
        <p:nvPicPr>
          <p:cNvPr id="21" name="Picture 20">
            <a:extLst>
              <a:ext uri="{FF2B5EF4-FFF2-40B4-BE49-F238E27FC236}">
                <a16:creationId xmlns:a16="http://schemas.microsoft.com/office/drawing/2014/main" id="{F807782E-92AA-CA4D-9A3F-98613AD3ECE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90640" y="2052726"/>
            <a:ext cx="2317800" cy="6519774"/>
          </a:xfrm>
          <a:prstGeom prst="rect">
            <a:avLst/>
          </a:prstGeom>
        </p:spPr>
      </p:pic>
    </p:spTree>
    <p:extLst>
      <p:ext uri="{BB962C8B-B14F-4D97-AF65-F5344CB8AC3E}">
        <p14:creationId xmlns:p14="http://schemas.microsoft.com/office/powerpoint/2010/main" val="930972615"/>
      </p:ext>
    </p:extLst>
  </p:cSld>
  <p:clrMapOvr>
    <a:masterClrMapping/>
  </p:clrMapOvr>
  <p:transition>
    <p:fade/>
  </p:transition>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rgbClr val="19233E"/>
        </a:solidFill>
        <a:effectLst/>
      </p:bgPr>
    </p:bg>
    <p:spTree>
      <p:nvGrpSpPr>
        <p:cNvPr id="1" name=""/>
        <p:cNvGrpSpPr/>
        <p:nvPr/>
      </p:nvGrpSpPr>
      <p:grpSpPr>
        <a:xfrm>
          <a:off x="0" y="0"/>
          <a:ext cx="0" cy="0"/>
          <a:chOff x="0" y="0"/>
          <a:chExt cx="0" cy="0"/>
        </a:xfrm>
      </p:grpSpPr>
      <p:sp>
        <p:nvSpPr>
          <p:cNvPr id="4" name="Table Placeholder 3">
            <a:extLst>
              <a:ext uri="{FF2B5EF4-FFF2-40B4-BE49-F238E27FC236}">
                <a16:creationId xmlns:a16="http://schemas.microsoft.com/office/drawing/2014/main" id="{101D73AD-4578-CC4F-92EC-94192A854D9D}"/>
              </a:ext>
            </a:extLst>
          </p:cNvPr>
          <p:cNvSpPr>
            <a:spLocks noGrp="1"/>
          </p:cNvSpPr>
          <p:nvPr>
            <p:ph type="tbl" sz="quarter" idx="27" hasCustomPrompt="1"/>
          </p:nvPr>
        </p:nvSpPr>
        <p:spPr>
          <a:xfrm>
            <a:off x="291612" y="1665288"/>
            <a:ext cx="7133492" cy="3714750"/>
          </a:xfrm>
        </p:spPr>
        <p:txBody>
          <a:bodyPr lIns="251999" tIns="251999"/>
          <a:lstStyle>
            <a:lvl1pPr marL="0" marR="0" indent="0" algn="l" defTabSz="844059" rtl="0" eaLnBrk="1" fontAlgn="auto" latinLnBrk="0" hangingPunct="1">
              <a:lnSpc>
                <a:spcPct val="100000"/>
              </a:lnSpc>
              <a:spcBef>
                <a:spcPts val="0"/>
              </a:spcBef>
              <a:spcAft>
                <a:spcPts val="738"/>
              </a:spcAft>
              <a:buClrTx/>
              <a:buSzTx/>
              <a:buFont typeface="Arial" panose="020B0604020202020204" pitchFamily="34" charset="0"/>
              <a:buNone/>
              <a:tabLst/>
              <a:defRPr b="1">
                <a:solidFill>
                  <a:schemeClr val="bg1"/>
                </a:solidFill>
              </a:defRPr>
            </a:lvl1pPr>
          </a:lstStyle>
          <a:p>
            <a:pPr marL="0" marR="0" lvl="0" indent="0" algn="l" defTabSz="844059" rtl="0" eaLnBrk="1" fontAlgn="auto" latinLnBrk="0" hangingPunct="1">
              <a:lnSpc>
                <a:spcPct val="10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Insert table here</a:t>
            </a:r>
          </a:p>
        </p:txBody>
      </p:sp>
      <p:sp>
        <p:nvSpPr>
          <p:cNvPr id="2" name="Title 1">
            <a:extLst>
              <a:ext uri="{FF2B5EF4-FFF2-40B4-BE49-F238E27FC236}">
                <a16:creationId xmlns:a16="http://schemas.microsoft.com/office/drawing/2014/main" id="{230DD9A7-09FE-4E1B-A672-CED018A0372F}"/>
              </a:ext>
            </a:extLst>
          </p:cNvPr>
          <p:cNvSpPr>
            <a:spLocks noGrp="1"/>
          </p:cNvSpPr>
          <p:nvPr>
            <p:ph type="title" hasCustomPrompt="1"/>
          </p:nvPr>
        </p:nvSpPr>
        <p:spPr>
          <a:xfrm>
            <a:off x="291903" y="668773"/>
            <a:ext cx="4280776" cy="498470"/>
          </a:xfrm>
        </p:spPr>
        <p:txBody>
          <a:bodyPr>
            <a:noAutofit/>
          </a:bodyPr>
          <a:lstStyle>
            <a:lvl1pPr>
              <a:defRPr>
                <a:solidFill>
                  <a:schemeClr val="bg1"/>
                </a:solidFill>
              </a:defRPr>
            </a:lvl1pPr>
          </a:lstStyle>
          <a:p>
            <a:r>
              <a:rPr lang="en-US" dirty="0"/>
              <a:t>Agenda slide</a:t>
            </a:r>
            <a:endParaRPr lang="en-AU" dirty="0"/>
          </a:p>
        </p:txBody>
      </p:sp>
      <p:sp>
        <p:nvSpPr>
          <p:cNvPr id="7" name="Oval 6">
            <a:extLst>
              <a:ext uri="{FF2B5EF4-FFF2-40B4-BE49-F238E27FC236}">
                <a16:creationId xmlns:a16="http://schemas.microsoft.com/office/drawing/2014/main" id="{21B53B98-E187-4FDB-80F2-CA056424143C}"/>
              </a:ext>
            </a:extLst>
          </p:cNvPr>
          <p:cNvSpPr/>
          <p:nvPr userDrawn="1"/>
        </p:nvSpPr>
        <p:spPr>
          <a:xfrm>
            <a:off x="7667976" y="3202895"/>
            <a:ext cx="2375272" cy="2519549"/>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662" dirty="0"/>
          </a:p>
        </p:txBody>
      </p:sp>
      <p:sp>
        <p:nvSpPr>
          <p:cNvPr id="13" name="Text Placeholder 11">
            <a:extLst>
              <a:ext uri="{FF2B5EF4-FFF2-40B4-BE49-F238E27FC236}">
                <a16:creationId xmlns:a16="http://schemas.microsoft.com/office/drawing/2014/main" id="{C00ABE8F-B454-4BEA-AE36-12D0F4F7DF3D}"/>
              </a:ext>
            </a:extLst>
          </p:cNvPr>
          <p:cNvSpPr>
            <a:spLocks noGrp="1" noChangeAspect="1"/>
          </p:cNvSpPr>
          <p:nvPr>
            <p:ph type="body" sz="quarter" idx="16"/>
          </p:nvPr>
        </p:nvSpPr>
        <p:spPr>
          <a:xfrm>
            <a:off x="7693860" y="2529907"/>
            <a:ext cx="1169960" cy="1241025"/>
          </a:xfrm>
          <a:prstGeom prst="ellipse">
            <a:avLst/>
          </a:prstGeom>
          <a:solidFill>
            <a:schemeClr val="accent5">
              <a:alpha val="70000"/>
            </a:schemeClr>
          </a:solidFill>
        </p:spPr>
        <p:txBody>
          <a:bodyPr/>
          <a:lstStyle>
            <a:lvl1pPr>
              <a:defRPr>
                <a:noFill/>
              </a:defRPr>
            </a:lvl1pPr>
          </a:lstStyle>
          <a:p>
            <a:pPr lvl="0"/>
            <a:r>
              <a:rPr lang="en-US"/>
              <a:t>Edit Master text styles</a:t>
            </a:r>
          </a:p>
        </p:txBody>
      </p:sp>
      <p:sp>
        <p:nvSpPr>
          <p:cNvPr id="15" name="Text Placeholder 11">
            <a:extLst>
              <a:ext uri="{FF2B5EF4-FFF2-40B4-BE49-F238E27FC236}">
                <a16:creationId xmlns:a16="http://schemas.microsoft.com/office/drawing/2014/main" id="{219FFF39-F321-4405-B58C-4D099C881709}"/>
              </a:ext>
            </a:extLst>
          </p:cNvPr>
          <p:cNvSpPr>
            <a:spLocks noGrp="1" noChangeAspect="1"/>
          </p:cNvSpPr>
          <p:nvPr>
            <p:ph type="body" sz="quarter" idx="17"/>
          </p:nvPr>
        </p:nvSpPr>
        <p:spPr>
          <a:xfrm>
            <a:off x="7836371" y="474654"/>
            <a:ext cx="1016018" cy="1077732"/>
          </a:xfrm>
          <a:prstGeom prst="ellipse">
            <a:avLst/>
          </a:prstGeom>
          <a:solidFill>
            <a:schemeClr val="accent2">
              <a:alpha val="70000"/>
            </a:schemeClr>
          </a:solidFill>
        </p:spPr>
        <p:txBody>
          <a:bodyPr/>
          <a:lstStyle>
            <a:lvl1pPr>
              <a:defRPr>
                <a:noFill/>
              </a:defRPr>
            </a:lvl1pPr>
          </a:lstStyle>
          <a:p>
            <a:pPr lvl="0"/>
            <a:r>
              <a:rPr lang="en-US" dirty="0"/>
              <a:t>Edit Master text styles</a:t>
            </a:r>
          </a:p>
        </p:txBody>
      </p:sp>
      <p:grpSp>
        <p:nvGrpSpPr>
          <p:cNvPr id="18" name="Group 17">
            <a:extLst>
              <a:ext uri="{FF2B5EF4-FFF2-40B4-BE49-F238E27FC236}">
                <a16:creationId xmlns:a16="http://schemas.microsoft.com/office/drawing/2014/main" id="{77346632-EFE4-F840-8F92-83FA6363A404}"/>
              </a:ext>
            </a:extLst>
          </p:cNvPr>
          <p:cNvGrpSpPr/>
          <p:nvPr userDrawn="1"/>
        </p:nvGrpSpPr>
        <p:grpSpPr>
          <a:xfrm>
            <a:off x="311134" y="365496"/>
            <a:ext cx="2347748" cy="170496"/>
            <a:chOff x="446350" y="402893"/>
            <a:chExt cx="2745153" cy="187940"/>
          </a:xfrm>
        </p:grpSpPr>
        <p:cxnSp>
          <p:nvCxnSpPr>
            <p:cNvPr id="19" name="Straight Connector 18">
              <a:extLst>
                <a:ext uri="{FF2B5EF4-FFF2-40B4-BE49-F238E27FC236}">
                  <a16:creationId xmlns:a16="http://schemas.microsoft.com/office/drawing/2014/main" id="{BC913C52-0751-BC4D-A716-67C521725C4C}"/>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385F729-539D-F848-B304-C18B0623A65C}"/>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bg1"/>
                  </a:solidFill>
                  <a:latin typeface="Montserrat SemiBold" pitchFamily="2" charset="77"/>
                </a:rPr>
                <a:t>NSW Department of Education</a:t>
              </a:r>
            </a:p>
          </p:txBody>
        </p:sp>
      </p:grpSp>
      <p:grpSp>
        <p:nvGrpSpPr>
          <p:cNvPr id="21" name="Group 20">
            <a:extLst>
              <a:ext uri="{FF2B5EF4-FFF2-40B4-BE49-F238E27FC236}">
                <a16:creationId xmlns:a16="http://schemas.microsoft.com/office/drawing/2014/main" id="{9575F8AF-3C65-B24C-BA79-2805A2B91CD8}"/>
              </a:ext>
            </a:extLst>
          </p:cNvPr>
          <p:cNvGrpSpPr/>
          <p:nvPr userDrawn="1"/>
        </p:nvGrpSpPr>
        <p:grpSpPr>
          <a:xfrm>
            <a:off x="9777740" y="1505279"/>
            <a:ext cx="2496320" cy="1191361"/>
            <a:chOff x="6811349" y="1552689"/>
            <a:chExt cx="1910979" cy="1099959"/>
          </a:xfrm>
        </p:grpSpPr>
        <p:sp>
          <p:nvSpPr>
            <p:cNvPr id="22" name="Rectangle 21">
              <a:extLst>
                <a:ext uri="{FF2B5EF4-FFF2-40B4-BE49-F238E27FC236}">
                  <a16:creationId xmlns:a16="http://schemas.microsoft.com/office/drawing/2014/main" id="{B9027085-3DC4-9543-A749-1E68ED0DC7B4}"/>
                </a:ext>
              </a:extLst>
            </p:cNvPr>
            <p:cNvSpPr/>
            <p:nvPr/>
          </p:nvSpPr>
          <p:spPr>
            <a:xfrm>
              <a:off x="6948010" y="1888738"/>
              <a:ext cx="1774318" cy="763910"/>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For less agenda items, select the columns you want to remove</a:t>
              </a:r>
              <a:r>
                <a:rPr lang="en-US" sz="1108" i="1" baseline="0" dirty="0">
                  <a:solidFill>
                    <a:schemeClr val="tx1">
                      <a:lumMod val="50000"/>
                    </a:schemeClr>
                  </a:solidFill>
                  <a:ea typeface="Roboto" charset="0"/>
                  <a:cs typeface="Roboto" charset="0"/>
                </a:rPr>
                <a:t> and </a:t>
              </a:r>
              <a:r>
                <a:rPr lang="en-US" sz="1108" b="1" i="1" dirty="0">
                  <a:solidFill>
                    <a:schemeClr val="tx1">
                      <a:lumMod val="50000"/>
                    </a:schemeClr>
                  </a:solidFill>
                  <a:ea typeface="Roboto" charset="0"/>
                  <a:cs typeface="Roboto" charset="0"/>
                </a:rPr>
                <a:t>right-click</a:t>
              </a:r>
              <a:r>
                <a:rPr lang="en-US" sz="1108" i="1" dirty="0">
                  <a:solidFill>
                    <a:schemeClr val="tx1">
                      <a:lumMod val="50000"/>
                    </a:schemeClr>
                  </a:solidFill>
                  <a:ea typeface="Roboto" charset="0"/>
                  <a:cs typeface="Roboto" charset="0"/>
                </a:rPr>
                <a:t> &gt; </a:t>
              </a:r>
              <a:r>
                <a:rPr lang="en-US" sz="1108" b="1" i="1" dirty="0">
                  <a:solidFill>
                    <a:schemeClr val="tx1">
                      <a:lumMod val="50000"/>
                    </a:schemeClr>
                  </a:solidFill>
                  <a:ea typeface="Roboto" charset="0"/>
                  <a:cs typeface="Roboto" charset="0"/>
                </a:rPr>
                <a:t>Delete</a:t>
              </a:r>
              <a:r>
                <a:rPr lang="en-US" sz="1108" i="1" dirty="0">
                  <a:solidFill>
                    <a:schemeClr val="tx1">
                      <a:lumMod val="50000"/>
                    </a:schemeClr>
                  </a:solidFill>
                  <a:ea typeface="Roboto" charset="0"/>
                  <a:cs typeface="Roboto" charset="0"/>
                </a:rPr>
                <a:t> &gt; </a:t>
              </a:r>
              <a:r>
                <a:rPr lang="en-US" sz="1108" b="1" i="1" dirty="0">
                  <a:solidFill>
                    <a:schemeClr val="tx1">
                      <a:lumMod val="50000"/>
                    </a:schemeClr>
                  </a:solidFill>
                  <a:ea typeface="Roboto" charset="0"/>
                  <a:cs typeface="Roboto" charset="0"/>
                </a:rPr>
                <a:t>Delete Columns</a:t>
              </a:r>
              <a:r>
                <a:rPr lang="en-US" sz="1108" i="1" dirty="0">
                  <a:solidFill>
                    <a:schemeClr val="tx1">
                      <a:lumMod val="50000"/>
                    </a:schemeClr>
                  </a:solidFill>
                  <a:ea typeface="Roboto" charset="0"/>
                  <a:cs typeface="Roboto" charset="0"/>
                </a:rPr>
                <a:t>.</a:t>
              </a:r>
            </a:p>
          </p:txBody>
        </p:sp>
        <p:sp>
          <p:nvSpPr>
            <p:cNvPr id="23" name="Triangle 22">
              <a:extLst>
                <a:ext uri="{FF2B5EF4-FFF2-40B4-BE49-F238E27FC236}">
                  <a16:creationId xmlns:a16="http://schemas.microsoft.com/office/drawing/2014/main" id="{B45D1AC5-DE34-EC4A-9595-1783AD701735}"/>
                </a:ext>
              </a:extLst>
            </p:cNvPr>
            <p:cNvSpPr/>
            <p:nvPr/>
          </p:nvSpPr>
          <p:spPr>
            <a:xfrm rot="16200000" flipH="1">
              <a:off x="6714103" y="2015828"/>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24" name="Rectangle 23">
              <a:extLst>
                <a:ext uri="{FF2B5EF4-FFF2-40B4-BE49-F238E27FC236}">
                  <a16:creationId xmlns:a16="http://schemas.microsoft.com/office/drawing/2014/main" id="{F8487927-C11D-5048-B2F3-1D53B60AA94B}"/>
                </a:ext>
              </a:extLst>
            </p:cNvPr>
            <p:cNvSpPr/>
            <p:nvPr/>
          </p:nvSpPr>
          <p:spPr>
            <a:xfrm>
              <a:off x="6955407" y="1552689"/>
              <a:ext cx="1766921"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marL="0" lvl="0" algn="l" defTabSz="422016" rtl="0" eaLnBrk="1" latinLnBrk="0" hangingPunct="1"/>
              <a:r>
                <a:rPr lang="en-US" sz="1477" kern="1200" dirty="0">
                  <a:solidFill>
                    <a:schemeClr val="tx1">
                      <a:lumMod val="50000"/>
                    </a:schemeClr>
                  </a:solidFill>
                  <a:latin typeface="Oswald Medium"/>
                  <a:ea typeface="Roboto" charset="0"/>
                  <a:cs typeface="Roboto" charset="0"/>
                </a:rPr>
                <a:t>TIP – LESS AGENDA ITEMS</a:t>
              </a:r>
            </a:p>
          </p:txBody>
        </p:sp>
      </p:grpSp>
      <p:grpSp>
        <p:nvGrpSpPr>
          <p:cNvPr id="25" name="Group 24">
            <a:extLst>
              <a:ext uri="{FF2B5EF4-FFF2-40B4-BE49-F238E27FC236}">
                <a16:creationId xmlns:a16="http://schemas.microsoft.com/office/drawing/2014/main" id="{A53DE749-A77F-3B43-97C5-173AE5F71D7A}"/>
              </a:ext>
            </a:extLst>
          </p:cNvPr>
          <p:cNvGrpSpPr/>
          <p:nvPr userDrawn="1"/>
        </p:nvGrpSpPr>
        <p:grpSpPr>
          <a:xfrm>
            <a:off x="9777740" y="14497"/>
            <a:ext cx="2496321" cy="1206728"/>
            <a:chOff x="6811349" y="1211547"/>
            <a:chExt cx="1910979" cy="2044131"/>
          </a:xfrm>
        </p:grpSpPr>
        <p:sp>
          <p:nvSpPr>
            <p:cNvPr id="26" name="Rectangle 25">
              <a:extLst>
                <a:ext uri="{FF2B5EF4-FFF2-40B4-BE49-F238E27FC236}">
                  <a16:creationId xmlns:a16="http://schemas.microsoft.com/office/drawing/2014/main" id="{FFD62F13-9A35-B64B-82A2-96C7CACAA7D5}"/>
                </a:ext>
              </a:extLst>
            </p:cNvPr>
            <p:cNvSpPr/>
            <p:nvPr/>
          </p:nvSpPr>
          <p:spPr>
            <a:xfrm>
              <a:off x="6948010" y="1854128"/>
              <a:ext cx="1774318" cy="1401550"/>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To add in an Agenda</a:t>
              </a:r>
              <a:r>
                <a:rPr lang="en-US" sz="1108" i="1" baseline="0" dirty="0">
                  <a:solidFill>
                    <a:schemeClr val="tx1">
                      <a:lumMod val="50000"/>
                    </a:schemeClr>
                  </a:solidFill>
                  <a:ea typeface="Roboto" charset="0"/>
                  <a:cs typeface="Roboto" charset="0"/>
                </a:rPr>
                <a:t> Slide, copy </a:t>
              </a:r>
              <a:r>
                <a:rPr lang="en-US" sz="1108" b="0" i="1" baseline="0" dirty="0">
                  <a:solidFill>
                    <a:schemeClr val="tx1">
                      <a:lumMod val="50000"/>
                    </a:schemeClr>
                  </a:solidFill>
                  <a:ea typeface="Roboto" charset="0"/>
                  <a:cs typeface="Roboto" charset="0"/>
                </a:rPr>
                <a:t>(</a:t>
              </a:r>
              <a:r>
                <a:rPr lang="en-US" sz="1108" b="1" i="1" baseline="0" dirty="0">
                  <a:solidFill>
                    <a:schemeClr val="tx1">
                      <a:lumMod val="50000"/>
                    </a:schemeClr>
                  </a:solidFill>
                  <a:ea typeface="Roboto" charset="0"/>
                  <a:cs typeface="Roboto" charset="0"/>
                </a:rPr>
                <a:t>Ctrl + C</a:t>
              </a:r>
              <a:r>
                <a:rPr lang="en-US" sz="1108" b="0" i="1" baseline="0" dirty="0">
                  <a:solidFill>
                    <a:schemeClr val="tx1">
                      <a:lumMod val="50000"/>
                    </a:schemeClr>
                  </a:solidFill>
                  <a:ea typeface="Roboto" charset="0"/>
                  <a:cs typeface="Roboto" charset="0"/>
                </a:rPr>
                <a:t>)</a:t>
              </a:r>
              <a:r>
                <a:rPr lang="en-US" sz="1108" b="1" i="1" baseline="0" dirty="0">
                  <a:solidFill>
                    <a:schemeClr val="tx1">
                      <a:lumMod val="50000"/>
                    </a:schemeClr>
                  </a:solidFill>
                  <a:ea typeface="Roboto" charset="0"/>
                  <a:cs typeface="Roboto" charset="0"/>
                </a:rPr>
                <a:t> </a:t>
              </a:r>
              <a:r>
                <a:rPr lang="en-US" sz="1108" i="1" baseline="0" dirty="0">
                  <a:solidFill>
                    <a:schemeClr val="tx1">
                      <a:lumMod val="50000"/>
                    </a:schemeClr>
                  </a:solidFill>
                  <a:ea typeface="Roboto" charset="0"/>
                  <a:cs typeface="Roboto" charset="0"/>
                </a:rPr>
                <a:t>slide 8 of the Slide Library and paste </a:t>
              </a:r>
              <a:br>
                <a:rPr lang="en-US" sz="1108" i="1" baseline="0" dirty="0">
                  <a:solidFill>
                    <a:schemeClr val="tx1">
                      <a:lumMod val="50000"/>
                    </a:schemeClr>
                  </a:solidFill>
                  <a:ea typeface="Roboto" charset="0"/>
                  <a:cs typeface="Roboto" charset="0"/>
                </a:rPr>
              </a:br>
              <a:r>
                <a:rPr lang="en-US" sz="1108" i="1" baseline="0" dirty="0">
                  <a:solidFill>
                    <a:schemeClr val="tx1">
                      <a:lumMod val="50000"/>
                    </a:schemeClr>
                  </a:solidFill>
                  <a:ea typeface="Roboto" charset="0"/>
                  <a:cs typeface="Roboto" charset="0"/>
                </a:rPr>
                <a:t>(</a:t>
              </a:r>
              <a:r>
                <a:rPr lang="en-US" sz="1108" b="1" i="1" baseline="0" dirty="0">
                  <a:solidFill>
                    <a:schemeClr val="tx1">
                      <a:lumMod val="50000"/>
                    </a:schemeClr>
                  </a:solidFill>
                  <a:ea typeface="Roboto" charset="0"/>
                  <a:cs typeface="Roboto" charset="0"/>
                </a:rPr>
                <a:t>Ctrl + V</a:t>
              </a:r>
              <a:r>
                <a:rPr lang="en-US" sz="1108" i="1" baseline="0" dirty="0">
                  <a:solidFill>
                    <a:schemeClr val="tx1">
                      <a:lumMod val="50000"/>
                    </a:schemeClr>
                  </a:solidFill>
                  <a:ea typeface="Roboto" charset="0"/>
                  <a:cs typeface="Roboto" charset="0"/>
                </a:rPr>
                <a:t>) into this layout.</a:t>
              </a:r>
              <a:endParaRPr lang="en-US" sz="1108" i="1" dirty="0">
                <a:solidFill>
                  <a:schemeClr val="tx1">
                    <a:lumMod val="50000"/>
                  </a:schemeClr>
                </a:solidFill>
                <a:ea typeface="Roboto" charset="0"/>
                <a:cs typeface="Roboto" charset="0"/>
              </a:endParaRPr>
            </a:p>
          </p:txBody>
        </p:sp>
        <p:sp>
          <p:nvSpPr>
            <p:cNvPr id="27" name="Triangle 26">
              <a:extLst>
                <a:ext uri="{FF2B5EF4-FFF2-40B4-BE49-F238E27FC236}">
                  <a16:creationId xmlns:a16="http://schemas.microsoft.com/office/drawing/2014/main" id="{6AE8C550-F1F1-AD43-B68A-6F79621C4876}"/>
                </a:ext>
              </a:extLst>
            </p:cNvPr>
            <p:cNvSpPr/>
            <p:nvPr/>
          </p:nvSpPr>
          <p:spPr>
            <a:xfrm rot="16200000" flipH="1">
              <a:off x="6587722" y="2139000"/>
              <a:ext cx="583915" cy="136661"/>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923" i="1" dirty="0">
                <a:solidFill>
                  <a:schemeClr val="tx1">
                    <a:lumMod val="50000"/>
                  </a:schemeClr>
                </a:solidFill>
              </a:endParaRPr>
            </a:p>
          </p:txBody>
        </p:sp>
        <p:sp>
          <p:nvSpPr>
            <p:cNvPr id="28" name="Rectangle 27">
              <a:extLst>
                <a:ext uri="{FF2B5EF4-FFF2-40B4-BE49-F238E27FC236}">
                  <a16:creationId xmlns:a16="http://schemas.microsoft.com/office/drawing/2014/main" id="{BC3383DD-8A4B-5641-A472-A2882BD927AE}"/>
                </a:ext>
              </a:extLst>
            </p:cNvPr>
            <p:cNvSpPr/>
            <p:nvPr/>
          </p:nvSpPr>
          <p:spPr>
            <a:xfrm>
              <a:off x="6955407" y="1211547"/>
              <a:ext cx="1766921" cy="619130"/>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AGENDA</a:t>
              </a:r>
            </a:p>
          </p:txBody>
        </p:sp>
      </p:grpSp>
      <p:grpSp>
        <p:nvGrpSpPr>
          <p:cNvPr id="36" name="Group 4">
            <a:extLst>
              <a:ext uri="{FF2B5EF4-FFF2-40B4-BE49-F238E27FC236}">
                <a16:creationId xmlns:a16="http://schemas.microsoft.com/office/drawing/2014/main" id="{6F608F73-741F-6946-B641-D8427799D994}"/>
              </a:ext>
            </a:extLst>
          </p:cNvPr>
          <p:cNvGrpSpPr>
            <a:grpSpLocks noChangeAspect="1"/>
          </p:cNvGrpSpPr>
          <p:nvPr userDrawn="1"/>
        </p:nvGrpSpPr>
        <p:grpSpPr bwMode="auto">
          <a:xfrm>
            <a:off x="8479301" y="6124027"/>
            <a:ext cx="376312" cy="430903"/>
            <a:chOff x="1841" y="2"/>
            <a:chExt cx="4000" cy="4318"/>
          </a:xfrm>
          <a:solidFill>
            <a:schemeClr val="bg1"/>
          </a:solidFill>
        </p:grpSpPr>
        <p:sp>
          <p:nvSpPr>
            <p:cNvPr id="37" name="Freeform 5">
              <a:extLst>
                <a:ext uri="{FF2B5EF4-FFF2-40B4-BE49-F238E27FC236}">
                  <a16:creationId xmlns:a16="http://schemas.microsoft.com/office/drawing/2014/main" id="{EEF63556-136D-FA42-BB5B-3B1E035D183A}"/>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38" name="Freeform 6">
              <a:extLst>
                <a:ext uri="{FF2B5EF4-FFF2-40B4-BE49-F238E27FC236}">
                  <a16:creationId xmlns:a16="http://schemas.microsoft.com/office/drawing/2014/main" id="{DDD716A6-8BCF-6848-84E2-A6A085F33216}"/>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
        <p:nvSpPr>
          <p:cNvPr id="39"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bg1"/>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32" name="Text Placeholder 2078">
            <a:extLst>
              <a:ext uri="{FF2B5EF4-FFF2-40B4-BE49-F238E27FC236}">
                <a16:creationId xmlns:a16="http://schemas.microsoft.com/office/drawing/2014/main" id="{6CEE090E-CCFD-D641-BC04-E336F151C887}"/>
              </a:ext>
            </a:extLst>
          </p:cNvPr>
          <p:cNvSpPr>
            <a:spLocks noGrp="1"/>
          </p:cNvSpPr>
          <p:nvPr>
            <p:ph type="body" sz="quarter" idx="15" hasCustomPrompt="1"/>
          </p:nvPr>
        </p:nvSpPr>
        <p:spPr>
          <a:xfrm>
            <a:off x="291903" y="1175567"/>
            <a:ext cx="4279416" cy="276999"/>
          </a:xfrm>
        </p:spPr>
        <p:txBody>
          <a:bodyPr wrap="square">
            <a:noAutofit/>
          </a:bodyPr>
          <a:lstStyle>
            <a:lvl1pPr>
              <a:defRPr sz="1662" b="0" i="0">
                <a:solidFill>
                  <a:schemeClr val="bg1"/>
                </a:solidFill>
                <a:latin typeface="Montserrat SemiBold" pitchFamily="2" charset="77"/>
              </a:defRPr>
            </a:lvl1pPr>
            <a:lvl2pPr marL="0" indent="0">
              <a:buNone/>
              <a:defRPr/>
            </a:lvl2pPr>
          </a:lstStyle>
          <a:p>
            <a:pPr lvl="0"/>
            <a:r>
              <a:rPr lang="en-US" dirty="0"/>
              <a:t>Subtitle goes here</a:t>
            </a:r>
          </a:p>
        </p:txBody>
      </p:sp>
      <p:grpSp>
        <p:nvGrpSpPr>
          <p:cNvPr id="34" name="Group 33">
            <a:extLst>
              <a:ext uri="{FF2B5EF4-FFF2-40B4-BE49-F238E27FC236}">
                <a16:creationId xmlns:a16="http://schemas.microsoft.com/office/drawing/2014/main" id="{4E5F7DBC-A938-444E-B3B9-64102D924528}"/>
              </a:ext>
            </a:extLst>
          </p:cNvPr>
          <p:cNvGrpSpPr/>
          <p:nvPr userDrawn="1"/>
        </p:nvGrpSpPr>
        <p:grpSpPr>
          <a:xfrm>
            <a:off x="-3610707" y="1467179"/>
            <a:ext cx="2968612" cy="1191363"/>
            <a:chOff x="6948010" y="1552689"/>
            <a:chExt cx="1910979" cy="1099960"/>
          </a:xfrm>
        </p:grpSpPr>
        <p:sp>
          <p:nvSpPr>
            <p:cNvPr id="35" name="Rectangle 34">
              <a:extLst>
                <a:ext uri="{FF2B5EF4-FFF2-40B4-BE49-F238E27FC236}">
                  <a16:creationId xmlns:a16="http://schemas.microsoft.com/office/drawing/2014/main" id="{04AA803C-5707-A842-9610-37374F393AC2}"/>
                </a:ext>
              </a:extLst>
            </p:cNvPr>
            <p:cNvSpPr/>
            <p:nvPr/>
          </p:nvSpPr>
          <p:spPr>
            <a:xfrm>
              <a:off x="6948010" y="1888739"/>
              <a:ext cx="1774318" cy="763910"/>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To colour an agenda item, highlight the item you wish to change colour and select the colour from the text colour option. </a:t>
              </a:r>
            </a:p>
          </p:txBody>
        </p:sp>
        <p:sp>
          <p:nvSpPr>
            <p:cNvPr id="40" name="Triangle 39">
              <a:extLst>
                <a:ext uri="{FF2B5EF4-FFF2-40B4-BE49-F238E27FC236}">
                  <a16:creationId xmlns:a16="http://schemas.microsoft.com/office/drawing/2014/main" id="{04237EA0-0ABD-9E4B-9614-35B23FA4CD43}"/>
                </a:ext>
              </a:extLst>
            </p:cNvPr>
            <p:cNvSpPr/>
            <p:nvPr/>
          </p:nvSpPr>
          <p:spPr>
            <a:xfrm rot="5400000" flipH="1">
              <a:off x="8620038" y="2031743"/>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41" name="Rectangle 40">
              <a:extLst>
                <a:ext uri="{FF2B5EF4-FFF2-40B4-BE49-F238E27FC236}">
                  <a16:creationId xmlns:a16="http://schemas.microsoft.com/office/drawing/2014/main" id="{3E6C5883-F18B-6548-8F2C-0E2A6D500AF8}"/>
                </a:ext>
              </a:extLst>
            </p:cNvPr>
            <p:cNvSpPr/>
            <p:nvPr/>
          </p:nvSpPr>
          <p:spPr>
            <a:xfrm>
              <a:off x="6955407" y="1552689"/>
              <a:ext cx="1766921"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marL="0" lvl="0" algn="l" defTabSz="422016" rtl="0" eaLnBrk="1" latinLnBrk="0" hangingPunct="1"/>
              <a:r>
                <a:rPr lang="en-US" sz="1477" kern="1200" dirty="0">
                  <a:solidFill>
                    <a:schemeClr val="tx1">
                      <a:lumMod val="50000"/>
                    </a:schemeClr>
                  </a:solidFill>
                  <a:latin typeface="Oswald Medium"/>
                  <a:ea typeface="Roboto" charset="0"/>
                  <a:cs typeface="Roboto" charset="0"/>
                </a:rPr>
                <a:t>TIP – COLOUR AGENDA ITEMS</a:t>
              </a:r>
            </a:p>
          </p:txBody>
        </p:sp>
      </p:grpSp>
      <p:pic>
        <p:nvPicPr>
          <p:cNvPr id="6" name="Picture 5">
            <a:extLst>
              <a:ext uri="{FF2B5EF4-FFF2-40B4-BE49-F238E27FC236}">
                <a16:creationId xmlns:a16="http://schemas.microsoft.com/office/drawing/2014/main" id="{91641B94-DB6B-9A41-A538-0C79DB74A13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97438" y="2764783"/>
            <a:ext cx="4443046" cy="1193800"/>
          </a:xfrm>
          <a:prstGeom prst="rect">
            <a:avLst/>
          </a:prstGeom>
        </p:spPr>
      </p:pic>
      <p:sp>
        <p:nvSpPr>
          <p:cNvPr id="42" name="Oval 41">
            <a:extLst>
              <a:ext uri="{FF2B5EF4-FFF2-40B4-BE49-F238E27FC236}">
                <a16:creationId xmlns:a16="http://schemas.microsoft.com/office/drawing/2014/main" id="{92961E06-06B5-5C43-A241-D95CE9D62597}"/>
              </a:ext>
            </a:extLst>
          </p:cNvPr>
          <p:cNvSpPr/>
          <p:nvPr userDrawn="1"/>
        </p:nvSpPr>
        <p:spPr>
          <a:xfrm>
            <a:off x="-1472432" y="3150418"/>
            <a:ext cx="434293" cy="47048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US" sz="1846" dirty="0"/>
          </a:p>
        </p:txBody>
      </p:sp>
    </p:spTree>
    <p:extLst>
      <p:ext uri="{BB962C8B-B14F-4D97-AF65-F5344CB8AC3E}">
        <p14:creationId xmlns:p14="http://schemas.microsoft.com/office/powerpoint/2010/main" val="1170158944"/>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lumn Content">
    <p:bg>
      <p:bgPr>
        <a:solidFill>
          <a:schemeClr val="bg1"/>
        </a:solidFill>
        <a:effectLst/>
      </p:bgPr>
    </p:bg>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291902" y="1881187"/>
            <a:ext cx="8555242" cy="4030633"/>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2" name="Title 1">
            <a:extLst>
              <a:ext uri="{FF2B5EF4-FFF2-40B4-BE49-F238E27FC236}">
                <a16:creationId xmlns:a16="http://schemas.microsoft.com/office/drawing/2014/main" id="{230DD9A7-09FE-4E1B-A672-CED018A0372F}"/>
              </a:ext>
            </a:extLst>
          </p:cNvPr>
          <p:cNvSpPr>
            <a:spLocks noGrp="1"/>
          </p:cNvSpPr>
          <p:nvPr>
            <p:ph type="title"/>
          </p:nvPr>
        </p:nvSpPr>
        <p:spPr/>
        <p:txBody>
          <a:bodyPr>
            <a:noAutofit/>
          </a:bodyPr>
          <a:lstStyle>
            <a:lvl1pPr>
              <a:defRPr>
                <a:solidFill>
                  <a:schemeClr val="tx2"/>
                </a:solidFill>
              </a:defRPr>
            </a:lvl1pPr>
          </a:lstStyle>
          <a:p>
            <a:r>
              <a:rPr lang="en-US" dirty="0"/>
              <a:t>Click to edit Master title style</a:t>
            </a:r>
            <a:endParaRPr lang="en-AU" dirty="0"/>
          </a:p>
        </p:txBody>
      </p:sp>
      <p:grpSp>
        <p:nvGrpSpPr>
          <p:cNvPr id="32" name="Group 31">
            <a:extLst>
              <a:ext uri="{FF2B5EF4-FFF2-40B4-BE49-F238E27FC236}">
                <a16:creationId xmlns:a16="http://schemas.microsoft.com/office/drawing/2014/main" id="{29C2C0D5-A346-2643-9D8C-8C22D5D50C6E}"/>
              </a:ext>
            </a:extLst>
          </p:cNvPr>
          <p:cNvGrpSpPr/>
          <p:nvPr userDrawn="1"/>
        </p:nvGrpSpPr>
        <p:grpSpPr>
          <a:xfrm>
            <a:off x="311134" y="365496"/>
            <a:ext cx="2347748" cy="170496"/>
            <a:chOff x="446350" y="402893"/>
            <a:chExt cx="2745153" cy="187940"/>
          </a:xfrm>
        </p:grpSpPr>
        <p:cxnSp>
          <p:nvCxnSpPr>
            <p:cNvPr id="33" name="Straight Connector 32">
              <a:extLst>
                <a:ext uri="{FF2B5EF4-FFF2-40B4-BE49-F238E27FC236}">
                  <a16:creationId xmlns:a16="http://schemas.microsoft.com/office/drawing/2014/main" id="{AEFECAC3-BF7B-B746-B2D0-F554BFDC2964}"/>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74AE827-7224-224D-825A-55775AA3B745}"/>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tx2"/>
                  </a:solidFill>
                  <a:latin typeface="Montserrat SemiBold" pitchFamily="2" charset="77"/>
                </a:rPr>
                <a:t>NSW Department of Education</a:t>
              </a:r>
            </a:p>
          </p:txBody>
        </p:sp>
      </p:grpSp>
      <p:sp>
        <p:nvSpPr>
          <p:cNvPr id="15" name="Footer Placeholder 3">
            <a:extLst>
              <a:ext uri="{FF2B5EF4-FFF2-40B4-BE49-F238E27FC236}">
                <a16:creationId xmlns:a16="http://schemas.microsoft.com/office/drawing/2014/main" id="{2E84D184-0E36-4D4E-BB2E-2CD914E38942}"/>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16"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1902" y="1175567"/>
            <a:ext cx="8575485"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grpSp>
        <p:nvGrpSpPr>
          <p:cNvPr id="17" name="Group 4">
            <a:extLst>
              <a:ext uri="{FF2B5EF4-FFF2-40B4-BE49-F238E27FC236}">
                <a16:creationId xmlns:a16="http://schemas.microsoft.com/office/drawing/2014/main" id="{BF3647FD-FD9A-9449-AC8B-CC151CEB9EA2}"/>
              </a:ext>
            </a:extLst>
          </p:cNvPr>
          <p:cNvGrpSpPr>
            <a:grpSpLocks noChangeAspect="1"/>
          </p:cNvGrpSpPr>
          <p:nvPr userDrawn="1"/>
        </p:nvGrpSpPr>
        <p:grpSpPr bwMode="auto">
          <a:xfrm>
            <a:off x="4894583" y="6347356"/>
            <a:ext cx="961288" cy="1021289"/>
            <a:chOff x="2737" y="1746"/>
            <a:chExt cx="1266" cy="1268"/>
          </a:xfrm>
        </p:grpSpPr>
        <p:sp>
          <p:nvSpPr>
            <p:cNvPr id="18" name="Freeform 17">
              <a:extLst>
                <a:ext uri="{FF2B5EF4-FFF2-40B4-BE49-F238E27FC236}">
                  <a16:creationId xmlns:a16="http://schemas.microsoft.com/office/drawing/2014/main" id="{BDBA25E0-7D4A-474E-B06F-7331AFB3AD20}"/>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19" name="Freeform 18">
              <a:extLst>
                <a:ext uri="{FF2B5EF4-FFF2-40B4-BE49-F238E27FC236}">
                  <a16:creationId xmlns:a16="http://schemas.microsoft.com/office/drawing/2014/main" id="{F4474709-9F5A-F74C-B916-3D2F431222E7}"/>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20" name="Group 4">
            <a:extLst>
              <a:ext uri="{FF2B5EF4-FFF2-40B4-BE49-F238E27FC236}">
                <a16:creationId xmlns:a16="http://schemas.microsoft.com/office/drawing/2014/main" id="{0D0A281D-98B7-2F4B-9C53-6977F980F5D4}"/>
              </a:ext>
            </a:extLst>
          </p:cNvPr>
          <p:cNvGrpSpPr>
            <a:grpSpLocks noChangeAspect="1"/>
          </p:cNvGrpSpPr>
          <p:nvPr userDrawn="1"/>
        </p:nvGrpSpPr>
        <p:grpSpPr bwMode="auto">
          <a:xfrm>
            <a:off x="7885857" y="-578855"/>
            <a:ext cx="961288" cy="1021289"/>
            <a:chOff x="2737" y="1746"/>
            <a:chExt cx="1266" cy="1268"/>
          </a:xfrm>
        </p:grpSpPr>
        <p:sp>
          <p:nvSpPr>
            <p:cNvPr id="21" name="Freeform 20">
              <a:extLst>
                <a:ext uri="{FF2B5EF4-FFF2-40B4-BE49-F238E27FC236}">
                  <a16:creationId xmlns:a16="http://schemas.microsoft.com/office/drawing/2014/main" id="{B8068435-172B-564C-87DC-CACBBFDFC5F2}"/>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2" name="Freeform 21">
              <a:extLst>
                <a:ext uri="{FF2B5EF4-FFF2-40B4-BE49-F238E27FC236}">
                  <a16:creationId xmlns:a16="http://schemas.microsoft.com/office/drawing/2014/main" id="{6080AE25-9CAA-BA4E-9B1B-239D14230208}"/>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23" name="Group 4">
            <a:extLst>
              <a:ext uri="{FF2B5EF4-FFF2-40B4-BE49-F238E27FC236}">
                <a16:creationId xmlns:a16="http://schemas.microsoft.com/office/drawing/2014/main" id="{2DDB0399-0926-6E48-9FFB-37915D81FE7C}"/>
              </a:ext>
            </a:extLst>
          </p:cNvPr>
          <p:cNvGrpSpPr>
            <a:grpSpLocks noChangeAspect="1"/>
          </p:cNvGrpSpPr>
          <p:nvPr userDrawn="1"/>
        </p:nvGrpSpPr>
        <p:grpSpPr bwMode="auto">
          <a:xfrm>
            <a:off x="5855871" y="6124071"/>
            <a:ext cx="289212" cy="307264"/>
            <a:chOff x="2737" y="1746"/>
            <a:chExt cx="1266" cy="1268"/>
          </a:xfrm>
        </p:grpSpPr>
        <p:sp>
          <p:nvSpPr>
            <p:cNvPr id="24" name="Freeform 23">
              <a:extLst>
                <a:ext uri="{FF2B5EF4-FFF2-40B4-BE49-F238E27FC236}">
                  <a16:creationId xmlns:a16="http://schemas.microsoft.com/office/drawing/2014/main" id="{A7AAB37E-13CD-DA44-843E-7A3C117D723A}"/>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5" name="Freeform 24">
              <a:extLst>
                <a:ext uri="{FF2B5EF4-FFF2-40B4-BE49-F238E27FC236}">
                  <a16:creationId xmlns:a16="http://schemas.microsoft.com/office/drawing/2014/main" id="{20FB435B-D752-0141-8114-0E00EC066DB7}"/>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Tree>
    <p:extLst>
      <p:ext uri="{BB962C8B-B14F-4D97-AF65-F5344CB8AC3E}">
        <p14:creationId xmlns:p14="http://schemas.microsoft.com/office/powerpoint/2010/main" val="2694259021"/>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lumn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p:nvPr>
        </p:nvSpPr>
        <p:spPr/>
        <p:txBody>
          <a:bodyPr>
            <a:noAutofit/>
          </a:bodyPr>
          <a:lstStyle>
            <a:lvl1pPr>
              <a:defRPr>
                <a:solidFill>
                  <a:schemeClr val="tx2"/>
                </a:solidFill>
              </a:defRPr>
            </a:lvl1pPr>
          </a:lstStyle>
          <a:p>
            <a:r>
              <a:rPr lang="en-US" dirty="0"/>
              <a:t>Click to edit Master title style</a:t>
            </a:r>
            <a:endParaRPr lang="en-AU" dirty="0"/>
          </a:p>
        </p:txBody>
      </p:sp>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291904" y="1881187"/>
            <a:ext cx="4126154" cy="4030633"/>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6" name="Content Placeholder 10">
            <a:extLst>
              <a:ext uri="{FF2B5EF4-FFF2-40B4-BE49-F238E27FC236}">
                <a16:creationId xmlns:a16="http://schemas.microsoft.com/office/drawing/2014/main" id="{01DDF432-B9B5-4DE1-B08C-F223EAD1B176}"/>
              </a:ext>
            </a:extLst>
          </p:cNvPr>
          <p:cNvSpPr>
            <a:spLocks noGrp="1"/>
          </p:cNvSpPr>
          <p:nvPr>
            <p:ph sz="quarter" idx="15" hasCustomPrompt="1"/>
          </p:nvPr>
        </p:nvSpPr>
        <p:spPr>
          <a:xfrm>
            <a:off x="4723383" y="1881187"/>
            <a:ext cx="4126154" cy="4030633"/>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grpSp>
        <p:nvGrpSpPr>
          <p:cNvPr id="43" name="Group 42">
            <a:extLst>
              <a:ext uri="{FF2B5EF4-FFF2-40B4-BE49-F238E27FC236}">
                <a16:creationId xmlns:a16="http://schemas.microsoft.com/office/drawing/2014/main" id="{0C291F29-2F98-BD4D-B042-0C72D579864D}"/>
              </a:ext>
            </a:extLst>
          </p:cNvPr>
          <p:cNvGrpSpPr/>
          <p:nvPr userDrawn="1"/>
        </p:nvGrpSpPr>
        <p:grpSpPr>
          <a:xfrm>
            <a:off x="311134" y="365496"/>
            <a:ext cx="2347748" cy="170496"/>
            <a:chOff x="446350" y="402893"/>
            <a:chExt cx="2745153" cy="187940"/>
          </a:xfrm>
        </p:grpSpPr>
        <p:cxnSp>
          <p:nvCxnSpPr>
            <p:cNvPr id="44" name="Straight Connector 43">
              <a:extLst>
                <a:ext uri="{FF2B5EF4-FFF2-40B4-BE49-F238E27FC236}">
                  <a16:creationId xmlns:a16="http://schemas.microsoft.com/office/drawing/2014/main" id="{DEF174A2-A12A-574C-A29E-3FE1A83AA8A7}"/>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A29AAED-C026-A74D-986A-D99794BFEDDD}"/>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tx2"/>
                  </a:solidFill>
                  <a:latin typeface="Montserrat SemiBold" pitchFamily="2" charset="77"/>
                </a:rPr>
                <a:t>NSW Department of Education</a:t>
              </a:r>
            </a:p>
          </p:txBody>
        </p:sp>
      </p:grpSp>
      <p:sp>
        <p:nvSpPr>
          <p:cNvPr id="18" name="Footer Placeholder 3">
            <a:extLst>
              <a:ext uri="{FF2B5EF4-FFF2-40B4-BE49-F238E27FC236}">
                <a16:creationId xmlns:a16="http://schemas.microsoft.com/office/drawing/2014/main" id="{6D938D5A-7424-0143-BFE0-7A42485AF851}"/>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19" name="Freeform 10">
            <a:extLst>
              <a:ext uri="{FF2B5EF4-FFF2-40B4-BE49-F238E27FC236}">
                <a16:creationId xmlns:a16="http://schemas.microsoft.com/office/drawing/2014/main" id="{32D960A5-D29A-6E45-9108-545E39421755}"/>
              </a:ext>
            </a:extLst>
          </p:cNvPr>
          <p:cNvSpPr>
            <a:spLocks/>
          </p:cNvSpPr>
          <p:nvPr userDrawn="1"/>
        </p:nvSpPr>
        <p:spPr bwMode="auto">
          <a:xfrm rot="7739163">
            <a:off x="8418169" y="2600542"/>
            <a:ext cx="2386621" cy="2111199"/>
          </a:xfrm>
          <a:custGeom>
            <a:avLst/>
            <a:gdLst>
              <a:gd name="T0" fmla="*/ 1609 w 2651"/>
              <a:gd name="T1" fmla="*/ 0 h 2582"/>
              <a:gd name="T2" fmla="*/ 587 w 2651"/>
              <a:gd name="T3" fmla="*/ 810 h 2582"/>
              <a:gd name="T4" fmla="*/ 105 w 2651"/>
              <a:gd name="T5" fmla="*/ 1557 h 2582"/>
              <a:gd name="T6" fmla="*/ 7 w 2651"/>
              <a:gd name="T7" fmla="*/ 2007 h 2582"/>
              <a:gd name="T8" fmla="*/ 143 w 2651"/>
              <a:gd name="T9" fmla="*/ 2343 h 2582"/>
              <a:gd name="T10" fmla="*/ 303 w 2651"/>
              <a:gd name="T11" fmla="*/ 2446 h 2582"/>
              <a:gd name="T12" fmla="*/ 306 w 2651"/>
              <a:gd name="T13" fmla="*/ 2448 h 2582"/>
              <a:gd name="T14" fmla="*/ 1704 w 2651"/>
              <a:gd name="T15" fmla="*/ 2023 h 2582"/>
              <a:gd name="T16" fmla="*/ 2327 w 2651"/>
              <a:gd name="T17" fmla="*/ 962 h 2582"/>
              <a:gd name="T18" fmla="*/ 2651 w 2651"/>
              <a:gd name="T19" fmla="*/ 0 h 2582"/>
              <a:gd name="T20" fmla="*/ 2651 w 2651"/>
              <a:gd name="T21" fmla="*/ 0 h 2582"/>
              <a:gd name="T22" fmla="*/ 1609 w 2651"/>
              <a:gd name="T23"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51" h="2582">
                <a:moveTo>
                  <a:pt x="1609" y="0"/>
                </a:moveTo>
                <a:cubicBezTo>
                  <a:pt x="1271" y="188"/>
                  <a:pt x="885" y="456"/>
                  <a:pt x="587" y="810"/>
                </a:cubicBezTo>
                <a:cubicBezTo>
                  <a:pt x="359" y="1084"/>
                  <a:pt x="197" y="1334"/>
                  <a:pt x="105" y="1557"/>
                </a:cubicBezTo>
                <a:cubicBezTo>
                  <a:pt x="33" y="1722"/>
                  <a:pt x="0" y="1874"/>
                  <a:pt x="7" y="2007"/>
                </a:cubicBezTo>
                <a:cubicBezTo>
                  <a:pt x="12" y="2137"/>
                  <a:pt x="56" y="2246"/>
                  <a:pt x="143" y="2343"/>
                </a:cubicBezTo>
                <a:cubicBezTo>
                  <a:pt x="180" y="2382"/>
                  <a:pt x="233" y="2417"/>
                  <a:pt x="303" y="2446"/>
                </a:cubicBezTo>
                <a:cubicBezTo>
                  <a:pt x="306" y="2448"/>
                  <a:pt x="306" y="2448"/>
                  <a:pt x="306" y="2448"/>
                </a:cubicBezTo>
                <a:cubicBezTo>
                  <a:pt x="624" y="2582"/>
                  <a:pt x="1269" y="2539"/>
                  <a:pt x="1704" y="2023"/>
                </a:cubicBezTo>
                <a:cubicBezTo>
                  <a:pt x="1938" y="1744"/>
                  <a:pt x="2148" y="1387"/>
                  <a:pt x="2327" y="962"/>
                </a:cubicBezTo>
                <a:cubicBezTo>
                  <a:pt x="2483" y="593"/>
                  <a:pt x="2588" y="242"/>
                  <a:pt x="2651" y="0"/>
                </a:cubicBezTo>
                <a:cubicBezTo>
                  <a:pt x="2651" y="0"/>
                  <a:pt x="2651" y="0"/>
                  <a:pt x="2651" y="0"/>
                </a:cubicBezTo>
                <a:lnTo>
                  <a:pt x="1609" y="0"/>
                </a:lnTo>
                <a:close/>
              </a:path>
            </a:pathLst>
          </a:custGeom>
          <a:gradFill>
            <a:gsLst>
              <a:gs pos="0">
                <a:srgbClr val="D5264D"/>
              </a:gs>
              <a:gs pos="100000">
                <a:srgbClr val="21558A"/>
              </a:gs>
            </a:gsLst>
            <a:lin ang="8400000" scaled="0"/>
          </a:gradFill>
          <a:ln>
            <a:noFill/>
          </a:ln>
        </p:spPr>
        <p:txBody>
          <a:bodyPr vert="horz" wrap="square" lIns="84406" tIns="42203" rIns="84406" bIns="42203" numCol="1" anchor="t" anchorCtr="0" compatLnSpc="1">
            <a:prstTxWarp prst="textNoShape">
              <a:avLst/>
            </a:prstTxWarp>
          </a:bodyPr>
          <a:lstStyle/>
          <a:p>
            <a:endParaRPr lang="en-AU" sz="1809" dirty="0"/>
          </a:p>
        </p:txBody>
      </p:sp>
      <p:sp>
        <p:nvSpPr>
          <p:cNvPr id="20" name="Text Placeholder 2078">
            <a:extLst>
              <a:ext uri="{FF2B5EF4-FFF2-40B4-BE49-F238E27FC236}">
                <a16:creationId xmlns:a16="http://schemas.microsoft.com/office/drawing/2014/main" id="{7C970063-30E0-2145-B5EC-FC65EB533C0E}"/>
              </a:ext>
            </a:extLst>
          </p:cNvPr>
          <p:cNvSpPr>
            <a:spLocks noGrp="1"/>
          </p:cNvSpPr>
          <p:nvPr>
            <p:ph type="body" sz="quarter" idx="16" hasCustomPrompt="1"/>
          </p:nvPr>
        </p:nvSpPr>
        <p:spPr>
          <a:xfrm>
            <a:off x="291902" y="1175567"/>
            <a:ext cx="8575485"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21" name="Oval 20">
            <a:extLst>
              <a:ext uri="{FF2B5EF4-FFF2-40B4-BE49-F238E27FC236}">
                <a16:creationId xmlns:a16="http://schemas.microsoft.com/office/drawing/2014/main" id="{7B4BE04A-9C7A-0046-9763-BD3EC29C8549}"/>
              </a:ext>
            </a:extLst>
          </p:cNvPr>
          <p:cNvSpPr/>
          <p:nvPr userDrawn="1"/>
        </p:nvSpPr>
        <p:spPr>
          <a:xfrm>
            <a:off x="6178388" y="-901579"/>
            <a:ext cx="1216143" cy="1290013"/>
          </a:xfrm>
          <a:prstGeom prst="ellipse">
            <a:avLst/>
          </a:prstGeom>
          <a:noFill/>
          <a:ln w="19050">
            <a:gradFill>
              <a:gsLst>
                <a:gs pos="0">
                  <a:srgbClr val="D5264D"/>
                </a:gs>
                <a:gs pos="100000">
                  <a:srgbClr val="21558A"/>
                </a:gs>
              </a:gsLst>
              <a:lin ang="84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09" dirty="0"/>
          </a:p>
        </p:txBody>
      </p:sp>
    </p:spTree>
    <p:extLst>
      <p:ext uri="{BB962C8B-B14F-4D97-AF65-F5344CB8AC3E}">
        <p14:creationId xmlns:p14="http://schemas.microsoft.com/office/powerpoint/2010/main" val="3743939015"/>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ve Column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p:nvPr>
        </p:nvSpPr>
        <p:spPr/>
        <p:txBody>
          <a:bodyPr>
            <a:noAutofit/>
          </a:bodyPr>
          <a:lstStyle>
            <a:lvl1pPr>
              <a:defRPr>
                <a:solidFill>
                  <a:schemeClr val="tx2"/>
                </a:solidFill>
              </a:defRPr>
            </a:lvl1pPr>
          </a:lstStyle>
          <a:p>
            <a:r>
              <a:rPr lang="en-US" dirty="0"/>
              <a:t>Click to edit Master title style</a:t>
            </a:r>
            <a:endParaRPr lang="en-AU" dirty="0"/>
          </a:p>
        </p:txBody>
      </p:sp>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291904" y="2688001"/>
            <a:ext cx="1425527" cy="3215577"/>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15" name="Content Placeholder 10">
            <a:extLst>
              <a:ext uri="{FF2B5EF4-FFF2-40B4-BE49-F238E27FC236}">
                <a16:creationId xmlns:a16="http://schemas.microsoft.com/office/drawing/2014/main" id="{2438D5FC-2476-0A46-A2EB-2A98A4DD3395}"/>
              </a:ext>
            </a:extLst>
          </p:cNvPr>
          <p:cNvSpPr>
            <a:spLocks noGrp="1"/>
          </p:cNvSpPr>
          <p:nvPr>
            <p:ph sz="quarter" idx="15" hasCustomPrompt="1"/>
          </p:nvPr>
        </p:nvSpPr>
        <p:spPr>
          <a:xfrm>
            <a:off x="7425253" y="2688001"/>
            <a:ext cx="1425527" cy="3215577"/>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16" name="Content Placeholder 10">
            <a:extLst>
              <a:ext uri="{FF2B5EF4-FFF2-40B4-BE49-F238E27FC236}">
                <a16:creationId xmlns:a16="http://schemas.microsoft.com/office/drawing/2014/main" id="{610011F6-F675-6840-9708-401C204F3C1C}"/>
              </a:ext>
            </a:extLst>
          </p:cNvPr>
          <p:cNvSpPr>
            <a:spLocks noGrp="1"/>
          </p:cNvSpPr>
          <p:nvPr>
            <p:ph sz="quarter" idx="16" hasCustomPrompt="1"/>
          </p:nvPr>
        </p:nvSpPr>
        <p:spPr>
          <a:xfrm>
            <a:off x="3858579" y="2688001"/>
            <a:ext cx="1425527" cy="3215577"/>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17" name="Content Placeholder 10">
            <a:extLst>
              <a:ext uri="{FF2B5EF4-FFF2-40B4-BE49-F238E27FC236}">
                <a16:creationId xmlns:a16="http://schemas.microsoft.com/office/drawing/2014/main" id="{0ED1A813-F7A6-AE4B-9D82-F67B6FF7938D}"/>
              </a:ext>
            </a:extLst>
          </p:cNvPr>
          <p:cNvSpPr>
            <a:spLocks noGrp="1"/>
          </p:cNvSpPr>
          <p:nvPr>
            <p:ph sz="quarter" idx="17" hasCustomPrompt="1"/>
          </p:nvPr>
        </p:nvSpPr>
        <p:spPr>
          <a:xfrm>
            <a:off x="2075242" y="2688001"/>
            <a:ext cx="1425527" cy="3215577"/>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18" name="Content Placeholder 10">
            <a:extLst>
              <a:ext uri="{FF2B5EF4-FFF2-40B4-BE49-F238E27FC236}">
                <a16:creationId xmlns:a16="http://schemas.microsoft.com/office/drawing/2014/main" id="{16FF5066-E10B-1049-8991-D45A0FA1417D}"/>
              </a:ext>
            </a:extLst>
          </p:cNvPr>
          <p:cNvSpPr>
            <a:spLocks noGrp="1"/>
          </p:cNvSpPr>
          <p:nvPr>
            <p:ph sz="quarter" idx="18" hasCustomPrompt="1"/>
          </p:nvPr>
        </p:nvSpPr>
        <p:spPr>
          <a:xfrm>
            <a:off x="5641917" y="2688001"/>
            <a:ext cx="1425527" cy="3215577"/>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grpSp>
        <p:nvGrpSpPr>
          <p:cNvPr id="36" name="Group 35">
            <a:extLst>
              <a:ext uri="{FF2B5EF4-FFF2-40B4-BE49-F238E27FC236}">
                <a16:creationId xmlns:a16="http://schemas.microsoft.com/office/drawing/2014/main" id="{94E4587C-B5BC-7048-ACB5-16EDADF34F32}"/>
              </a:ext>
            </a:extLst>
          </p:cNvPr>
          <p:cNvGrpSpPr/>
          <p:nvPr userDrawn="1"/>
        </p:nvGrpSpPr>
        <p:grpSpPr>
          <a:xfrm>
            <a:off x="311134" y="365496"/>
            <a:ext cx="2347748" cy="170496"/>
            <a:chOff x="446350" y="402893"/>
            <a:chExt cx="2745153" cy="187940"/>
          </a:xfrm>
        </p:grpSpPr>
        <p:cxnSp>
          <p:nvCxnSpPr>
            <p:cNvPr id="37" name="Straight Connector 36">
              <a:extLst>
                <a:ext uri="{FF2B5EF4-FFF2-40B4-BE49-F238E27FC236}">
                  <a16:creationId xmlns:a16="http://schemas.microsoft.com/office/drawing/2014/main" id="{D3D725F4-CA55-DE4D-B394-3680A91C83F4}"/>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4D13661-50B5-CE46-AA16-05ACFEFA18B6}"/>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tx2"/>
                  </a:solidFill>
                  <a:latin typeface="Montserrat SemiBold" pitchFamily="2" charset="77"/>
                </a:rPr>
                <a:t>NSW Department of Education</a:t>
              </a:r>
            </a:p>
          </p:txBody>
        </p:sp>
      </p:grpSp>
      <p:sp>
        <p:nvSpPr>
          <p:cNvPr id="27" name="Footer Placeholder 3">
            <a:extLst>
              <a:ext uri="{FF2B5EF4-FFF2-40B4-BE49-F238E27FC236}">
                <a16:creationId xmlns:a16="http://schemas.microsoft.com/office/drawing/2014/main" id="{2F16BA9C-13E9-FC4C-BA2C-62CFD6589204}"/>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28" name="Text Placeholder 2078">
            <a:extLst>
              <a:ext uri="{FF2B5EF4-FFF2-40B4-BE49-F238E27FC236}">
                <a16:creationId xmlns:a16="http://schemas.microsoft.com/office/drawing/2014/main" id="{295CE878-10FC-2045-AE94-9F269530492B}"/>
              </a:ext>
            </a:extLst>
          </p:cNvPr>
          <p:cNvSpPr>
            <a:spLocks noGrp="1"/>
          </p:cNvSpPr>
          <p:nvPr>
            <p:ph type="body" sz="quarter" idx="24" hasCustomPrompt="1"/>
          </p:nvPr>
        </p:nvSpPr>
        <p:spPr>
          <a:xfrm>
            <a:off x="291902" y="1175567"/>
            <a:ext cx="8575485"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31" name="Text Placeholder 2078">
            <a:extLst>
              <a:ext uri="{FF2B5EF4-FFF2-40B4-BE49-F238E27FC236}">
                <a16:creationId xmlns:a16="http://schemas.microsoft.com/office/drawing/2014/main" id="{0614C45B-2F80-0C4A-8F10-5D624FBA5C1E}"/>
              </a:ext>
            </a:extLst>
          </p:cNvPr>
          <p:cNvSpPr>
            <a:spLocks noGrp="1"/>
          </p:cNvSpPr>
          <p:nvPr>
            <p:ph type="body" sz="quarter" idx="25" hasCustomPrompt="1"/>
          </p:nvPr>
        </p:nvSpPr>
        <p:spPr>
          <a:xfrm>
            <a:off x="291901" y="1881188"/>
            <a:ext cx="1443642" cy="696912"/>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a:t>
            </a:r>
          </a:p>
        </p:txBody>
      </p:sp>
      <p:sp>
        <p:nvSpPr>
          <p:cNvPr id="32" name="Text Placeholder 2078">
            <a:extLst>
              <a:ext uri="{FF2B5EF4-FFF2-40B4-BE49-F238E27FC236}">
                <a16:creationId xmlns:a16="http://schemas.microsoft.com/office/drawing/2014/main" id="{2D814A20-C287-2841-826E-7895C2EF66DB}"/>
              </a:ext>
            </a:extLst>
          </p:cNvPr>
          <p:cNvSpPr>
            <a:spLocks noGrp="1"/>
          </p:cNvSpPr>
          <p:nvPr>
            <p:ph type="body" sz="quarter" idx="26" hasCustomPrompt="1"/>
          </p:nvPr>
        </p:nvSpPr>
        <p:spPr>
          <a:xfrm>
            <a:off x="2075241" y="1881188"/>
            <a:ext cx="1443642" cy="696912"/>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a:t>
            </a:r>
          </a:p>
        </p:txBody>
      </p:sp>
      <p:sp>
        <p:nvSpPr>
          <p:cNvPr id="33" name="Text Placeholder 2078">
            <a:extLst>
              <a:ext uri="{FF2B5EF4-FFF2-40B4-BE49-F238E27FC236}">
                <a16:creationId xmlns:a16="http://schemas.microsoft.com/office/drawing/2014/main" id="{54016AA5-18CE-D44E-8494-2388E4A53632}"/>
              </a:ext>
            </a:extLst>
          </p:cNvPr>
          <p:cNvSpPr>
            <a:spLocks noGrp="1"/>
          </p:cNvSpPr>
          <p:nvPr>
            <p:ph type="body" sz="quarter" idx="27" hasCustomPrompt="1"/>
          </p:nvPr>
        </p:nvSpPr>
        <p:spPr>
          <a:xfrm>
            <a:off x="3858579" y="1881188"/>
            <a:ext cx="1443642" cy="696912"/>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a:t>
            </a:r>
          </a:p>
        </p:txBody>
      </p:sp>
      <p:sp>
        <p:nvSpPr>
          <p:cNvPr id="34" name="Text Placeholder 2078">
            <a:extLst>
              <a:ext uri="{FF2B5EF4-FFF2-40B4-BE49-F238E27FC236}">
                <a16:creationId xmlns:a16="http://schemas.microsoft.com/office/drawing/2014/main" id="{7A994EB6-518A-F84D-B6F2-64AB36DB2237}"/>
              </a:ext>
            </a:extLst>
          </p:cNvPr>
          <p:cNvSpPr>
            <a:spLocks noGrp="1"/>
          </p:cNvSpPr>
          <p:nvPr>
            <p:ph type="body" sz="quarter" idx="28" hasCustomPrompt="1"/>
          </p:nvPr>
        </p:nvSpPr>
        <p:spPr>
          <a:xfrm>
            <a:off x="5641917" y="1881188"/>
            <a:ext cx="1443642" cy="696912"/>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a:t>
            </a:r>
          </a:p>
        </p:txBody>
      </p:sp>
      <p:sp>
        <p:nvSpPr>
          <p:cNvPr id="35" name="Text Placeholder 2078">
            <a:extLst>
              <a:ext uri="{FF2B5EF4-FFF2-40B4-BE49-F238E27FC236}">
                <a16:creationId xmlns:a16="http://schemas.microsoft.com/office/drawing/2014/main" id="{FF5C52BD-2D0D-214E-B443-CA6F2FEECB00}"/>
              </a:ext>
            </a:extLst>
          </p:cNvPr>
          <p:cNvSpPr>
            <a:spLocks noGrp="1"/>
          </p:cNvSpPr>
          <p:nvPr>
            <p:ph type="body" sz="quarter" idx="29" hasCustomPrompt="1"/>
          </p:nvPr>
        </p:nvSpPr>
        <p:spPr>
          <a:xfrm>
            <a:off x="7425253" y="1881188"/>
            <a:ext cx="1443642" cy="696912"/>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a:t>
            </a:r>
          </a:p>
        </p:txBody>
      </p:sp>
      <p:sp>
        <p:nvSpPr>
          <p:cNvPr id="43" name="Freeform 10">
            <a:extLst>
              <a:ext uri="{FF2B5EF4-FFF2-40B4-BE49-F238E27FC236}">
                <a16:creationId xmlns:a16="http://schemas.microsoft.com/office/drawing/2014/main" id="{62A4535B-6596-7642-8BCA-75552100748B}"/>
              </a:ext>
            </a:extLst>
          </p:cNvPr>
          <p:cNvSpPr>
            <a:spLocks/>
          </p:cNvSpPr>
          <p:nvPr userDrawn="1"/>
        </p:nvSpPr>
        <p:spPr bwMode="auto">
          <a:xfrm rot="7739163">
            <a:off x="8418169" y="2600542"/>
            <a:ext cx="2386621" cy="2111199"/>
          </a:xfrm>
          <a:custGeom>
            <a:avLst/>
            <a:gdLst>
              <a:gd name="T0" fmla="*/ 1609 w 2651"/>
              <a:gd name="T1" fmla="*/ 0 h 2582"/>
              <a:gd name="T2" fmla="*/ 587 w 2651"/>
              <a:gd name="T3" fmla="*/ 810 h 2582"/>
              <a:gd name="T4" fmla="*/ 105 w 2651"/>
              <a:gd name="T5" fmla="*/ 1557 h 2582"/>
              <a:gd name="T6" fmla="*/ 7 w 2651"/>
              <a:gd name="T7" fmla="*/ 2007 h 2582"/>
              <a:gd name="T8" fmla="*/ 143 w 2651"/>
              <a:gd name="T9" fmla="*/ 2343 h 2582"/>
              <a:gd name="T10" fmla="*/ 303 w 2651"/>
              <a:gd name="T11" fmla="*/ 2446 h 2582"/>
              <a:gd name="T12" fmla="*/ 306 w 2651"/>
              <a:gd name="T13" fmla="*/ 2448 h 2582"/>
              <a:gd name="T14" fmla="*/ 1704 w 2651"/>
              <a:gd name="T15" fmla="*/ 2023 h 2582"/>
              <a:gd name="T16" fmla="*/ 2327 w 2651"/>
              <a:gd name="T17" fmla="*/ 962 h 2582"/>
              <a:gd name="T18" fmla="*/ 2651 w 2651"/>
              <a:gd name="T19" fmla="*/ 0 h 2582"/>
              <a:gd name="T20" fmla="*/ 2651 w 2651"/>
              <a:gd name="T21" fmla="*/ 0 h 2582"/>
              <a:gd name="T22" fmla="*/ 1609 w 2651"/>
              <a:gd name="T23"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51" h="2582">
                <a:moveTo>
                  <a:pt x="1609" y="0"/>
                </a:moveTo>
                <a:cubicBezTo>
                  <a:pt x="1271" y="188"/>
                  <a:pt x="885" y="456"/>
                  <a:pt x="587" y="810"/>
                </a:cubicBezTo>
                <a:cubicBezTo>
                  <a:pt x="359" y="1084"/>
                  <a:pt x="197" y="1334"/>
                  <a:pt x="105" y="1557"/>
                </a:cubicBezTo>
                <a:cubicBezTo>
                  <a:pt x="33" y="1722"/>
                  <a:pt x="0" y="1874"/>
                  <a:pt x="7" y="2007"/>
                </a:cubicBezTo>
                <a:cubicBezTo>
                  <a:pt x="12" y="2137"/>
                  <a:pt x="56" y="2246"/>
                  <a:pt x="143" y="2343"/>
                </a:cubicBezTo>
                <a:cubicBezTo>
                  <a:pt x="180" y="2382"/>
                  <a:pt x="233" y="2417"/>
                  <a:pt x="303" y="2446"/>
                </a:cubicBezTo>
                <a:cubicBezTo>
                  <a:pt x="306" y="2448"/>
                  <a:pt x="306" y="2448"/>
                  <a:pt x="306" y="2448"/>
                </a:cubicBezTo>
                <a:cubicBezTo>
                  <a:pt x="624" y="2582"/>
                  <a:pt x="1269" y="2539"/>
                  <a:pt x="1704" y="2023"/>
                </a:cubicBezTo>
                <a:cubicBezTo>
                  <a:pt x="1938" y="1744"/>
                  <a:pt x="2148" y="1387"/>
                  <a:pt x="2327" y="962"/>
                </a:cubicBezTo>
                <a:cubicBezTo>
                  <a:pt x="2483" y="593"/>
                  <a:pt x="2588" y="242"/>
                  <a:pt x="2651" y="0"/>
                </a:cubicBezTo>
                <a:cubicBezTo>
                  <a:pt x="2651" y="0"/>
                  <a:pt x="2651" y="0"/>
                  <a:pt x="2651" y="0"/>
                </a:cubicBezTo>
                <a:lnTo>
                  <a:pt x="1609" y="0"/>
                </a:lnTo>
                <a:close/>
              </a:path>
            </a:pathLst>
          </a:custGeom>
          <a:gradFill>
            <a:gsLst>
              <a:gs pos="0">
                <a:srgbClr val="D5264D"/>
              </a:gs>
              <a:gs pos="100000">
                <a:srgbClr val="21558A"/>
              </a:gs>
            </a:gsLst>
            <a:lin ang="8400000" scaled="0"/>
          </a:gradFill>
          <a:ln>
            <a:noFill/>
          </a:ln>
        </p:spPr>
        <p:txBody>
          <a:bodyPr vert="horz" wrap="square" lIns="84406" tIns="42203" rIns="84406" bIns="42203" numCol="1" anchor="t" anchorCtr="0" compatLnSpc="1">
            <a:prstTxWarp prst="textNoShape">
              <a:avLst/>
            </a:prstTxWarp>
          </a:bodyPr>
          <a:lstStyle/>
          <a:p>
            <a:endParaRPr lang="en-AU" sz="1809" dirty="0"/>
          </a:p>
        </p:txBody>
      </p:sp>
      <p:sp>
        <p:nvSpPr>
          <p:cNvPr id="44" name="Oval 43">
            <a:extLst>
              <a:ext uri="{FF2B5EF4-FFF2-40B4-BE49-F238E27FC236}">
                <a16:creationId xmlns:a16="http://schemas.microsoft.com/office/drawing/2014/main" id="{3727E09D-49FA-6746-A4F4-CA8D4C0210D1}"/>
              </a:ext>
            </a:extLst>
          </p:cNvPr>
          <p:cNvSpPr/>
          <p:nvPr userDrawn="1"/>
        </p:nvSpPr>
        <p:spPr>
          <a:xfrm>
            <a:off x="6178388" y="-901579"/>
            <a:ext cx="1216143" cy="1290013"/>
          </a:xfrm>
          <a:prstGeom prst="ellipse">
            <a:avLst/>
          </a:prstGeom>
          <a:noFill/>
          <a:ln w="19050">
            <a:gradFill>
              <a:gsLst>
                <a:gs pos="0">
                  <a:srgbClr val="D5264D"/>
                </a:gs>
                <a:gs pos="100000">
                  <a:srgbClr val="21558A"/>
                </a:gs>
              </a:gsLst>
              <a:lin ang="84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09" dirty="0"/>
          </a:p>
        </p:txBody>
      </p:sp>
    </p:spTree>
    <p:extLst>
      <p:ext uri="{BB962C8B-B14F-4D97-AF65-F5344CB8AC3E}">
        <p14:creationId xmlns:p14="http://schemas.microsoft.com/office/powerpoint/2010/main" val="1892720906"/>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Quadrant Conten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p:nvPr>
        </p:nvSpPr>
        <p:spPr/>
        <p:txBody>
          <a:bodyPr>
            <a:noAutofit/>
          </a:bodyPr>
          <a:lstStyle/>
          <a:p>
            <a:r>
              <a:rPr lang="en-US"/>
              <a:t>Click to edit Master title style</a:t>
            </a:r>
            <a:endParaRPr lang="en-AU"/>
          </a:p>
        </p:txBody>
      </p:sp>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584980" y="2204887"/>
            <a:ext cx="4033757" cy="1683835"/>
          </a:xfrm>
          <a:solidFill>
            <a:schemeClr val="tx2"/>
          </a:solidFill>
        </p:spPr>
        <p:txBody>
          <a:bodyPr lIns="180000" tIns="180000">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bg1"/>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bg1"/>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bg1"/>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bg1"/>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6" name="Content Placeholder 10">
            <a:extLst>
              <a:ext uri="{FF2B5EF4-FFF2-40B4-BE49-F238E27FC236}">
                <a16:creationId xmlns:a16="http://schemas.microsoft.com/office/drawing/2014/main" id="{01DDF432-B9B5-4DE1-B08C-F223EAD1B176}"/>
              </a:ext>
            </a:extLst>
          </p:cNvPr>
          <p:cNvSpPr>
            <a:spLocks noGrp="1"/>
          </p:cNvSpPr>
          <p:nvPr>
            <p:ph sz="quarter" idx="15" hasCustomPrompt="1"/>
          </p:nvPr>
        </p:nvSpPr>
        <p:spPr>
          <a:xfrm>
            <a:off x="4805444" y="2204887"/>
            <a:ext cx="4033757" cy="1683835"/>
          </a:xfrm>
          <a:solidFill>
            <a:schemeClr val="tx2"/>
          </a:solidFill>
        </p:spPr>
        <p:txBody>
          <a:bodyPr lIns="180000" tIns="180000">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bg1"/>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bg1"/>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bg1"/>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bg1"/>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7" name="Content Placeholder 10">
            <a:extLst>
              <a:ext uri="{FF2B5EF4-FFF2-40B4-BE49-F238E27FC236}">
                <a16:creationId xmlns:a16="http://schemas.microsoft.com/office/drawing/2014/main" id="{9D3AB1E3-EA10-054C-8C2C-92684F91249C}"/>
              </a:ext>
            </a:extLst>
          </p:cNvPr>
          <p:cNvSpPr>
            <a:spLocks noGrp="1"/>
          </p:cNvSpPr>
          <p:nvPr>
            <p:ph sz="quarter" idx="16" hasCustomPrompt="1"/>
          </p:nvPr>
        </p:nvSpPr>
        <p:spPr>
          <a:xfrm>
            <a:off x="584980" y="4573672"/>
            <a:ext cx="4033757" cy="1683835"/>
          </a:xfrm>
          <a:solidFill>
            <a:schemeClr val="tx2"/>
          </a:solidFill>
        </p:spPr>
        <p:txBody>
          <a:bodyPr lIns="180000" tIns="180000">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bg1"/>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bg1"/>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bg1"/>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bg1"/>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8" name="Content Placeholder 10">
            <a:extLst>
              <a:ext uri="{FF2B5EF4-FFF2-40B4-BE49-F238E27FC236}">
                <a16:creationId xmlns:a16="http://schemas.microsoft.com/office/drawing/2014/main" id="{D38735E6-D260-E843-84B1-FC8D0AAA15E0}"/>
              </a:ext>
            </a:extLst>
          </p:cNvPr>
          <p:cNvSpPr>
            <a:spLocks noGrp="1"/>
          </p:cNvSpPr>
          <p:nvPr>
            <p:ph sz="quarter" idx="17" hasCustomPrompt="1"/>
          </p:nvPr>
        </p:nvSpPr>
        <p:spPr>
          <a:xfrm>
            <a:off x="4805444" y="4573672"/>
            <a:ext cx="4033757" cy="1683835"/>
          </a:xfrm>
          <a:solidFill>
            <a:schemeClr val="tx2"/>
          </a:solidFill>
        </p:spPr>
        <p:txBody>
          <a:bodyPr lIns="180000" tIns="180000">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bg1"/>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bg1"/>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bg1"/>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bg1"/>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grpSp>
        <p:nvGrpSpPr>
          <p:cNvPr id="26" name="Group 25">
            <a:extLst>
              <a:ext uri="{FF2B5EF4-FFF2-40B4-BE49-F238E27FC236}">
                <a16:creationId xmlns:a16="http://schemas.microsoft.com/office/drawing/2014/main" id="{A9506CAA-FBC3-A846-A935-E67EB11A1A87}"/>
              </a:ext>
            </a:extLst>
          </p:cNvPr>
          <p:cNvGrpSpPr/>
          <p:nvPr userDrawn="1"/>
        </p:nvGrpSpPr>
        <p:grpSpPr>
          <a:xfrm>
            <a:off x="311134" y="365496"/>
            <a:ext cx="2347748" cy="170496"/>
            <a:chOff x="446350" y="402893"/>
            <a:chExt cx="2745153" cy="187940"/>
          </a:xfrm>
        </p:grpSpPr>
        <p:cxnSp>
          <p:nvCxnSpPr>
            <p:cNvPr id="27" name="Straight Connector 26">
              <a:extLst>
                <a:ext uri="{FF2B5EF4-FFF2-40B4-BE49-F238E27FC236}">
                  <a16:creationId xmlns:a16="http://schemas.microsoft.com/office/drawing/2014/main" id="{90C0CFB9-5250-D242-83F2-800BCA200003}"/>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469B7D62-DED3-E949-98FA-64401A534C39}"/>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tx2"/>
                  </a:solidFill>
                  <a:latin typeface="Montserrat SemiBold" pitchFamily="2" charset="77"/>
                </a:rPr>
                <a:t>NSW Department of Education</a:t>
              </a:r>
            </a:p>
          </p:txBody>
        </p:sp>
      </p:grpSp>
      <p:sp>
        <p:nvSpPr>
          <p:cNvPr id="22" name="Text Placeholder 2078">
            <a:extLst>
              <a:ext uri="{FF2B5EF4-FFF2-40B4-BE49-F238E27FC236}">
                <a16:creationId xmlns:a16="http://schemas.microsoft.com/office/drawing/2014/main" id="{A7E69B94-7D46-AC46-A7D3-15A9614B89D1}"/>
              </a:ext>
            </a:extLst>
          </p:cNvPr>
          <p:cNvSpPr>
            <a:spLocks noGrp="1"/>
          </p:cNvSpPr>
          <p:nvPr>
            <p:ph type="body" sz="quarter" idx="24" hasCustomPrompt="1"/>
          </p:nvPr>
        </p:nvSpPr>
        <p:spPr>
          <a:xfrm>
            <a:off x="291902" y="1175567"/>
            <a:ext cx="8575485"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23" name="Text Placeholder 2078">
            <a:extLst>
              <a:ext uri="{FF2B5EF4-FFF2-40B4-BE49-F238E27FC236}">
                <a16:creationId xmlns:a16="http://schemas.microsoft.com/office/drawing/2014/main" id="{4E52C002-F52E-E640-A6FD-7CB803D9A26D}"/>
              </a:ext>
            </a:extLst>
          </p:cNvPr>
          <p:cNvSpPr>
            <a:spLocks noGrp="1"/>
          </p:cNvSpPr>
          <p:nvPr>
            <p:ph type="body" sz="quarter" idx="25" hasCustomPrompt="1"/>
          </p:nvPr>
        </p:nvSpPr>
        <p:spPr>
          <a:xfrm>
            <a:off x="584979" y="1832063"/>
            <a:ext cx="4126156"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24" name="Text Placeholder 2078">
            <a:extLst>
              <a:ext uri="{FF2B5EF4-FFF2-40B4-BE49-F238E27FC236}">
                <a16:creationId xmlns:a16="http://schemas.microsoft.com/office/drawing/2014/main" id="{51644C1F-AB8A-8D48-B69F-07B294971C56}"/>
              </a:ext>
            </a:extLst>
          </p:cNvPr>
          <p:cNvSpPr>
            <a:spLocks noGrp="1"/>
          </p:cNvSpPr>
          <p:nvPr>
            <p:ph type="body" sz="quarter" idx="26" hasCustomPrompt="1"/>
          </p:nvPr>
        </p:nvSpPr>
        <p:spPr>
          <a:xfrm>
            <a:off x="4802915" y="1832063"/>
            <a:ext cx="4126156"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25" name="Text Placeholder 2078">
            <a:extLst>
              <a:ext uri="{FF2B5EF4-FFF2-40B4-BE49-F238E27FC236}">
                <a16:creationId xmlns:a16="http://schemas.microsoft.com/office/drawing/2014/main" id="{7DE89F7F-6C9F-3C40-A1CE-ED6CBB6067E5}"/>
              </a:ext>
            </a:extLst>
          </p:cNvPr>
          <p:cNvSpPr>
            <a:spLocks noGrp="1"/>
          </p:cNvSpPr>
          <p:nvPr>
            <p:ph type="body" sz="quarter" idx="27" hasCustomPrompt="1"/>
          </p:nvPr>
        </p:nvSpPr>
        <p:spPr>
          <a:xfrm>
            <a:off x="584979" y="4081080"/>
            <a:ext cx="4126156"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29" name="Text Placeholder 2078">
            <a:extLst>
              <a:ext uri="{FF2B5EF4-FFF2-40B4-BE49-F238E27FC236}">
                <a16:creationId xmlns:a16="http://schemas.microsoft.com/office/drawing/2014/main" id="{AFCE5F62-8AE1-FD41-8676-DAF0A6415B30}"/>
              </a:ext>
            </a:extLst>
          </p:cNvPr>
          <p:cNvSpPr>
            <a:spLocks noGrp="1"/>
          </p:cNvSpPr>
          <p:nvPr>
            <p:ph type="body" sz="quarter" idx="28" hasCustomPrompt="1"/>
          </p:nvPr>
        </p:nvSpPr>
        <p:spPr>
          <a:xfrm>
            <a:off x="4802915" y="4081080"/>
            <a:ext cx="4126156"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3" name="Up Arrow 2">
            <a:extLst>
              <a:ext uri="{FF2B5EF4-FFF2-40B4-BE49-F238E27FC236}">
                <a16:creationId xmlns:a16="http://schemas.microsoft.com/office/drawing/2014/main" id="{1CA72085-6527-9F43-B8EE-4295758A8585}"/>
              </a:ext>
            </a:extLst>
          </p:cNvPr>
          <p:cNvSpPr/>
          <p:nvPr userDrawn="1"/>
        </p:nvSpPr>
        <p:spPr>
          <a:xfrm>
            <a:off x="117231" y="1663700"/>
            <a:ext cx="385686" cy="4947576"/>
          </a:xfrm>
          <a:prstGeom prst="upArrow">
            <a:avLst>
              <a:gd name="adj1" fmla="val 10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US" sz="1846" dirty="0"/>
          </a:p>
        </p:txBody>
      </p:sp>
      <p:sp>
        <p:nvSpPr>
          <p:cNvPr id="19" name="Up Arrow 18">
            <a:extLst>
              <a:ext uri="{FF2B5EF4-FFF2-40B4-BE49-F238E27FC236}">
                <a16:creationId xmlns:a16="http://schemas.microsoft.com/office/drawing/2014/main" id="{FD132814-4841-5342-8B42-323F9BC363A2}"/>
              </a:ext>
            </a:extLst>
          </p:cNvPr>
          <p:cNvSpPr/>
          <p:nvPr userDrawn="1"/>
        </p:nvSpPr>
        <p:spPr>
          <a:xfrm rot="5400000">
            <a:off x="4329829" y="2111425"/>
            <a:ext cx="417827" cy="8843025"/>
          </a:xfrm>
          <a:prstGeom prst="upArrow">
            <a:avLst>
              <a:gd name="adj1" fmla="val 100000"/>
              <a:gd name="adj2"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US" sz="1846" dirty="0"/>
          </a:p>
        </p:txBody>
      </p:sp>
      <p:sp>
        <p:nvSpPr>
          <p:cNvPr id="5" name="Vertical Text Placeholder 4">
            <a:extLst>
              <a:ext uri="{FF2B5EF4-FFF2-40B4-BE49-F238E27FC236}">
                <a16:creationId xmlns:a16="http://schemas.microsoft.com/office/drawing/2014/main" id="{09839C99-AC38-A948-9319-142BA8ADF695}"/>
              </a:ext>
            </a:extLst>
          </p:cNvPr>
          <p:cNvSpPr>
            <a:spLocks noGrp="1"/>
          </p:cNvSpPr>
          <p:nvPr>
            <p:ph type="body" orient="vert" sz="quarter" idx="29" hasCustomPrompt="1"/>
          </p:nvPr>
        </p:nvSpPr>
        <p:spPr>
          <a:xfrm rot="10800000">
            <a:off x="117228" y="1832061"/>
            <a:ext cx="375968" cy="4491961"/>
          </a:xfrm>
        </p:spPr>
        <p:txBody>
          <a:bodyPr vert="eaVert" wrap="none" anchor="ctr"/>
          <a:lstStyle>
            <a:lvl1pPr>
              <a:defRPr sz="1662" b="1">
                <a:solidFill>
                  <a:schemeClr val="bg1"/>
                </a:solidFill>
              </a:defRPr>
            </a:lvl1pPr>
          </a:lstStyle>
          <a:p>
            <a:pPr lvl="0"/>
            <a:r>
              <a:rPr lang="en-US" dirty="0"/>
              <a:t>X AXIS</a:t>
            </a:r>
          </a:p>
        </p:txBody>
      </p:sp>
      <p:sp>
        <p:nvSpPr>
          <p:cNvPr id="20" name="Vertical Text Placeholder 4">
            <a:extLst>
              <a:ext uri="{FF2B5EF4-FFF2-40B4-BE49-F238E27FC236}">
                <a16:creationId xmlns:a16="http://schemas.microsoft.com/office/drawing/2014/main" id="{A1FA5855-7E00-CF48-923C-BA6B36C7F078}"/>
              </a:ext>
            </a:extLst>
          </p:cNvPr>
          <p:cNvSpPr>
            <a:spLocks noGrp="1"/>
          </p:cNvSpPr>
          <p:nvPr>
            <p:ph type="body" orient="vert" sz="quarter" idx="30" hasCustomPrompt="1"/>
          </p:nvPr>
        </p:nvSpPr>
        <p:spPr>
          <a:xfrm rot="16200000">
            <a:off x="2434273" y="4464989"/>
            <a:ext cx="407299" cy="4146426"/>
          </a:xfrm>
        </p:spPr>
        <p:txBody>
          <a:bodyPr vert="eaVert" wrap="none" anchor="ctr"/>
          <a:lstStyle>
            <a:lvl1pPr>
              <a:defRPr sz="1662" b="1">
                <a:solidFill>
                  <a:schemeClr val="bg1"/>
                </a:solidFill>
              </a:defRPr>
            </a:lvl1pPr>
          </a:lstStyle>
          <a:p>
            <a:pPr lvl="0"/>
            <a:r>
              <a:rPr lang="en-US" dirty="0"/>
              <a:t>Y AXIS</a:t>
            </a:r>
          </a:p>
        </p:txBody>
      </p:sp>
    </p:spTree>
    <p:extLst>
      <p:ext uri="{BB962C8B-B14F-4D97-AF65-F5344CB8AC3E}">
        <p14:creationId xmlns:p14="http://schemas.microsoft.com/office/powerpoint/2010/main" val="969895946"/>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our Image and Content">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2F1FE39-C0F2-944E-ADC2-E08B6382AD50}"/>
              </a:ext>
            </a:extLst>
          </p:cNvPr>
          <p:cNvSpPr>
            <a:spLocks noGrp="1"/>
          </p:cNvSpPr>
          <p:nvPr>
            <p:ph type="pic" sz="quarter" idx="33"/>
          </p:nvPr>
        </p:nvSpPr>
        <p:spPr>
          <a:xfrm>
            <a:off x="291612" y="1665288"/>
            <a:ext cx="2023696" cy="2055812"/>
          </a:xfrm>
          <a:solidFill>
            <a:schemeClr val="bg2">
              <a:alpha val="83000"/>
            </a:schemeClr>
          </a:solidFill>
        </p:spPr>
        <p:txBody>
          <a:bodyPr anchor="ctr" anchorCtr="1"/>
          <a:lstStyle>
            <a:lvl1pPr>
              <a:defRPr>
                <a:solidFill>
                  <a:schemeClr val="tx1">
                    <a:alpha val="50000"/>
                  </a:schemeClr>
                </a:solidFill>
              </a:defRPr>
            </a:lvl1pPr>
          </a:lstStyle>
          <a:p>
            <a:endParaRPr lang="en-US" dirty="0"/>
          </a:p>
        </p:txBody>
      </p:sp>
      <p:sp>
        <p:nvSpPr>
          <p:cNvPr id="2" name="Title 1">
            <a:extLst>
              <a:ext uri="{FF2B5EF4-FFF2-40B4-BE49-F238E27FC236}">
                <a16:creationId xmlns:a16="http://schemas.microsoft.com/office/drawing/2014/main" id="{230DD9A7-09FE-4E1B-A672-CED018A0372F}"/>
              </a:ext>
            </a:extLst>
          </p:cNvPr>
          <p:cNvSpPr>
            <a:spLocks noGrp="1"/>
          </p:cNvSpPr>
          <p:nvPr>
            <p:ph type="title"/>
          </p:nvPr>
        </p:nvSpPr>
        <p:spPr/>
        <p:txBody>
          <a:bodyPr>
            <a:noAutofit/>
          </a:bodyPr>
          <a:lstStyle>
            <a:lvl1pPr>
              <a:defRPr b="1" i="0">
                <a:solidFill>
                  <a:schemeClr val="tx2"/>
                </a:solidFill>
                <a:latin typeface="Montserrat" pitchFamily="2" charset="77"/>
              </a:defRPr>
            </a:lvl1pPr>
          </a:lstStyle>
          <a:p>
            <a:r>
              <a:rPr lang="en-US" dirty="0"/>
              <a:t>Click to edit Master title style</a:t>
            </a:r>
            <a:endParaRPr lang="en-AU" dirty="0"/>
          </a:p>
        </p:txBody>
      </p:sp>
      <p:sp>
        <p:nvSpPr>
          <p:cNvPr id="7" name="Content Placeholder 10">
            <a:extLst>
              <a:ext uri="{FF2B5EF4-FFF2-40B4-BE49-F238E27FC236}">
                <a16:creationId xmlns:a16="http://schemas.microsoft.com/office/drawing/2014/main" id="{5ADD69CE-CBFA-5444-8A70-7943C1B52A3B}"/>
              </a:ext>
            </a:extLst>
          </p:cNvPr>
          <p:cNvSpPr>
            <a:spLocks noGrp="1"/>
          </p:cNvSpPr>
          <p:nvPr>
            <p:ph sz="quarter" idx="16" hasCustomPrompt="1"/>
          </p:nvPr>
        </p:nvSpPr>
        <p:spPr>
          <a:xfrm>
            <a:off x="291904" y="4228016"/>
            <a:ext cx="2024118"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15" name="Content Placeholder 10">
            <a:extLst>
              <a:ext uri="{FF2B5EF4-FFF2-40B4-BE49-F238E27FC236}">
                <a16:creationId xmlns:a16="http://schemas.microsoft.com/office/drawing/2014/main" id="{3DF629A4-22F2-EA41-92F6-73FA66B51653}"/>
              </a:ext>
            </a:extLst>
          </p:cNvPr>
          <p:cNvSpPr>
            <a:spLocks noGrp="1"/>
          </p:cNvSpPr>
          <p:nvPr>
            <p:ph sz="quarter" idx="23" hasCustomPrompt="1"/>
          </p:nvPr>
        </p:nvSpPr>
        <p:spPr>
          <a:xfrm>
            <a:off x="2470681" y="4228016"/>
            <a:ext cx="2024118"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17" name="Content Placeholder 10">
            <a:extLst>
              <a:ext uri="{FF2B5EF4-FFF2-40B4-BE49-F238E27FC236}">
                <a16:creationId xmlns:a16="http://schemas.microsoft.com/office/drawing/2014/main" id="{C5090FF1-EF84-9B47-90F0-022294801930}"/>
              </a:ext>
            </a:extLst>
          </p:cNvPr>
          <p:cNvSpPr>
            <a:spLocks noGrp="1"/>
          </p:cNvSpPr>
          <p:nvPr>
            <p:ph sz="quarter" idx="25" hasCustomPrompt="1"/>
          </p:nvPr>
        </p:nvSpPr>
        <p:spPr>
          <a:xfrm>
            <a:off x="4649457" y="4228016"/>
            <a:ext cx="2024118"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18" name="Content Placeholder 10">
            <a:extLst>
              <a:ext uri="{FF2B5EF4-FFF2-40B4-BE49-F238E27FC236}">
                <a16:creationId xmlns:a16="http://schemas.microsoft.com/office/drawing/2014/main" id="{3A66E65D-65F1-8A40-BBC0-9F7DF2B58339}"/>
              </a:ext>
            </a:extLst>
          </p:cNvPr>
          <p:cNvSpPr>
            <a:spLocks noGrp="1"/>
          </p:cNvSpPr>
          <p:nvPr>
            <p:ph sz="quarter" idx="26" hasCustomPrompt="1"/>
          </p:nvPr>
        </p:nvSpPr>
        <p:spPr>
          <a:xfrm>
            <a:off x="6827943" y="4228016"/>
            <a:ext cx="2024118"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26" name="Picture Placeholder 3">
            <a:extLst>
              <a:ext uri="{FF2B5EF4-FFF2-40B4-BE49-F238E27FC236}">
                <a16:creationId xmlns:a16="http://schemas.microsoft.com/office/drawing/2014/main" id="{010EADF1-D8D0-154F-9B7E-17D789EB038B}"/>
              </a:ext>
            </a:extLst>
          </p:cNvPr>
          <p:cNvSpPr>
            <a:spLocks noGrp="1"/>
          </p:cNvSpPr>
          <p:nvPr>
            <p:ph type="pic" sz="quarter" idx="34"/>
          </p:nvPr>
        </p:nvSpPr>
        <p:spPr>
          <a:xfrm>
            <a:off x="6827943" y="1665288"/>
            <a:ext cx="2023696" cy="2055812"/>
          </a:xfrm>
          <a:solidFill>
            <a:schemeClr val="bg2">
              <a:alpha val="83000"/>
            </a:schemeClr>
          </a:solidFill>
        </p:spPr>
        <p:txBody>
          <a:bodyPr anchor="ctr" anchorCtr="1"/>
          <a:lstStyle>
            <a:lvl1pPr>
              <a:defRPr>
                <a:solidFill>
                  <a:schemeClr val="tx1">
                    <a:alpha val="50000"/>
                  </a:schemeClr>
                </a:solidFill>
              </a:defRPr>
            </a:lvl1pPr>
          </a:lstStyle>
          <a:p>
            <a:endParaRPr lang="en-US" dirty="0"/>
          </a:p>
        </p:txBody>
      </p:sp>
      <p:sp>
        <p:nvSpPr>
          <p:cNvPr id="27" name="Picture Placeholder 3">
            <a:extLst>
              <a:ext uri="{FF2B5EF4-FFF2-40B4-BE49-F238E27FC236}">
                <a16:creationId xmlns:a16="http://schemas.microsoft.com/office/drawing/2014/main" id="{775B559C-3FE4-814B-B5AA-D677CF7850F4}"/>
              </a:ext>
            </a:extLst>
          </p:cNvPr>
          <p:cNvSpPr>
            <a:spLocks noGrp="1"/>
          </p:cNvSpPr>
          <p:nvPr>
            <p:ph type="pic" sz="quarter" idx="35"/>
          </p:nvPr>
        </p:nvSpPr>
        <p:spPr>
          <a:xfrm>
            <a:off x="4649457" y="1665288"/>
            <a:ext cx="2023696" cy="2055812"/>
          </a:xfrm>
          <a:solidFill>
            <a:schemeClr val="bg2">
              <a:alpha val="83000"/>
            </a:schemeClr>
          </a:solidFill>
        </p:spPr>
        <p:txBody>
          <a:bodyPr anchor="ctr" anchorCtr="1"/>
          <a:lstStyle>
            <a:lvl1pPr>
              <a:defRPr>
                <a:solidFill>
                  <a:schemeClr val="tx1">
                    <a:alpha val="50000"/>
                  </a:schemeClr>
                </a:solidFill>
              </a:defRPr>
            </a:lvl1pPr>
          </a:lstStyle>
          <a:p>
            <a:endParaRPr lang="en-US" dirty="0"/>
          </a:p>
        </p:txBody>
      </p:sp>
      <p:sp>
        <p:nvSpPr>
          <p:cNvPr id="28" name="Picture Placeholder 3">
            <a:extLst>
              <a:ext uri="{FF2B5EF4-FFF2-40B4-BE49-F238E27FC236}">
                <a16:creationId xmlns:a16="http://schemas.microsoft.com/office/drawing/2014/main" id="{3F2AA6B3-A7A7-124A-84B4-677FC0B30967}"/>
              </a:ext>
            </a:extLst>
          </p:cNvPr>
          <p:cNvSpPr>
            <a:spLocks noGrp="1"/>
          </p:cNvSpPr>
          <p:nvPr>
            <p:ph type="pic" sz="quarter" idx="36"/>
          </p:nvPr>
        </p:nvSpPr>
        <p:spPr>
          <a:xfrm>
            <a:off x="2470680" y="1665288"/>
            <a:ext cx="2023696" cy="2055812"/>
          </a:xfrm>
          <a:solidFill>
            <a:schemeClr val="bg2">
              <a:alpha val="83000"/>
            </a:schemeClr>
          </a:solidFill>
        </p:spPr>
        <p:txBody>
          <a:bodyPr anchor="ctr" anchorCtr="1"/>
          <a:lstStyle>
            <a:lvl1pPr>
              <a:defRPr>
                <a:solidFill>
                  <a:schemeClr val="tx1">
                    <a:alpha val="50000"/>
                  </a:schemeClr>
                </a:solidFill>
              </a:defRPr>
            </a:lvl1pPr>
          </a:lstStyle>
          <a:p>
            <a:endParaRPr lang="en-US" dirty="0"/>
          </a:p>
        </p:txBody>
      </p:sp>
      <p:grpSp>
        <p:nvGrpSpPr>
          <p:cNvPr id="21" name="Group 20">
            <a:extLst>
              <a:ext uri="{FF2B5EF4-FFF2-40B4-BE49-F238E27FC236}">
                <a16:creationId xmlns:a16="http://schemas.microsoft.com/office/drawing/2014/main" id="{6A20EE17-45E2-8446-A592-E551029C90E3}"/>
              </a:ext>
            </a:extLst>
          </p:cNvPr>
          <p:cNvGrpSpPr/>
          <p:nvPr userDrawn="1"/>
        </p:nvGrpSpPr>
        <p:grpSpPr>
          <a:xfrm>
            <a:off x="311134" y="365496"/>
            <a:ext cx="2347748" cy="170496"/>
            <a:chOff x="446350" y="402893"/>
            <a:chExt cx="2745153" cy="187940"/>
          </a:xfrm>
        </p:grpSpPr>
        <p:cxnSp>
          <p:nvCxnSpPr>
            <p:cNvPr id="22" name="Straight Connector 21">
              <a:extLst>
                <a:ext uri="{FF2B5EF4-FFF2-40B4-BE49-F238E27FC236}">
                  <a16:creationId xmlns:a16="http://schemas.microsoft.com/office/drawing/2014/main" id="{0AB54021-4905-9A42-B3D3-944CCC9828B7}"/>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4AB86FE-6B2D-DD4A-AF2F-58E5728CD481}"/>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tx2"/>
                  </a:solidFill>
                  <a:latin typeface="Montserrat SemiBold" pitchFamily="2" charset="77"/>
                </a:rPr>
                <a:t>NSW Department of Education</a:t>
              </a:r>
            </a:p>
          </p:txBody>
        </p:sp>
      </p:grpSp>
      <p:grpSp>
        <p:nvGrpSpPr>
          <p:cNvPr id="24" name="Group 23">
            <a:extLst>
              <a:ext uri="{FF2B5EF4-FFF2-40B4-BE49-F238E27FC236}">
                <a16:creationId xmlns:a16="http://schemas.microsoft.com/office/drawing/2014/main" id="{7FBDB714-0ADB-D447-911B-2CCC613875BF}"/>
              </a:ext>
            </a:extLst>
          </p:cNvPr>
          <p:cNvGrpSpPr/>
          <p:nvPr userDrawn="1"/>
        </p:nvGrpSpPr>
        <p:grpSpPr>
          <a:xfrm>
            <a:off x="9709312" y="1678637"/>
            <a:ext cx="2564749" cy="1477770"/>
            <a:chOff x="6806300" y="1552689"/>
            <a:chExt cx="1916030" cy="1193905"/>
          </a:xfrm>
        </p:grpSpPr>
        <p:sp>
          <p:nvSpPr>
            <p:cNvPr id="25" name="Rectangle 24">
              <a:extLst>
                <a:ext uri="{FF2B5EF4-FFF2-40B4-BE49-F238E27FC236}">
                  <a16:creationId xmlns:a16="http://schemas.microsoft.com/office/drawing/2014/main" id="{7B135148-DE92-104E-A4F7-57F16F1E8F7F}"/>
                </a:ext>
              </a:extLst>
            </p:cNvPr>
            <p:cNvSpPr/>
            <p:nvPr/>
          </p:nvSpPr>
          <p:spPr>
            <a:xfrm>
              <a:off x="6948005" y="1940394"/>
              <a:ext cx="1774321" cy="806200"/>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You can place images,</a:t>
              </a:r>
              <a:r>
                <a:rPr lang="en-US" sz="1108" i="1" baseline="0" dirty="0">
                  <a:solidFill>
                    <a:schemeClr val="tx1">
                      <a:lumMod val="50000"/>
                    </a:schemeClr>
                  </a:solidFill>
                </a:rPr>
                <a:t> text or icons into the circle placeholders. You may need to lower the text size if your wording does not fit</a:t>
              </a:r>
              <a:r>
                <a:rPr lang="en-US" sz="692" i="1" baseline="0" dirty="0">
                  <a:solidFill>
                    <a:schemeClr val="tx1">
                      <a:lumMod val="50000"/>
                    </a:schemeClr>
                  </a:solidFill>
                </a:rPr>
                <a:t>.</a:t>
              </a:r>
              <a:endParaRPr lang="en-US" sz="692" i="1" dirty="0">
                <a:solidFill>
                  <a:schemeClr val="tx1">
                    <a:lumMod val="50000"/>
                  </a:schemeClr>
                </a:solidFill>
              </a:endParaRPr>
            </a:p>
          </p:txBody>
        </p:sp>
        <p:sp>
          <p:nvSpPr>
            <p:cNvPr id="29" name="Triangle 28">
              <a:extLst>
                <a:ext uri="{FF2B5EF4-FFF2-40B4-BE49-F238E27FC236}">
                  <a16:creationId xmlns:a16="http://schemas.microsoft.com/office/drawing/2014/main" id="{15C8D95E-DE93-E54E-B300-BA8EBDC0A93F}"/>
                </a:ext>
              </a:extLst>
            </p:cNvPr>
            <p:cNvSpPr/>
            <p:nvPr/>
          </p:nvSpPr>
          <p:spPr>
            <a:xfrm rot="16200000" flipH="1">
              <a:off x="6709054" y="2015828"/>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30" name="Rectangle 29">
              <a:extLst>
                <a:ext uri="{FF2B5EF4-FFF2-40B4-BE49-F238E27FC236}">
                  <a16:creationId xmlns:a16="http://schemas.microsoft.com/office/drawing/2014/main" id="{80F95C98-2AC6-0846-ADFD-CC1B8FCEE438}"/>
                </a:ext>
              </a:extLst>
            </p:cNvPr>
            <p:cNvSpPr/>
            <p:nvPr/>
          </p:nvSpPr>
          <p:spPr>
            <a:xfrm>
              <a:off x="6948007" y="1552689"/>
              <a:ext cx="1774323"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INFOGRAPHIC</a:t>
              </a:r>
              <a:endParaRPr lang="en-US" sz="1477" dirty="0">
                <a:solidFill>
                  <a:schemeClr val="tx1">
                    <a:lumMod val="50000"/>
                  </a:schemeClr>
                </a:solidFill>
                <a:latin typeface="Oswald Medium"/>
                <a:ea typeface="Roboto" charset="0"/>
                <a:cs typeface="Roboto" charset="0"/>
              </a:endParaRPr>
            </a:p>
          </p:txBody>
        </p:sp>
      </p:grpSp>
      <p:grpSp>
        <p:nvGrpSpPr>
          <p:cNvPr id="31" name="Group 30">
            <a:extLst>
              <a:ext uri="{FF2B5EF4-FFF2-40B4-BE49-F238E27FC236}">
                <a16:creationId xmlns:a16="http://schemas.microsoft.com/office/drawing/2014/main" id="{14A98DA3-09EB-0243-AE32-27ADF9A4E719}"/>
              </a:ext>
            </a:extLst>
          </p:cNvPr>
          <p:cNvGrpSpPr/>
          <p:nvPr userDrawn="1"/>
        </p:nvGrpSpPr>
        <p:grpSpPr>
          <a:xfrm>
            <a:off x="-3481108" y="1028700"/>
            <a:ext cx="3063243" cy="1865614"/>
            <a:chOff x="6948005" y="1552689"/>
            <a:chExt cx="1916028" cy="2210716"/>
          </a:xfrm>
        </p:grpSpPr>
        <p:sp>
          <p:nvSpPr>
            <p:cNvPr id="32" name="Rectangle 31">
              <a:extLst>
                <a:ext uri="{FF2B5EF4-FFF2-40B4-BE49-F238E27FC236}">
                  <a16:creationId xmlns:a16="http://schemas.microsoft.com/office/drawing/2014/main" id="{05E5853D-C971-924F-BC5D-FC3C466DDE29}"/>
                </a:ext>
              </a:extLst>
            </p:cNvPr>
            <p:cNvSpPr/>
            <p:nvPr/>
          </p:nvSpPr>
          <p:spPr>
            <a:xfrm>
              <a:off x="6948005" y="1974832"/>
              <a:ext cx="1774322" cy="1788573"/>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Copy</a:t>
              </a:r>
              <a:r>
                <a:rPr lang="en-US" sz="1108" i="1" baseline="0" dirty="0">
                  <a:solidFill>
                    <a:schemeClr val="tx1">
                      <a:lumMod val="50000"/>
                    </a:schemeClr>
                  </a:solidFill>
                </a:rPr>
                <a:t> and paste (</a:t>
              </a:r>
              <a:r>
                <a:rPr lang="en-US" sz="1108" b="1" i="1" baseline="0" dirty="0">
                  <a:solidFill>
                    <a:schemeClr val="tx1">
                      <a:lumMod val="50000"/>
                    </a:schemeClr>
                  </a:solidFill>
                </a:rPr>
                <a:t>Ctrl + C </a:t>
              </a:r>
              <a:r>
                <a:rPr lang="en-US" sz="1108" i="1" baseline="0" dirty="0">
                  <a:solidFill>
                    <a:schemeClr val="tx1">
                      <a:lumMod val="50000"/>
                    </a:schemeClr>
                  </a:solidFill>
                </a:rPr>
                <a:t>&amp; </a:t>
              </a:r>
              <a:r>
                <a:rPr lang="en-US" sz="1108" b="1" i="1" baseline="0" dirty="0">
                  <a:solidFill>
                    <a:schemeClr val="tx1">
                      <a:lumMod val="50000"/>
                    </a:schemeClr>
                  </a:solidFill>
                </a:rPr>
                <a:t>Ctrl + V</a:t>
              </a:r>
              <a:r>
                <a:rPr lang="en-US" sz="1108" i="1" baseline="0" dirty="0">
                  <a:solidFill>
                    <a:schemeClr val="tx1">
                      <a:lumMod val="50000"/>
                    </a:schemeClr>
                  </a:solidFill>
                </a:rPr>
                <a:t>) icons into the circle placeholders from slide 9 of the Slide Library. Once you’ve pasted in the icon and it is still selected, select </a:t>
              </a:r>
              <a:r>
                <a:rPr lang="en-US" sz="1108" b="1" i="1" baseline="0" dirty="0">
                  <a:solidFill>
                    <a:schemeClr val="tx1">
                      <a:lumMod val="50000"/>
                    </a:schemeClr>
                  </a:solidFill>
                </a:rPr>
                <a:t>Shape Fill </a:t>
              </a:r>
              <a:r>
                <a:rPr lang="en-US" sz="1108" i="1" baseline="0" dirty="0">
                  <a:solidFill>
                    <a:schemeClr val="tx1">
                      <a:lumMod val="50000"/>
                    </a:schemeClr>
                  </a:solidFill>
                </a:rPr>
                <a:t>in your toolbar &gt; </a:t>
              </a:r>
              <a:r>
                <a:rPr lang="en-US" sz="1108" b="1" i="1" baseline="0" dirty="0">
                  <a:solidFill>
                    <a:schemeClr val="tx1">
                      <a:lumMod val="50000"/>
                    </a:schemeClr>
                  </a:solidFill>
                </a:rPr>
                <a:t>No Fill</a:t>
              </a:r>
              <a:r>
                <a:rPr lang="en-US" sz="1108" i="1" baseline="0" dirty="0">
                  <a:solidFill>
                    <a:schemeClr val="tx1">
                      <a:lumMod val="50000"/>
                    </a:schemeClr>
                  </a:solidFill>
                </a:rPr>
                <a:t>. To see what you should end up with, refer to slide 17 of the Slide Library.</a:t>
              </a:r>
              <a:endParaRPr lang="en-US" sz="1108" i="1" dirty="0">
                <a:solidFill>
                  <a:schemeClr val="tx1">
                    <a:lumMod val="50000"/>
                  </a:schemeClr>
                </a:solidFill>
              </a:endParaRPr>
            </a:p>
          </p:txBody>
        </p:sp>
        <p:sp>
          <p:nvSpPr>
            <p:cNvPr id="33" name="Triangle 32">
              <a:extLst>
                <a:ext uri="{FF2B5EF4-FFF2-40B4-BE49-F238E27FC236}">
                  <a16:creationId xmlns:a16="http://schemas.microsoft.com/office/drawing/2014/main" id="{F461057A-2857-544B-BF9F-7DE186EAE23A}"/>
                </a:ext>
              </a:extLst>
            </p:cNvPr>
            <p:cNvSpPr/>
            <p:nvPr/>
          </p:nvSpPr>
          <p:spPr>
            <a:xfrm rot="5400000">
              <a:off x="8625082" y="2011812"/>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34" name="Rectangle 33">
              <a:extLst>
                <a:ext uri="{FF2B5EF4-FFF2-40B4-BE49-F238E27FC236}">
                  <a16:creationId xmlns:a16="http://schemas.microsoft.com/office/drawing/2014/main" id="{051D4D53-E848-9447-98D6-7C2DDBA9ED40}"/>
                </a:ext>
              </a:extLst>
            </p:cNvPr>
            <p:cNvSpPr/>
            <p:nvPr/>
          </p:nvSpPr>
          <p:spPr>
            <a:xfrm>
              <a:off x="6955408" y="1552689"/>
              <a:ext cx="1766920"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PLACING ICONS</a:t>
              </a:r>
              <a:endParaRPr lang="en-US" sz="1477" dirty="0">
                <a:solidFill>
                  <a:schemeClr val="tx1">
                    <a:lumMod val="50000"/>
                  </a:schemeClr>
                </a:solidFill>
                <a:latin typeface="Oswald Medium"/>
                <a:ea typeface="Roboto" charset="0"/>
                <a:cs typeface="Roboto" charset="0"/>
              </a:endParaRPr>
            </a:p>
          </p:txBody>
        </p:sp>
      </p:grpSp>
      <p:grpSp>
        <p:nvGrpSpPr>
          <p:cNvPr id="35" name="Group 34">
            <a:extLst>
              <a:ext uri="{FF2B5EF4-FFF2-40B4-BE49-F238E27FC236}">
                <a16:creationId xmlns:a16="http://schemas.microsoft.com/office/drawing/2014/main" id="{C3A4192E-73C2-2442-AF82-93262E03CB50}"/>
              </a:ext>
            </a:extLst>
          </p:cNvPr>
          <p:cNvGrpSpPr/>
          <p:nvPr userDrawn="1"/>
        </p:nvGrpSpPr>
        <p:grpSpPr>
          <a:xfrm>
            <a:off x="-3481108" y="3284346"/>
            <a:ext cx="3039328" cy="1086146"/>
            <a:chOff x="6940574" y="1572373"/>
            <a:chExt cx="1908625" cy="909921"/>
          </a:xfrm>
        </p:grpSpPr>
        <p:sp>
          <p:nvSpPr>
            <p:cNvPr id="36" name="Rectangle 35">
              <a:extLst>
                <a:ext uri="{FF2B5EF4-FFF2-40B4-BE49-F238E27FC236}">
                  <a16:creationId xmlns:a16="http://schemas.microsoft.com/office/drawing/2014/main" id="{C88B84B8-5C33-B548-809F-7AB0DD7A17C4}"/>
                </a:ext>
              </a:extLst>
            </p:cNvPr>
            <p:cNvSpPr/>
            <p:nvPr/>
          </p:nvSpPr>
          <p:spPr>
            <a:xfrm>
              <a:off x="6940574" y="1931981"/>
              <a:ext cx="1774322" cy="550313"/>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Avoid scaling icons to different sizes, this will ensure consistency across your presentation.</a:t>
              </a:r>
            </a:p>
          </p:txBody>
        </p:sp>
        <p:sp>
          <p:nvSpPr>
            <p:cNvPr id="37" name="Triangle 36">
              <a:extLst>
                <a:ext uri="{FF2B5EF4-FFF2-40B4-BE49-F238E27FC236}">
                  <a16:creationId xmlns:a16="http://schemas.microsoft.com/office/drawing/2014/main" id="{579D3FCB-6BF9-E24C-9AFD-2740B30F3D2B}"/>
                </a:ext>
              </a:extLst>
            </p:cNvPr>
            <p:cNvSpPr/>
            <p:nvPr/>
          </p:nvSpPr>
          <p:spPr>
            <a:xfrm rot="5400000">
              <a:off x="8610248" y="2049165"/>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38" name="Rectangle 37">
              <a:extLst>
                <a:ext uri="{FF2B5EF4-FFF2-40B4-BE49-F238E27FC236}">
                  <a16:creationId xmlns:a16="http://schemas.microsoft.com/office/drawing/2014/main" id="{9AF06C76-97B6-7645-B21D-7755BB765882}"/>
                </a:ext>
              </a:extLst>
            </p:cNvPr>
            <p:cNvSpPr/>
            <p:nvPr/>
          </p:nvSpPr>
          <p:spPr>
            <a:xfrm>
              <a:off x="6940574" y="1572373"/>
              <a:ext cx="1766920"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ICON SIZING</a:t>
              </a:r>
              <a:endParaRPr lang="en-US" sz="1477" dirty="0">
                <a:solidFill>
                  <a:schemeClr val="tx1">
                    <a:lumMod val="50000"/>
                  </a:schemeClr>
                </a:solidFill>
                <a:latin typeface="Oswald Medium"/>
                <a:ea typeface="Roboto" charset="0"/>
                <a:cs typeface="Roboto" charset="0"/>
              </a:endParaRPr>
            </a:p>
          </p:txBody>
        </p:sp>
      </p:grpSp>
      <p:sp>
        <p:nvSpPr>
          <p:cNvPr id="42" name="Footer Placeholder 3">
            <a:extLst>
              <a:ext uri="{FF2B5EF4-FFF2-40B4-BE49-F238E27FC236}">
                <a16:creationId xmlns:a16="http://schemas.microsoft.com/office/drawing/2014/main" id="{2AEED0C2-9CC6-5D4B-9717-1C681D3BEE09}"/>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43" name="Text Placeholder 2078">
            <a:extLst>
              <a:ext uri="{FF2B5EF4-FFF2-40B4-BE49-F238E27FC236}">
                <a16:creationId xmlns:a16="http://schemas.microsoft.com/office/drawing/2014/main" id="{93D84F06-2FBC-D346-A435-1073A7BF9397}"/>
              </a:ext>
            </a:extLst>
          </p:cNvPr>
          <p:cNvSpPr>
            <a:spLocks noGrp="1"/>
          </p:cNvSpPr>
          <p:nvPr>
            <p:ph type="body" sz="quarter" idx="37" hasCustomPrompt="1"/>
          </p:nvPr>
        </p:nvSpPr>
        <p:spPr>
          <a:xfrm>
            <a:off x="291902" y="1175567"/>
            <a:ext cx="8575485"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44" name="Text Placeholder 2078">
            <a:extLst>
              <a:ext uri="{FF2B5EF4-FFF2-40B4-BE49-F238E27FC236}">
                <a16:creationId xmlns:a16="http://schemas.microsoft.com/office/drawing/2014/main" id="{3558769A-A1E1-2B4D-8C79-12A8F6302F22}"/>
              </a:ext>
            </a:extLst>
          </p:cNvPr>
          <p:cNvSpPr>
            <a:spLocks noGrp="1"/>
          </p:cNvSpPr>
          <p:nvPr>
            <p:ph type="body" sz="quarter" idx="38" hasCustomPrompt="1"/>
          </p:nvPr>
        </p:nvSpPr>
        <p:spPr>
          <a:xfrm>
            <a:off x="291903" y="3826300"/>
            <a:ext cx="2050606"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45" name="Text Placeholder 2078">
            <a:extLst>
              <a:ext uri="{FF2B5EF4-FFF2-40B4-BE49-F238E27FC236}">
                <a16:creationId xmlns:a16="http://schemas.microsoft.com/office/drawing/2014/main" id="{45755AA4-ACF2-D446-9F35-91AA2C9B8BEE}"/>
              </a:ext>
            </a:extLst>
          </p:cNvPr>
          <p:cNvSpPr>
            <a:spLocks noGrp="1"/>
          </p:cNvSpPr>
          <p:nvPr>
            <p:ph type="body" sz="quarter" idx="39" hasCustomPrompt="1"/>
          </p:nvPr>
        </p:nvSpPr>
        <p:spPr>
          <a:xfrm>
            <a:off x="2470680" y="3826300"/>
            <a:ext cx="2050606"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46" name="Text Placeholder 2078">
            <a:extLst>
              <a:ext uri="{FF2B5EF4-FFF2-40B4-BE49-F238E27FC236}">
                <a16:creationId xmlns:a16="http://schemas.microsoft.com/office/drawing/2014/main" id="{E7E3D93F-55A1-B64A-A591-0C258302151E}"/>
              </a:ext>
            </a:extLst>
          </p:cNvPr>
          <p:cNvSpPr>
            <a:spLocks noGrp="1"/>
          </p:cNvSpPr>
          <p:nvPr>
            <p:ph type="body" sz="quarter" idx="40" hasCustomPrompt="1"/>
          </p:nvPr>
        </p:nvSpPr>
        <p:spPr>
          <a:xfrm>
            <a:off x="4654469" y="3826300"/>
            <a:ext cx="2050606"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47" name="Text Placeholder 2078">
            <a:extLst>
              <a:ext uri="{FF2B5EF4-FFF2-40B4-BE49-F238E27FC236}">
                <a16:creationId xmlns:a16="http://schemas.microsoft.com/office/drawing/2014/main" id="{1BB3028E-396B-CB41-98C5-57A4C7904CA7}"/>
              </a:ext>
            </a:extLst>
          </p:cNvPr>
          <p:cNvSpPr>
            <a:spLocks noGrp="1"/>
          </p:cNvSpPr>
          <p:nvPr>
            <p:ph type="body" sz="quarter" idx="41" hasCustomPrompt="1"/>
          </p:nvPr>
        </p:nvSpPr>
        <p:spPr>
          <a:xfrm>
            <a:off x="6827943" y="3826300"/>
            <a:ext cx="2050606"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grpSp>
        <p:nvGrpSpPr>
          <p:cNvPr id="48" name="Group 4">
            <a:extLst>
              <a:ext uri="{FF2B5EF4-FFF2-40B4-BE49-F238E27FC236}">
                <a16:creationId xmlns:a16="http://schemas.microsoft.com/office/drawing/2014/main" id="{DE9FE9F8-47B2-5A45-B2C5-83F01DA3667D}"/>
              </a:ext>
            </a:extLst>
          </p:cNvPr>
          <p:cNvGrpSpPr>
            <a:grpSpLocks noChangeAspect="1"/>
          </p:cNvGrpSpPr>
          <p:nvPr userDrawn="1"/>
        </p:nvGrpSpPr>
        <p:grpSpPr bwMode="auto">
          <a:xfrm>
            <a:off x="7104317" y="-655793"/>
            <a:ext cx="961288" cy="1021289"/>
            <a:chOff x="2737" y="1746"/>
            <a:chExt cx="1266" cy="1268"/>
          </a:xfrm>
        </p:grpSpPr>
        <p:sp>
          <p:nvSpPr>
            <p:cNvPr id="49" name="Freeform 48">
              <a:extLst>
                <a:ext uri="{FF2B5EF4-FFF2-40B4-BE49-F238E27FC236}">
                  <a16:creationId xmlns:a16="http://schemas.microsoft.com/office/drawing/2014/main" id="{A8C3DB40-E9AB-8642-85BC-886592AA7272}"/>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50" name="Freeform 49">
              <a:extLst>
                <a:ext uri="{FF2B5EF4-FFF2-40B4-BE49-F238E27FC236}">
                  <a16:creationId xmlns:a16="http://schemas.microsoft.com/office/drawing/2014/main" id="{5126A3EA-26C9-6748-960C-604E2B3C5766}"/>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Tree>
    <p:extLst>
      <p:ext uri="{BB962C8B-B14F-4D97-AF65-F5344CB8AC3E}">
        <p14:creationId xmlns:p14="http://schemas.microsoft.com/office/powerpoint/2010/main" val="1710027033"/>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Text Placeholder 2078">
            <a:extLst>
              <a:ext uri="{FF2B5EF4-FFF2-40B4-BE49-F238E27FC236}">
                <a16:creationId xmlns:a16="http://schemas.microsoft.com/office/drawing/2014/main" id="{D3261B0B-59AF-AC42-8E88-1F4183CADE4A}"/>
              </a:ext>
            </a:extLst>
          </p:cNvPr>
          <p:cNvSpPr>
            <a:spLocks noGrp="1"/>
          </p:cNvSpPr>
          <p:nvPr>
            <p:ph type="body" sz="quarter" idx="15" hasCustomPrompt="1"/>
          </p:nvPr>
        </p:nvSpPr>
        <p:spPr>
          <a:xfrm>
            <a:off x="263806" y="4048760"/>
            <a:ext cx="3477026" cy="904985"/>
          </a:xfrm>
          <a:prstGeom prst="rect">
            <a:avLst/>
          </a:prstGeom>
        </p:spPr>
        <p:txBody>
          <a:bodyPr wrap="square" lIns="0">
            <a:noAutofit/>
          </a:bodyPr>
          <a:lstStyle>
            <a:lvl1pPr marL="0" indent="0">
              <a:buNone/>
              <a:defRPr sz="1800" b="0" i="0">
                <a:solidFill>
                  <a:schemeClr val="bg1"/>
                </a:solidFill>
                <a:latin typeface="Montserrat SemiBold" pitchFamily="2" charset="77"/>
              </a:defRPr>
            </a:lvl1pPr>
            <a:lvl2pPr marL="0" indent="0">
              <a:buNone/>
              <a:defRPr/>
            </a:lvl2pPr>
          </a:lstStyle>
          <a:p>
            <a:pPr lvl="0"/>
            <a:r>
              <a:rPr lang="en-US" dirty="0"/>
              <a:t>Subtitle goes here</a:t>
            </a:r>
          </a:p>
        </p:txBody>
      </p:sp>
      <p:sp>
        <p:nvSpPr>
          <p:cNvPr id="17"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63808" y="2823581"/>
            <a:ext cx="3477025" cy="1107996"/>
          </a:xfrm>
        </p:spPr>
        <p:txBody>
          <a:bodyPr anchor="b">
            <a:noAutofit/>
          </a:bodyPr>
          <a:lstStyle>
            <a:lvl1pPr>
              <a:lnSpc>
                <a:spcPct val="90000"/>
              </a:lnSpc>
              <a:defRPr sz="3000">
                <a:solidFill>
                  <a:schemeClr val="bg1"/>
                </a:solidFill>
              </a:defRPr>
            </a:lvl1pPr>
          </a:lstStyle>
          <a:p>
            <a:r>
              <a:rPr lang="en-US" dirty="0"/>
              <a:t>Divider title goes here</a:t>
            </a:r>
            <a:endParaRPr lang="en-AU" dirty="0"/>
          </a:p>
        </p:txBody>
      </p:sp>
      <p:cxnSp>
        <p:nvCxnSpPr>
          <p:cNvPr id="19" name="Straight Connector 18">
            <a:extLst>
              <a:ext uri="{FF2B5EF4-FFF2-40B4-BE49-F238E27FC236}">
                <a16:creationId xmlns:a16="http://schemas.microsoft.com/office/drawing/2014/main" id="{00741CFD-7DEE-490C-8563-C8C4EF3060AD}"/>
              </a:ext>
              <a:ext uri="{C183D7F6-B498-43B3-948B-1728B52AA6E4}">
                <adec:decorative xmlns:adec="http://schemas.microsoft.com/office/drawing/2017/decorative" xmlns="" val="1"/>
              </a:ext>
            </a:extLst>
          </p:cNvPr>
          <p:cNvCxnSpPr/>
          <p:nvPr userDrawn="1"/>
        </p:nvCxnSpPr>
        <p:spPr>
          <a:xfrm>
            <a:off x="252796" y="388436"/>
            <a:ext cx="0" cy="10800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875D8F5-C831-4AC7-AE09-4DA65EE17051}"/>
              </a:ext>
            </a:extLst>
          </p:cNvPr>
          <p:cNvSpPr txBox="1"/>
          <p:nvPr userDrawn="1"/>
        </p:nvSpPr>
        <p:spPr>
          <a:xfrm>
            <a:off x="306969" y="365498"/>
            <a:ext cx="1853071" cy="138499"/>
          </a:xfrm>
          <a:prstGeom prst="rect">
            <a:avLst/>
          </a:prstGeom>
          <a:noFill/>
        </p:spPr>
        <p:txBody>
          <a:bodyPr wrap="none" lIns="0" tIns="0" rIns="0" bIns="0" rtlCol="0">
            <a:spAutoFit/>
          </a:bodyPr>
          <a:lstStyle/>
          <a:p>
            <a:r>
              <a:rPr lang="en-AU" sz="900" b="1" i="0" dirty="0">
                <a:solidFill>
                  <a:schemeClr val="bg1"/>
                </a:solidFill>
                <a:latin typeface="Montserrat SemiBold" pitchFamily="2" charset="77"/>
              </a:rPr>
              <a:t>NSW Department of Education</a:t>
            </a:r>
          </a:p>
        </p:txBody>
      </p:sp>
      <p:pic>
        <p:nvPicPr>
          <p:cNvPr id="10" name="Picture 9" descr="NSW Government Logo" title="NSW Government Logo"/>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73748" y="5912575"/>
            <a:ext cx="665883" cy="720000"/>
          </a:xfrm>
          <a:prstGeom prst="rect">
            <a:avLst/>
          </a:prstGeom>
        </p:spPr>
      </p:pic>
    </p:spTree>
    <p:extLst>
      <p:ext uri="{BB962C8B-B14F-4D97-AF65-F5344CB8AC3E}">
        <p14:creationId xmlns:p14="http://schemas.microsoft.com/office/powerpoint/2010/main" val="2383229777"/>
      </p:ext>
    </p:extLst>
  </p:cSld>
  <p:clrMapOvr>
    <a:masterClrMapping/>
  </p:clrMapOvr>
  <p:transition>
    <p:fade/>
  </p:transition>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our Icon and Content">
    <p:bg>
      <p:bgPr>
        <a:solidFill>
          <a:schemeClr val="bg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2F1FE39-C0F2-944E-ADC2-E08B6382AD50}"/>
              </a:ext>
            </a:extLst>
          </p:cNvPr>
          <p:cNvSpPr>
            <a:spLocks noGrp="1" noChangeAspect="1"/>
          </p:cNvSpPr>
          <p:nvPr>
            <p:ph type="pic" sz="quarter" idx="33" hasCustomPrompt="1"/>
          </p:nvPr>
        </p:nvSpPr>
        <p:spPr>
          <a:xfrm>
            <a:off x="291613" y="1665288"/>
            <a:ext cx="1278453" cy="1382712"/>
          </a:xfrm>
          <a:prstGeom prst="ellipse">
            <a:avLst/>
          </a:prstGeom>
          <a:solidFill>
            <a:schemeClr val="bg2">
              <a:alpha val="83000"/>
            </a:schemeClr>
          </a:solidFill>
        </p:spPr>
        <p:txBody>
          <a:bodyPr anchor="ctr" anchorCtr="1"/>
          <a:lstStyle>
            <a:lvl1pPr>
              <a:defRPr>
                <a:solidFill>
                  <a:schemeClr val="tx1">
                    <a:alpha val="50000"/>
                  </a:schemeClr>
                </a:solidFill>
              </a:defRPr>
            </a:lvl1pPr>
          </a:lstStyle>
          <a:p>
            <a:r>
              <a:rPr lang="en-US" dirty="0"/>
              <a:t>Icon</a:t>
            </a:r>
          </a:p>
        </p:txBody>
      </p:sp>
      <p:sp>
        <p:nvSpPr>
          <p:cNvPr id="2" name="Title 1">
            <a:extLst>
              <a:ext uri="{FF2B5EF4-FFF2-40B4-BE49-F238E27FC236}">
                <a16:creationId xmlns:a16="http://schemas.microsoft.com/office/drawing/2014/main" id="{230DD9A7-09FE-4E1B-A672-CED018A0372F}"/>
              </a:ext>
            </a:extLst>
          </p:cNvPr>
          <p:cNvSpPr>
            <a:spLocks noGrp="1"/>
          </p:cNvSpPr>
          <p:nvPr>
            <p:ph type="title"/>
          </p:nvPr>
        </p:nvSpPr>
        <p:spPr/>
        <p:txBody>
          <a:bodyPr>
            <a:noAutofit/>
          </a:bodyPr>
          <a:lstStyle/>
          <a:p>
            <a:r>
              <a:rPr lang="en-US" dirty="0"/>
              <a:t>Click to edit Master title style</a:t>
            </a:r>
            <a:endParaRPr lang="en-AU" dirty="0"/>
          </a:p>
        </p:txBody>
      </p:sp>
      <p:grpSp>
        <p:nvGrpSpPr>
          <p:cNvPr id="21" name="Group 20">
            <a:extLst>
              <a:ext uri="{FF2B5EF4-FFF2-40B4-BE49-F238E27FC236}">
                <a16:creationId xmlns:a16="http://schemas.microsoft.com/office/drawing/2014/main" id="{3E310808-1FB9-204B-AC72-181E1E990AFE}"/>
              </a:ext>
            </a:extLst>
          </p:cNvPr>
          <p:cNvGrpSpPr/>
          <p:nvPr userDrawn="1"/>
        </p:nvGrpSpPr>
        <p:grpSpPr>
          <a:xfrm>
            <a:off x="311134" y="365496"/>
            <a:ext cx="2347748" cy="170496"/>
            <a:chOff x="446350" y="402893"/>
            <a:chExt cx="2745153" cy="187940"/>
          </a:xfrm>
        </p:grpSpPr>
        <p:cxnSp>
          <p:nvCxnSpPr>
            <p:cNvPr id="22" name="Straight Connector 21">
              <a:extLst>
                <a:ext uri="{FF2B5EF4-FFF2-40B4-BE49-F238E27FC236}">
                  <a16:creationId xmlns:a16="http://schemas.microsoft.com/office/drawing/2014/main" id="{9497335C-77E7-A946-8AF2-8EB91705A683}"/>
                </a:ext>
              </a:extLst>
            </p:cNvPr>
            <p:cNvCxnSpPr/>
            <p:nvPr userDrawn="1"/>
          </p:nvCxnSpPr>
          <p:spPr>
            <a:xfrm>
              <a:off x="446350" y="428178"/>
              <a:ext cx="0" cy="11905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946F438-951E-954D-8F92-DA7781AEA12B}"/>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tx2"/>
                  </a:solidFill>
                  <a:latin typeface="Montserrat SemiBold" pitchFamily="2" charset="77"/>
                </a:rPr>
                <a:t>NSW Department of Education</a:t>
              </a:r>
            </a:p>
          </p:txBody>
        </p:sp>
      </p:grpSp>
      <p:sp>
        <p:nvSpPr>
          <p:cNvPr id="42" name="Footer Placeholder 3">
            <a:extLst>
              <a:ext uri="{FF2B5EF4-FFF2-40B4-BE49-F238E27FC236}">
                <a16:creationId xmlns:a16="http://schemas.microsoft.com/office/drawing/2014/main" id="{53DA8D1E-4A04-854A-B7E8-D1D778667F0C}"/>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43" name="Text Placeholder 2078">
            <a:extLst>
              <a:ext uri="{FF2B5EF4-FFF2-40B4-BE49-F238E27FC236}">
                <a16:creationId xmlns:a16="http://schemas.microsoft.com/office/drawing/2014/main" id="{8BBC4340-1C49-2A4F-8887-D59256CABB31}"/>
              </a:ext>
            </a:extLst>
          </p:cNvPr>
          <p:cNvSpPr>
            <a:spLocks noGrp="1"/>
          </p:cNvSpPr>
          <p:nvPr>
            <p:ph type="body" sz="quarter" idx="37" hasCustomPrompt="1"/>
          </p:nvPr>
        </p:nvSpPr>
        <p:spPr>
          <a:xfrm>
            <a:off x="291902" y="1175567"/>
            <a:ext cx="8575485"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44" name="Text Placeholder 2078">
            <a:extLst>
              <a:ext uri="{FF2B5EF4-FFF2-40B4-BE49-F238E27FC236}">
                <a16:creationId xmlns:a16="http://schemas.microsoft.com/office/drawing/2014/main" id="{9B74630D-75AB-EE40-9F3B-C8C84F46C37F}"/>
              </a:ext>
            </a:extLst>
          </p:cNvPr>
          <p:cNvSpPr>
            <a:spLocks noGrp="1"/>
          </p:cNvSpPr>
          <p:nvPr>
            <p:ph type="body" sz="quarter" idx="38" hasCustomPrompt="1"/>
          </p:nvPr>
        </p:nvSpPr>
        <p:spPr>
          <a:xfrm>
            <a:off x="291613" y="3218407"/>
            <a:ext cx="1278453" cy="555176"/>
          </a:xfrm>
        </p:spPr>
        <p:txBody>
          <a:bodyPr wrap="square">
            <a:noAutofit/>
          </a:bodyPr>
          <a:lstStyle>
            <a:lvl1pPr algn="ct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48" name="Freeform 10">
            <a:extLst>
              <a:ext uri="{FF2B5EF4-FFF2-40B4-BE49-F238E27FC236}">
                <a16:creationId xmlns:a16="http://schemas.microsoft.com/office/drawing/2014/main" id="{D11DC51F-5733-A340-972E-6C9E17A6E79C}"/>
              </a:ext>
            </a:extLst>
          </p:cNvPr>
          <p:cNvSpPr>
            <a:spLocks/>
          </p:cNvSpPr>
          <p:nvPr userDrawn="1"/>
        </p:nvSpPr>
        <p:spPr bwMode="auto">
          <a:xfrm rot="7739163">
            <a:off x="8516001" y="2609004"/>
            <a:ext cx="2386621" cy="2111199"/>
          </a:xfrm>
          <a:custGeom>
            <a:avLst/>
            <a:gdLst>
              <a:gd name="T0" fmla="*/ 1609 w 2651"/>
              <a:gd name="T1" fmla="*/ 0 h 2582"/>
              <a:gd name="T2" fmla="*/ 587 w 2651"/>
              <a:gd name="T3" fmla="*/ 810 h 2582"/>
              <a:gd name="T4" fmla="*/ 105 w 2651"/>
              <a:gd name="T5" fmla="*/ 1557 h 2582"/>
              <a:gd name="T6" fmla="*/ 7 w 2651"/>
              <a:gd name="T7" fmla="*/ 2007 h 2582"/>
              <a:gd name="T8" fmla="*/ 143 w 2651"/>
              <a:gd name="T9" fmla="*/ 2343 h 2582"/>
              <a:gd name="T10" fmla="*/ 303 w 2651"/>
              <a:gd name="T11" fmla="*/ 2446 h 2582"/>
              <a:gd name="T12" fmla="*/ 306 w 2651"/>
              <a:gd name="T13" fmla="*/ 2448 h 2582"/>
              <a:gd name="T14" fmla="*/ 1704 w 2651"/>
              <a:gd name="T15" fmla="*/ 2023 h 2582"/>
              <a:gd name="T16" fmla="*/ 2327 w 2651"/>
              <a:gd name="T17" fmla="*/ 962 h 2582"/>
              <a:gd name="T18" fmla="*/ 2651 w 2651"/>
              <a:gd name="T19" fmla="*/ 0 h 2582"/>
              <a:gd name="T20" fmla="*/ 2651 w 2651"/>
              <a:gd name="T21" fmla="*/ 0 h 2582"/>
              <a:gd name="T22" fmla="*/ 1609 w 2651"/>
              <a:gd name="T23"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51" h="2582">
                <a:moveTo>
                  <a:pt x="1609" y="0"/>
                </a:moveTo>
                <a:cubicBezTo>
                  <a:pt x="1271" y="188"/>
                  <a:pt x="885" y="456"/>
                  <a:pt x="587" y="810"/>
                </a:cubicBezTo>
                <a:cubicBezTo>
                  <a:pt x="359" y="1084"/>
                  <a:pt x="197" y="1334"/>
                  <a:pt x="105" y="1557"/>
                </a:cubicBezTo>
                <a:cubicBezTo>
                  <a:pt x="33" y="1722"/>
                  <a:pt x="0" y="1874"/>
                  <a:pt x="7" y="2007"/>
                </a:cubicBezTo>
                <a:cubicBezTo>
                  <a:pt x="12" y="2137"/>
                  <a:pt x="56" y="2246"/>
                  <a:pt x="143" y="2343"/>
                </a:cubicBezTo>
                <a:cubicBezTo>
                  <a:pt x="180" y="2382"/>
                  <a:pt x="233" y="2417"/>
                  <a:pt x="303" y="2446"/>
                </a:cubicBezTo>
                <a:cubicBezTo>
                  <a:pt x="306" y="2448"/>
                  <a:pt x="306" y="2448"/>
                  <a:pt x="306" y="2448"/>
                </a:cubicBezTo>
                <a:cubicBezTo>
                  <a:pt x="624" y="2582"/>
                  <a:pt x="1269" y="2539"/>
                  <a:pt x="1704" y="2023"/>
                </a:cubicBezTo>
                <a:cubicBezTo>
                  <a:pt x="1938" y="1744"/>
                  <a:pt x="2148" y="1387"/>
                  <a:pt x="2327" y="962"/>
                </a:cubicBezTo>
                <a:cubicBezTo>
                  <a:pt x="2483" y="593"/>
                  <a:pt x="2588" y="242"/>
                  <a:pt x="2651" y="0"/>
                </a:cubicBezTo>
                <a:cubicBezTo>
                  <a:pt x="2651" y="0"/>
                  <a:pt x="2651" y="0"/>
                  <a:pt x="2651" y="0"/>
                </a:cubicBezTo>
                <a:lnTo>
                  <a:pt x="1609" y="0"/>
                </a:lnTo>
                <a:close/>
              </a:path>
            </a:pathLst>
          </a:custGeom>
          <a:gradFill>
            <a:gsLst>
              <a:gs pos="0">
                <a:srgbClr val="D5264D"/>
              </a:gs>
              <a:gs pos="100000">
                <a:srgbClr val="21558A"/>
              </a:gs>
            </a:gsLst>
            <a:lin ang="8400000" scaled="0"/>
          </a:gradFill>
          <a:ln>
            <a:noFill/>
          </a:ln>
        </p:spPr>
        <p:txBody>
          <a:bodyPr vert="horz" wrap="square" lIns="84406" tIns="42203" rIns="84406" bIns="42203" numCol="1" anchor="t" anchorCtr="0" compatLnSpc="1">
            <a:prstTxWarp prst="textNoShape">
              <a:avLst/>
            </a:prstTxWarp>
          </a:bodyPr>
          <a:lstStyle/>
          <a:p>
            <a:endParaRPr lang="en-AU" sz="1809" dirty="0"/>
          </a:p>
        </p:txBody>
      </p:sp>
      <p:sp>
        <p:nvSpPr>
          <p:cNvPr id="49" name="Oval 48">
            <a:extLst>
              <a:ext uri="{FF2B5EF4-FFF2-40B4-BE49-F238E27FC236}">
                <a16:creationId xmlns:a16="http://schemas.microsoft.com/office/drawing/2014/main" id="{6BADFFC1-F760-9C42-BD71-A8A9494E7E00}"/>
              </a:ext>
            </a:extLst>
          </p:cNvPr>
          <p:cNvSpPr/>
          <p:nvPr userDrawn="1"/>
        </p:nvSpPr>
        <p:spPr>
          <a:xfrm>
            <a:off x="6178388" y="-901579"/>
            <a:ext cx="1216143" cy="1290013"/>
          </a:xfrm>
          <a:prstGeom prst="ellipse">
            <a:avLst/>
          </a:prstGeom>
          <a:noFill/>
          <a:ln w="19050">
            <a:gradFill>
              <a:gsLst>
                <a:gs pos="0">
                  <a:srgbClr val="D5264D"/>
                </a:gs>
                <a:gs pos="100000">
                  <a:srgbClr val="21558A"/>
                </a:gs>
              </a:gsLst>
              <a:lin ang="84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09" dirty="0"/>
          </a:p>
        </p:txBody>
      </p:sp>
      <p:grpSp>
        <p:nvGrpSpPr>
          <p:cNvPr id="51" name="Group 50">
            <a:extLst>
              <a:ext uri="{FF2B5EF4-FFF2-40B4-BE49-F238E27FC236}">
                <a16:creationId xmlns:a16="http://schemas.microsoft.com/office/drawing/2014/main" id="{7CD842A2-D1EC-FD43-AD54-75266B068C8C}"/>
              </a:ext>
            </a:extLst>
          </p:cNvPr>
          <p:cNvGrpSpPr/>
          <p:nvPr userDrawn="1"/>
        </p:nvGrpSpPr>
        <p:grpSpPr>
          <a:xfrm>
            <a:off x="9709312" y="1678637"/>
            <a:ext cx="2564749" cy="1477770"/>
            <a:chOff x="6806300" y="1552689"/>
            <a:chExt cx="1916030" cy="1193905"/>
          </a:xfrm>
        </p:grpSpPr>
        <p:sp>
          <p:nvSpPr>
            <p:cNvPr id="52" name="Rectangle 51">
              <a:extLst>
                <a:ext uri="{FF2B5EF4-FFF2-40B4-BE49-F238E27FC236}">
                  <a16:creationId xmlns:a16="http://schemas.microsoft.com/office/drawing/2014/main" id="{DB7E7BCC-F9F4-B94E-B888-CE673D5B04D8}"/>
                </a:ext>
              </a:extLst>
            </p:cNvPr>
            <p:cNvSpPr/>
            <p:nvPr/>
          </p:nvSpPr>
          <p:spPr>
            <a:xfrm>
              <a:off x="6948005" y="1940394"/>
              <a:ext cx="1774321" cy="806200"/>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You can place images,</a:t>
              </a:r>
              <a:r>
                <a:rPr lang="en-US" sz="1108" i="1" baseline="0" dirty="0">
                  <a:solidFill>
                    <a:schemeClr val="tx1">
                      <a:lumMod val="50000"/>
                    </a:schemeClr>
                  </a:solidFill>
                </a:rPr>
                <a:t> text or icons into the circle placeholders. You may need to lower the text size if your wording does not fit</a:t>
              </a:r>
              <a:r>
                <a:rPr lang="en-US" sz="692" i="1" baseline="0" dirty="0">
                  <a:solidFill>
                    <a:schemeClr val="tx1">
                      <a:lumMod val="50000"/>
                    </a:schemeClr>
                  </a:solidFill>
                </a:rPr>
                <a:t>.</a:t>
              </a:r>
              <a:endParaRPr lang="en-US" sz="692" i="1" dirty="0">
                <a:solidFill>
                  <a:schemeClr val="tx1">
                    <a:lumMod val="50000"/>
                  </a:schemeClr>
                </a:solidFill>
              </a:endParaRPr>
            </a:p>
          </p:txBody>
        </p:sp>
        <p:sp>
          <p:nvSpPr>
            <p:cNvPr id="53" name="Triangle 52">
              <a:extLst>
                <a:ext uri="{FF2B5EF4-FFF2-40B4-BE49-F238E27FC236}">
                  <a16:creationId xmlns:a16="http://schemas.microsoft.com/office/drawing/2014/main" id="{850AD74B-A550-9B42-A004-3C9880321844}"/>
                </a:ext>
              </a:extLst>
            </p:cNvPr>
            <p:cNvSpPr/>
            <p:nvPr/>
          </p:nvSpPr>
          <p:spPr>
            <a:xfrm rot="16200000" flipH="1">
              <a:off x="6709054" y="2015828"/>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54" name="Rectangle 53">
              <a:extLst>
                <a:ext uri="{FF2B5EF4-FFF2-40B4-BE49-F238E27FC236}">
                  <a16:creationId xmlns:a16="http://schemas.microsoft.com/office/drawing/2014/main" id="{D1590190-2673-0F4B-B4A4-EA2AD1292231}"/>
                </a:ext>
              </a:extLst>
            </p:cNvPr>
            <p:cNvSpPr/>
            <p:nvPr/>
          </p:nvSpPr>
          <p:spPr>
            <a:xfrm>
              <a:off x="6948007" y="1552689"/>
              <a:ext cx="1774323"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INFOGRAPHIC</a:t>
              </a:r>
              <a:endParaRPr lang="en-US" sz="1477" dirty="0">
                <a:solidFill>
                  <a:schemeClr val="tx1">
                    <a:lumMod val="50000"/>
                  </a:schemeClr>
                </a:solidFill>
                <a:latin typeface="Oswald Medium"/>
                <a:ea typeface="Roboto" charset="0"/>
                <a:cs typeface="Roboto" charset="0"/>
              </a:endParaRPr>
            </a:p>
          </p:txBody>
        </p:sp>
      </p:grpSp>
      <p:grpSp>
        <p:nvGrpSpPr>
          <p:cNvPr id="55" name="Group 54">
            <a:extLst>
              <a:ext uri="{FF2B5EF4-FFF2-40B4-BE49-F238E27FC236}">
                <a16:creationId xmlns:a16="http://schemas.microsoft.com/office/drawing/2014/main" id="{18A27F4A-389F-6246-BC72-EF08B3D5BD55}"/>
              </a:ext>
            </a:extLst>
          </p:cNvPr>
          <p:cNvGrpSpPr/>
          <p:nvPr userDrawn="1"/>
        </p:nvGrpSpPr>
        <p:grpSpPr>
          <a:xfrm>
            <a:off x="-3481108" y="1028700"/>
            <a:ext cx="3063243" cy="1865614"/>
            <a:chOff x="6948005" y="1552689"/>
            <a:chExt cx="1916028" cy="2210716"/>
          </a:xfrm>
        </p:grpSpPr>
        <p:sp>
          <p:nvSpPr>
            <p:cNvPr id="56" name="Rectangle 55">
              <a:extLst>
                <a:ext uri="{FF2B5EF4-FFF2-40B4-BE49-F238E27FC236}">
                  <a16:creationId xmlns:a16="http://schemas.microsoft.com/office/drawing/2014/main" id="{C288C02D-42DC-964B-846C-2FD2F5296434}"/>
                </a:ext>
              </a:extLst>
            </p:cNvPr>
            <p:cNvSpPr/>
            <p:nvPr/>
          </p:nvSpPr>
          <p:spPr>
            <a:xfrm>
              <a:off x="6948005" y="1974832"/>
              <a:ext cx="1774322" cy="1788573"/>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Copy</a:t>
              </a:r>
              <a:r>
                <a:rPr lang="en-US" sz="1108" i="1" baseline="0" dirty="0">
                  <a:solidFill>
                    <a:schemeClr val="tx1">
                      <a:lumMod val="50000"/>
                    </a:schemeClr>
                  </a:solidFill>
                </a:rPr>
                <a:t> and paste (</a:t>
              </a:r>
              <a:r>
                <a:rPr lang="en-US" sz="1108" b="1" i="1" baseline="0" dirty="0">
                  <a:solidFill>
                    <a:schemeClr val="tx1">
                      <a:lumMod val="50000"/>
                    </a:schemeClr>
                  </a:solidFill>
                </a:rPr>
                <a:t>Ctrl + C </a:t>
              </a:r>
              <a:r>
                <a:rPr lang="en-US" sz="1108" i="1" baseline="0" dirty="0">
                  <a:solidFill>
                    <a:schemeClr val="tx1">
                      <a:lumMod val="50000"/>
                    </a:schemeClr>
                  </a:solidFill>
                </a:rPr>
                <a:t>&amp; </a:t>
              </a:r>
              <a:r>
                <a:rPr lang="en-US" sz="1108" b="1" i="1" baseline="0" dirty="0">
                  <a:solidFill>
                    <a:schemeClr val="tx1">
                      <a:lumMod val="50000"/>
                    </a:schemeClr>
                  </a:solidFill>
                </a:rPr>
                <a:t>Ctrl + V</a:t>
              </a:r>
              <a:r>
                <a:rPr lang="en-US" sz="1108" i="1" baseline="0" dirty="0">
                  <a:solidFill>
                    <a:schemeClr val="tx1">
                      <a:lumMod val="50000"/>
                    </a:schemeClr>
                  </a:solidFill>
                </a:rPr>
                <a:t>) icons into the circle placeholders from slide 9 of the Slide Library. Once you’ve pasted in the icon and it is still selected, select </a:t>
              </a:r>
              <a:r>
                <a:rPr lang="en-US" sz="1108" b="1" i="1" baseline="0" dirty="0">
                  <a:solidFill>
                    <a:schemeClr val="tx1">
                      <a:lumMod val="50000"/>
                    </a:schemeClr>
                  </a:solidFill>
                </a:rPr>
                <a:t>Shape Fill </a:t>
              </a:r>
              <a:r>
                <a:rPr lang="en-US" sz="1108" i="1" baseline="0" dirty="0">
                  <a:solidFill>
                    <a:schemeClr val="tx1">
                      <a:lumMod val="50000"/>
                    </a:schemeClr>
                  </a:solidFill>
                </a:rPr>
                <a:t>in your toolbar &gt; </a:t>
              </a:r>
              <a:r>
                <a:rPr lang="en-US" sz="1108" b="1" i="1" baseline="0" dirty="0">
                  <a:solidFill>
                    <a:schemeClr val="tx1">
                      <a:lumMod val="50000"/>
                    </a:schemeClr>
                  </a:solidFill>
                </a:rPr>
                <a:t>No Fill</a:t>
              </a:r>
              <a:r>
                <a:rPr lang="en-US" sz="1108" i="1" baseline="0" dirty="0">
                  <a:solidFill>
                    <a:schemeClr val="tx1">
                      <a:lumMod val="50000"/>
                    </a:schemeClr>
                  </a:solidFill>
                </a:rPr>
                <a:t>. To see what you should end up with, refer to slide 17 of the Slide Library.</a:t>
              </a:r>
              <a:endParaRPr lang="en-US" sz="1108" i="1" dirty="0">
                <a:solidFill>
                  <a:schemeClr val="tx1">
                    <a:lumMod val="50000"/>
                  </a:schemeClr>
                </a:solidFill>
              </a:endParaRPr>
            </a:p>
          </p:txBody>
        </p:sp>
        <p:sp>
          <p:nvSpPr>
            <p:cNvPr id="57" name="Triangle 56">
              <a:extLst>
                <a:ext uri="{FF2B5EF4-FFF2-40B4-BE49-F238E27FC236}">
                  <a16:creationId xmlns:a16="http://schemas.microsoft.com/office/drawing/2014/main" id="{9C935036-70E8-0F47-9632-1384D524D622}"/>
                </a:ext>
              </a:extLst>
            </p:cNvPr>
            <p:cNvSpPr/>
            <p:nvPr/>
          </p:nvSpPr>
          <p:spPr>
            <a:xfrm rot="5400000">
              <a:off x="8625082" y="2011812"/>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58" name="Rectangle 57">
              <a:extLst>
                <a:ext uri="{FF2B5EF4-FFF2-40B4-BE49-F238E27FC236}">
                  <a16:creationId xmlns:a16="http://schemas.microsoft.com/office/drawing/2014/main" id="{0265C5E7-B380-024A-AE39-C182B8092450}"/>
                </a:ext>
              </a:extLst>
            </p:cNvPr>
            <p:cNvSpPr/>
            <p:nvPr/>
          </p:nvSpPr>
          <p:spPr>
            <a:xfrm>
              <a:off x="6955408" y="1552689"/>
              <a:ext cx="1766920"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PLACING ICONS</a:t>
              </a:r>
              <a:endParaRPr lang="en-US" sz="1477" dirty="0">
                <a:solidFill>
                  <a:schemeClr val="tx1">
                    <a:lumMod val="50000"/>
                  </a:schemeClr>
                </a:solidFill>
                <a:latin typeface="Oswald Medium"/>
                <a:ea typeface="Roboto" charset="0"/>
                <a:cs typeface="Roboto" charset="0"/>
              </a:endParaRPr>
            </a:p>
          </p:txBody>
        </p:sp>
      </p:grpSp>
      <p:grpSp>
        <p:nvGrpSpPr>
          <p:cNvPr id="59" name="Group 58">
            <a:extLst>
              <a:ext uri="{FF2B5EF4-FFF2-40B4-BE49-F238E27FC236}">
                <a16:creationId xmlns:a16="http://schemas.microsoft.com/office/drawing/2014/main" id="{9B236C99-5878-0E4B-9BBC-3B6EA2A38A5F}"/>
              </a:ext>
            </a:extLst>
          </p:cNvPr>
          <p:cNvGrpSpPr/>
          <p:nvPr userDrawn="1"/>
        </p:nvGrpSpPr>
        <p:grpSpPr>
          <a:xfrm>
            <a:off x="-3481108" y="3284346"/>
            <a:ext cx="3039328" cy="1086146"/>
            <a:chOff x="6940574" y="1572373"/>
            <a:chExt cx="1908625" cy="909921"/>
          </a:xfrm>
        </p:grpSpPr>
        <p:sp>
          <p:nvSpPr>
            <p:cNvPr id="60" name="Rectangle 59">
              <a:extLst>
                <a:ext uri="{FF2B5EF4-FFF2-40B4-BE49-F238E27FC236}">
                  <a16:creationId xmlns:a16="http://schemas.microsoft.com/office/drawing/2014/main" id="{F5567DF5-9D12-AC4F-9DBF-8768BAA32329}"/>
                </a:ext>
              </a:extLst>
            </p:cNvPr>
            <p:cNvSpPr/>
            <p:nvPr/>
          </p:nvSpPr>
          <p:spPr>
            <a:xfrm>
              <a:off x="6940574" y="1931981"/>
              <a:ext cx="1774322" cy="550313"/>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Avoid scaling icons to different sizes, this will ensure consistency across your presentation.</a:t>
              </a:r>
            </a:p>
          </p:txBody>
        </p:sp>
        <p:sp>
          <p:nvSpPr>
            <p:cNvPr id="61" name="Triangle 60">
              <a:extLst>
                <a:ext uri="{FF2B5EF4-FFF2-40B4-BE49-F238E27FC236}">
                  <a16:creationId xmlns:a16="http://schemas.microsoft.com/office/drawing/2014/main" id="{7987E02A-E0A8-9E48-8A01-F91F6DBD7BA5}"/>
                </a:ext>
              </a:extLst>
            </p:cNvPr>
            <p:cNvSpPr/>
            <p:nvPr/>
          </p:nvSpPr>
          <p:spPr>
            <a:xfrm rot="5400000">
              <a:off x="8610248" y="2049165"/>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62" name="Rectangle 61">
              <a:extLst>
                <a:ext uri="{FF2B5EF4-FFF2-40B4-BE49-F238E27FC236}">
                  <a16:creationId xmlns:a16="http://schemas.microsoft.com/office/drawing/2014/main" id="{86137CC3-DC71-7240-9167-FAF9CA7FA91D}"/>
                </a:ext>
              </a:extLst>
            </p:cNvPr>
            <p:cNvSpPr/>
            <p:nvPr/>
          </p:nvSpPr>
          <p:spPr>
            <a:xfrm>
              <a:off x="6940574" y="1572373"/>
              <a:ext cx="1766920"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ICON SIZING</a:t>
              </a:r>
              <a:endParaRPr lang="en-US" sz="1477" dirty="0">
                <a:solidFill>
                  <a:schemeClr val="tx1">
                    <a:lumMod val="50000"/>
                  </a:schemeClr>
                </a:solidFill>
                <a:latin typeface="Oswald Medium"/>
                <a:ea typeface="Roboto" charset="0"/>
                <a:cs typeface="Roboto" charset="0"/>
              </a:endParaRPr>
            </a:p>
          </p:txBody>
        </p:sp>
      </p:grpSp>
      <p:sp>
        <p:nvSpPr>
          <p:cNvPr id="34" name="Picture Placeholder 3">
            <a:extLst>
              <a:ext uri="{FF2B5EF4-FFF2-40B4-BE49-F238E27FC236}">
                <a16:creationId xmlns:a16="http://schemas.microsoft.com/office/drawing/2014/main" id="{2953F83E-0985-7940-B2EF-FCFAB31AC7AD}"/>
              </a:ext>
            </a:extLst>
          </p:cNvPr>
          <p:cNvSpPr>
            <a:spLocks noGrp="1" noChangeAspect="1"/>
          </p:cNvSpPr>
          <p:nvPr>
            <p:ph type="pic" sz="quarter" idx="42" hasCustomPrompt="1"/>
          </p:nvPr>
        </p:nvSpPr>
        <p:spPr>
          <a:xfrm>
            <a:off x="1759342" y="1665288"/>
            <a:ext cx="1278453" cy="1382712"/>
          </a:xfrm>
          <a:prstGeom prst="ellipse">
            <a:avLst/>
          </a:prstGeom>
          <a:solidFill>
            <a:schemeClr val="bg2">
              <a:alpha val="83000"/>
            </a:schemeClr>
          </a:solidFill>
        </p:spPr>
        <p:txBody>
          <a:bodyPr anchor="ctr" anchorCtr="1"/>
          <a:lstStyle>
            <a:lvl1pPr>
              <a:defRPr>
                <a:solidFill>
                  <a:schemeClr val="tx1">
                    <a:alpha val="50000"/>
                  </a:schemeClr>
                </a:solidFill>
              </a:defRPr>
            </a:lvl1pPr>
          </a:lstStyle>
          <a:p>
            <a:r>
              <a:rPr lang="en-US" dirty="0"/>
              <a:t>Icon</a:t>
            </a:r>
          </a:p>
        </p:txBody>
      </p:sp>
      <p:sp>
        <p:nvSpPr>
          <p:cNvPr id="35" name="Picture Placeholder 3">
            <a:extLst>
              <a:ext uri="{FF2B5EF4-FFF2-40B4-BE49-F238E27FC236}">
                <a16:creationId xmlns:a16="http://schemas.microsoft.com/office/drawing/2014/main" id="{CDA7DA54-53AC-1F4F-AA1F-A8BDA51573E5}"/>
              </a:ext>
            </a:extLst>
          </p:cNvPr>
          <p:cNvSpPr>
            <a:spLocks noGrp="1" noChangeAspect="1"/>
          </p:cNvSpPr>
          <p:nvPr>
            <p:ph type="pic" sz="quarter" idx="43" hasCustomPrompt="1"/>
          </p:nvPr>
        </p:nvSpPr>
        <p:spPr>
          <a:xfrm>
            <a:off x="3227071" y="1665288"/>
            <a:ext cx="1278453" cy="1382712"/>
          </a:xfrm>
          <a:prstGeom prst="ellipse">
            <a:avLst/>
          </a:prstGeom>
          <a:solidFill>
            <a:schemeClr val="bg2">
              <a:alpha val="83000"/>
            </a:schemeClr>
          </a:solidFill>
        </p:spPr>
        <p:txBody>
          <a:bodyPr anchor="ctr" anchorCtr="1"/>
          <a:lstStyle>
            <a:lvl1pPr>
              <a:defRPr>
                <a:solidFill>
                  <a:schemeClr val="tx1">
                    <a:alpha val="50000"/>
                  </a:schemeClr>
                </a:solidFill>
              </a:defRPr>
            </a:lvl1pPr>
          </a:lstStyle>
          <a:p>
            <a:r>
              <a:rPr lang="en-US" dirty="0"/>
              <a:t>Icon</a:t>
            </a:r>
          </a:p>
        </p:txBody>
      </p:sp>
      <p:sp>
        <p:nvSpPr>
          <p:cNvPr id="36" name="Picture Placeholder 3">
            <a:extLst>
              <a:ext uri="{FF2B5EF4-FFF2-40B4-BE49-F238E27FC236}">
                <a16:creationId xmlns:a16="http://schemas.microsoft.com/office/drawing/2014/main" id="{B421FAFC-B8E1-2049-A671-A2ED042AE2A8}"/>
              </a:ext>
            </a:extLst>
          </p:cNvPr>
          <p:cNvSpPr>
            <a:spLocks noGrp="1" noChangeAspect="1"/>
          </p:cNvSpPr>
          <p:nvPr>
            <p:ph type="pic" sz="quarter" idx="44" hasCustomPrompt="1"/>
          </p:nvPr>
        </p:nvSpPr>
        <p:spPr>
          <a:xfrm>
            <a:off x="4694800" y="1665288"/>
            <a:ext cx="1278453" cy="1382712"/>
          </a:xfrm>
          <a:prstGeom prst="ellipse">
            <a:avLst/>
          </a:prstGeom>
          <a:solidFill>
            <a:schemeClr val="bg2">
              <a:alpha val="83000"/>
            </a:schemeClr>
          </a:solidFill>
        </p:spPr>
        <p:txBody>
          <a:bodyPr anchor="ctr" anchorCtr="1"/>
          <a:lstStyle>
            <a:lvl1pPr>
              <a:defRPr>
                <a:solidFill>
                  <a:schemeClr val="tx1">
                    <a:alpha val="50000"/>
                  </a:schemeClr>
                </a:solidFill>
              </a:defRPr>
            </a:lvl1pPr>
          </a:lstStyle>
          <a:p>
            <a:r>
              <a:rPr lang="en-US" dirty="0"/>
              <a:t>Icon</a:t>
            </a:r>
          </a:p>
        </p:txBody>
      </p:sp>
      <p:sp>
        <p:nvSpPr>
          <p:cNvPr id="37" name="Picture Placeholder 3">
            <a:extLst>
              <a:ext uri="{FF2B5EF4-FFF2-40B4-BE49-F238E27FC236}">
                <a16:creationId xmlns:a16="http://schemas.microsoft.com/office/drawing/2014/main" id="{17404F0B-E914-7E4B-9170-69EE6138A51C}"/>
              </a:ext>
            </a:extLst>
          </p:cNvPr>
          <p:cNvSpPr>
            <a:spLocks noGrp="1" noChangeAspect="1"/>
          </p:cNvSpPr>
          <p:nvPr>
            <p:ph type="pic" sz="quarter" idx="45" hasCustomPrompt="1"/>
          </p:nvPr>
        </p:nvSpPr>
        <p:spPr>
          <a:xfrm>
            <a:off x="6162530" y="1665288"/>
            <a:ext cx="1278453" cy="1382712"/>
          </a:xfrm>
          <a:prstGeom prst="ellipse">
            <a:avLst/>
          </a:prstGeom>
          <a:solidFill>
            <a:schemeClr val="bg2">
              <a:alpha val="83000"/>
            </a:schemeClr>
          </a:solidFill>
        </p:spPr>
        <p:txBody>
          <a:bodyPr anchor="ctr" anchorCtr="1"/>
          <a:lstStyle>
            <a:lvl1pPr>
              <a:defRPr>
                <a:solidFill>
                  <a:schemeClr val="tx1">
                    <a:alpha val="50000"/>
                  </a:schemeClr>
                </a:solidFill>
              </a:defRPr>
            </a:lvl1pPr>
          </a:lstStyle>
          <a:p>
            <a:r>
              <a:rPr lang="en-US" dirty="0"/>
              <a:t>Icon</a:t>
            </a:r>
          </a:p>
        </p:txBody>
      </p:sp>
      <p:sp>
        <p:nvSpPr>
          <p:cNvPr id="38" name="Picture Placeholder 3">
            <a:extLst>
              <a:ext uri="{FF2B5EF4-FFF2-40B4-BE49-F238E27FC236}">
                <a16:creationId xmlns:a16="http://schemas.microsoft.com/office/drawing/2014/main" id="{F7CCAAE7-C9BE-4146-8A26-E6F543DE436A}"/>
              </a:ext>
            </a:extLst>
          </p:cNvPr>
          <p:cNvSpPr>
            <a:spLocks noGrp="1" noChangeAspect="1"/>
          </p:cNvSpPr>
          <p:nvPr>
            <p:ph type="pic" sz="quarter" idx="46" hasCustomPrompt="1"/>
          </p:nvPr>
        </p:nvSpPr>
        <p:spPr>
          <a:xfrm>
            <a:off x="7630259" y="1665288"/>
            <a:ext cx="1278453" cy="1382712"/>
          </a:xfrm>
          <a:prstGeom prst="ellipse">
            <a:avLst/>
          </a:prstGeom>
          <a:solidFill>
            <a:schemeClr val="bg2">
              <a:alpha val="83000"/>
            </a:schemeClr>
          </a:solidFill>
        </p:spPr>
        <p:txBody>
          <a:bodyPr anchor="ctr" anchorCtr="1"/>
          <a:lstStyle>
            <a:lvl1pPr>
              <a:defRPr>
                <a:solidFill>
                  <a:schemeClr val="tx1">
                    <a:alpha val="50000"/>
                  </a:schemeClr>
                </a:solidFill>
              </a:defRPr>
            </a:lvl1pPr>
          </a:lstStyle>
          <a:p>
            <a:r>
              <a:rPr lang="en-US" dirty="0"/>
              <a:t>Icon</a:t>
            </a:r>
          </a:p>
        </p:txBody>
      </p:sp>
      <p:sp>
        <p:nvSpPr>
          <p:cNvPr id="41" name="Content Placeholder 10">
            <a:extLst>
              <a:ext uri="{FF2B5EF4-FFF2-40B4-BE49-F238E27FC236}">
                <a16:creationId xmlns:a16="http://schemas.microsoft.com/office/drawing/2014/main" id="{6F1B0F70-DE4E-DE42-8E2A-E67F87C14E09}"/>
              </a:ext>
            </a:extLst>
          </p:cNvPr>
          <p:cNvSpPr>
            <a:spLocks noGrp="1"/>
          </p:cNvSpPr>
          <p:nvPr>
            <p:ph sz="quarter" idx="47" hasCustomPrompt="1"/>
          </p:nvPr>
        </p:nvSpPr>
        <p:spPr>
          <a:xfrm>
            <a:off x="291904" y="3938054"/>
            <a:ext cx="1302435"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p:txBody>
      </p:sp>
      <p:sp>
        <p:nvSpPr>
          <p:cNvPr id="50" name="Text Placeholder 2078">
            <a:extLst>
              <a:ext uri="{FF2B5EF4-FFF2-40B4-BE49-F238E27FC236}">
                <a16:creationId xmlns:a16="http://schemas.microsoft.com/office/drawing/2014/main" id="{30D4D6B8-8DC2-8446-B8D2-C95031524F6B}"/>
              </a:ext>
            </a:extLst>
          </p:cNvPr>
          <p:cNvSpPr>
            <a:spLocks noGrp="1"/>
          </p:cNvSpPr>
          <p:nvPr>
            <p:ph type="body" sz="quarter" idx="48" hasCustomPrompt="1"/>
          </p:nvPr>
        </p:nvSpPr>
        <p:spPr>
          <a:xfrm>
            <a:off x="1759050" y="3218407"/>
            <a:ext cx="1278453" cy="555176"/>
          </a:xfrm>
        </p:spPr>
        <p:txBody>
          <a:bodyPr wrap="square">
            <a:noAutofit/>
          </a:bodyPr>
          <a:lstStyle>
            <a:lvl1pPr algn="ct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63" name="Content Placeholder 10">
            <a:extLst>
              <a:ext uri="{FF2B5EF4-FFF2-40B4-BE49-F238E27FC236}">
                <a16:creationId xmlns:a16="http://schemas.microsoft.com/office/drawing/2014/main" id="{49A7852B-03B6-CD45-90E2-7BD99E5D3B41}"/>
              </a:ext>
            </a:extLst>
          </p:cNvPr>
          <p:cNvSpPr>
            <a:spLocks noGrp="1"/>
          </p:cNvSpPr>
          <p:nvPr>
            <p:ph sz="quarter" idx="49" hasCustomPrompt="1"/>
          </p:nvPr>
        </p:nvSpPr>
        <p:spPr>
          <a:xfrm>
            <a:off x="1759342" y="3938054"/>
            <a:ext cx="1302435"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p:txBody>
      </p:sp>
      <p:sp>
        <p:nvSpPr>
          <p:cNvPr id="64" name="Text Placeholder 2078">
            <a:extLst>
              <a:ext uri="{FF2B5EF4-FFF2-40B4-BE49-F238E27FC236}">
                <a16:creationId xmlns:a16="http://schemas.microsoft.com/office/drawing/2014/main" id="{66C69699-041A-1A40-B604-F4AC0413BA9A}"/>
              </a:ext>
            </a:extLst>
          </p:cNvPr>
          <p:cNvSpPr>
            <a:spLocks noGrp="1"/>
          </p:cNvSpPr>
          <p:nvPr>
            <p:ph type="body" sz="quarter" idx="50" hasCustomPrompt="1"/>
          </p:nvPr>
        </p:nvSpPr>
        <p:spPr>
          <a:xfrm>
            <a:off x="3226196" y="3218407"/>
            <a:ext cx="1278453" cy="555176"/>
          </a:xfrm>
        </p:spPr>
        <p:txBody>
          <a:bodyPr wrap="square">
            <a:noAutofit/>
          </a:bodyPr>
          <a:lstStyle>
            <a:lvl1pPr algn="ct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65" name="Content Placeholder 10">
            <a:extLst>
              <a:ext uri="{FF2B5EF4-FFF2-40B4-BE49-F238E27FC236}">
                <a16:creationId xmlns:a16="http://schemas.microsoft.com/office/drawing/2014/main" id="{D1E1E153-C2A7-9545-B24E-0032D99AC7AC}"/>
              </a:ext>
            </a:extLst>
          </p:cNvPr>
          <p:cNvSpPr>
            <a:spLocks noGrp="1"/>
          </p:cNvSpPr>
          <p:nvPr>
            <p:ph sz="quarter" idx="51" hasCustomPrompt="1"/>
          </p:nvPr>
        </p:nvSpPr>
        <p:spPr>
          <a:xfrm>
            <a:off x="3226487" y="3938054"/>
            <a:ext cx="1302435"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p:txBody>
      </p:sp>
      <p:sp>
        <p:nvSpPr>
          <p:cNvPr id="66" name="Text Placeholder 2078">
            <a:extLst>
              <a:ext uri="{FF2B5EF4-FFF2-40B4-BE49-F238E27FC236}">
                <a16:creationId xmlns:a16="http://schemas.microsoft.com/office/drawing/2014/main" id="{E990D4A1-4AC4-D049-93BD-B47FC80445E6}"/>
              </a:ext>
            </a:extLst>
          </p:cNvPr>
          <p:cNvSpPr>
            <a:spLocks noGrp="1"/>
          </p:cNvSpPr>
          <p:nvPr>
            <p:ph type="body" sz="quarter" idx="52" hasCustomPrompt="1"/>
          </p:nvPr>
        </p:nvSpPr>
        <p:spPr>
          <a:xfrm>
            <a:off x="4695182" y="3218407"/>
            <a:ext cx="1278453" cy="555176"/>
          </a:xfrm>
        </p:spPr>
        <p:txBody>
          <a:bodyPr wrap="square">
            <a:noAutofit/>
          </a:bodyPr>
          <a:lstStyle>
            <a:lvl1pPr algn="ct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67" name="Content Placeholder 10">
            <a:extLst>
              <a:ext uri="{FF2B5EF4-FFF2-40B4-BE49-F238E27FC236}">
                <a16:creationId xmlns:a16="http://schemas.microsoft.com/office/drawing/2014/main" id="{6A8152EF-39E2-6B49-BE1F-BD6DBF2EBE75}"/>
              </a:ext>
            </a:extLst>
          </p:cNvPr>
          <p:cNvSpPr>
            <a:spLocks noGrp="1"/>
          </p:cNvSpPr>
          <p:nvPr>
            <p:ph sz="quarter" idx="53" hasCustomPrompt="1"/>
          </p:nvPr>
        </p:nvSpPr>
        <p:spPr>
          <a:xfrm>
            <a:off x="4695474" y="3938054"/>
            <a:ext cx="1302435"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p:txBody>
      </p:sp>
      <p:sp>
        <p:nvSpPr>
          <p:cNvPr id="68" name="Text Placeholder 2078">
            <a:extLst>
              <a:ext uri="{FF2B5EF4-FFF2-40B4-BE49-F238E27FC236}">
                <a16:creationId xmlns:a16="http://schemas.microsoft.com/office/drawing/2014/main" id="{A4855483-6B4B-CD4B-AE54-61EC0A52F417}"/>
              </a:ext>
            </a:extLst>
          </p:cNvPr>
          <p:cNvSpPr>
            <a:spLocks noGrp="1"/>
          </p:cNvSpPr>
          <p:nvPr>
            <p:ph type="body" sz="quarter" idx="54" hasCustomPrompt="1"/>
          </p:nvPr>
        </p:nvSpPr>
        <p:spPr>
          <a:xfrm>
            <a:off x="6188647" y="3218407"/>
            <a:ext cx="1278453" cy="555176"/>
          </a:xfrm>
        </p:spPr>
        <p:txBody>
          <a:bodyPr wrap="square">
            <a:noAutofit/>
          </a:bodyPr>
          <a:lstStyle>
            <a:lvl1pPr algn="ct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69" name="Content Placeholder 10">
            <a:extLst>
              <a:ext uri="{FF2B5EF4-FFF2-40B4-BE49-F238E27FC236}">
                <a16:creationId xmlns:a16="http://schemas.microsoft.com/office/drawing/2014/main" id="{1F0D77A5-89E9-4642-9976-6E61DDF8B167}"/>
              </a:ext>
            </a:extLst>
          </p:cNvPr>
          <p:cNvSpPr>
            <a:spLocks noGrp="1"/>
          </p:cNvSpPr>
          <p:nvPr>
            <p:ph sz="quarter" idx="55" hasCustomPrompt="1"/>
          </p:nvPr>
        </p:nvSpPr>
        <p:spPr>
          <a:xfrm>
            <a:off x="6188939" y="3938054"/>
            <a:ext cx="1302435"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p:txBody>
      </p:sp>
      <p:sp>
        <p:nvSpPr>
          <p:cNvPr id="72" name="Text Placeholder 2078">
            <a:extLst>
              <a:ext uri="{FF2B5EF4-FFF2-40B4-BE49-F238E27FC236}">
                <a16:creationId xmlns:a16="http://schemas.microsoft.com/office/drawing/2014/main" id="{85D8657D-8DD1-CB41-A38A-4124EAF727EC}"/>
              </a:ext>
            </a:extLst>
          </p:cNvPr>
          <p:cNvSpPr>
            <a:spLocks noGrp="1"/>
          </p:cNvSpPr>
          <p:nvPr>
            <p:ph type="body" sz="quarter" idx="56" hasCustomPrompt="1"/>
          </p:nvPr>
        </p:nvSpPr>
        <p:spPr>
          <a:xfrm>
            <a:off x="7635219" y="3218407"/>
            <a:ext cx="1278453" cy="555176"/>
          </a:xfrm>
        </p:spPr>
        <p:txBody>
          <a:bodyPr wrap="square">
            <a:noAutofit/>
          </a:bodyPr>
          <a:lstStyle>
            <a:lvl1pPr algn="ctr">
              <a:defRPr sz="1662"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73" name="Content Placeholder 10">
            <a:extLst>
              <a:ext uri="{FF2B5EF4-FFF2-40B4-BE49-F238E27FC236}">
                <a16:creationId xmlns:a16="http://schemas.microsoft.com/office/drawing/2014/main" id="{F4620F89-C7A7-E044-A243-65EABF42065B}"/>
              </a:ext>
            </a:extLst>
          </p:cNvPr>
          <p:cNvSpPr>
            <a:spLocks noGrp="1"/>
          </p:cNvSpPr>
          <p:nvPr>
            <p:ph sz="quarter" idx="57" hasCustomPrompt="1"/>
          </p:nvPr>
        </p:nvSpPr>
        <p:spPr>
          <a:xfrm>
            <a:off x="7635511" y="3938054"/>
            <a:ext cx="1302435" cy="1683835"/>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p:txBody>
      </p:sp>
    </p:spTree>
    <p:extLst>
      <p:ext uri="{BB962C8B-B14F-4D97-AF65-F5344CB8AC3E}">
        <p14:creationId xmlns:p14="http://schemas.microsoft.com/office/powerpoint/2010/main" val="839354351"/>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mbered List">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hasCustomPrompt="1"/>
          </p:nvPr>
        </p:nvSpPr>
        <p:spPr/>
        <p:txBody>
          <a:bodyPr>
            <a:noAutofit/>
          </a:bodyPr>
          <a:lstStyle>
            <a:lvl1pPr>
              <a:defRPr>
                <a:solidFill>
                  <a:schemeClr val="tx2"/>
                </a:solidFill>
              </a:defRPr>
            </a:lvl1pPr>
          </a:lstStyle>
          <a:p>
            <a:r>
              <a:rPr lang="en-US" dirty="0"/>
              <a:t>Numbered list</a:t>
            </a:r>
            <a:endParaRPr lang="en-AU" dirty="0"/>
          </a:p>
        </p:txBody>
      </p:sp>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3144715" y="1664816"/>
            <a:ext cx="5707381" cy="632337"/>
          </a:xfrm>
        </p:spPr>
        <p:txBody>
          <a:bodyPr>
            <a:noAutofit/>
          </a:bodyPr>
          <a:lstStyle>
            <a:lvl1pPr>
              <a:defRPr>
                <a:solidFill>
                  <a:schemeClr val="tx2"/>
                </a:solidFill>
              </a:defRPr>
            </a:lvl1pPr>
            <a:lvl2pPr>
              <a:defRPr>
                <a:solidFill>
                  <a:schemeClr val="tx2"/>
                </a:solidFill>
              </a:defRPr>
            </a:lvl2pPr>
            <a:lvl3pPr>
              <a:defRPr/>
            </a:lvl3pPr>
          </a:lstStyle>
          <a:p>
            <a:pPr lvl="0"/>
            <a:r>
              <a:rPr lang="en-US" dirty="0"/>
              <a:t>Montserrat Medium Point Size 14</a:t>
            </a:r>
          </a:p>
          <a:p>
            <a:pPr lvl="1"/>
            <a:r>
              <a:rPr lang="en-US" dirty="0"/>
              <a:t>Montserrat Medium Point Size 12</a:t>
            </a:r>
          </a:p>
        </p:txBody>
      </p:sp>
      <p:sp>
        <p:nvSpPr>
          <p:cNvPr id="5" name="Content Placeholder 10">
            <a:extLst>
              <a:ext uri="{FF2B5EF4-FFF2-40B4-BE49-F238E27FC236}">
                <a16:creationId xmlns:a16="http://schemas.microsoft.com/office/drawing/2014/main" id="{A8D35E53-8730-2840-9093-D21C0FD4D7DE}"/>
              </a:ext>
            </a:extLst>
          </p:cNvPr>
          <p:cNvSpPr>
            <a:spLocks noGrp="1"/>
          </p:cNvSpPr>
          <p:nvPr>
            <p:ph sz="quarter" idx="15" hasCustomPrompt="1"/>
          </p:nvPr>
        </p:nvSpPr>
        <p:spPr>
          <a:xfrm>
            <a:off x="3144715" y="3897344"/>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sp>
        <p:nvSpPr>
          <p:cNvPr id="6" name="Content Placeholder 10">
            <a:extLst>
              <a:ext uri="{FF2B5EF4-FFF2-40B4-BE49-F238E27FC236}">
                <a16:creationId xmlns:a16="http://schemas.microsoft.com/office/drawing/2014/main" id="{D1F906FE-8A5B-C745-98DC-DD3BC7AD65ED}"/>
              </a:ext>
            </a:extLst>
          </p:cNvPr>
          <p:cNvSpPr>
            <a:spLocks noGrp="1"/>
          </p:cNvSpPr>
          <p:nvPr>
            <p:ph sz="quarter" idx="16" hasCustomPrompt="1"/>
          </p:nvPr>
        </p:nvSpPr>
        <p:spPr>
          <a:xfrm>
            <a:off x="3144129" y="3153167"/>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sp>
        <p:nvSpPr>
          <p:cNvPr id="7" name="Content Placeholder 10">
            <a:extLst>
              <a:ext uri="{FF2B5EF4-FFF2-40B4-BE49-F238E27FC236}">
                <a16:creationId xmlns:a16="http://schemas.microsoft.com/office/drawing/2014/main" id="{F0FA536A-9BCB-5243-9581-63768F29E1C1}"/>
              </a:ext>
            </a:extLst>
          </p:cNvPr>
          <p:cNvSpPr>
            <a:spLocks noGrp="1"/>
          </p:cNvSpPr>
          <p:nvPr>
            <p:ph sz="quarter" idx="17" hasCustomPrompt="1"/>
          </p:nvPr>
        </p:nvSpPr>
        <p:spPr>
          <a:xfrm>
            <a:off x="3144129" y="2408992"/>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grpSp>
        <p:nvGrpSpPr>
          <p:cNvPr id="16" name="Group 15">
            <a:extLst>
              <a:ext uri="{FF2B5EF4-FFF2-40B4-BE49-F238E27FC236}">
                <a16:creationId xmlns:a16="http://schemas.microsoft.com/office/drawing/2014/main" id="{794FE56D-032E-354E-8CEE-FAD258BB474D}"/>
              </a:ext>
            </a:extLst>
          </p:cNvPr>
          <p:cNvGrpSpPr/>
          <p:nvPr userDrawn="1"/>
        </p:nvGrpSpPr>
        <p:grpSpPr>
          <a:xfrm>
            <a:off x="311134" y="365496"/>
            <a:ext cx="2347748" cy="170496"/>
            <a:chOff x="446350" y="402893"/>
            <a:chExt cx="2745153" cy="187940"/>
          </a:xfrm>
        </p:grpSpPr>
        <p:cxnSp>
          <p:nvCxnSpPr>
            <p:cNvPr id="20" name="Straight Connector 19">
              <a:extLst>
                <a:ext uri="{FF2B5EF4-FFF2-40B4-BE49-F238E27FC236}">
                  <a16:creationId xmlns:a16="http://schemas.microsoft.com/office/drawing/2014/main" id="{4B41A0F9-EE06-5B40-9674-00605E7B98FA}"/>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BFAB8945-4A0D-9F40-84F9-3657DF0E6342}"/>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tx2"/>
                  </a:solidFill>
                  <a:latin typeface="Montserrat SemiBold" pitchFamily="2" charset="77"/>
                </a:rPr>
                <a:t>NSW Department of Education</a:t>
              </a:r>
            </a:p>
          </p:txBody>
        </p:sp>
      </p:grpSp>
      <p:sp>
        <p:nvSpPr>
          <p:cNvPr id="25" name="Footer Placeholder 3">
            <a:extLst>
              <a:ext uri="{FF2B5EF4-FFF2-40B4-BE49-F238E27FC236}">
                <a16:creationId xmlns:a16="http://schemas.microsoft.com/office/drawing/2014/main" id="{5E3BB5E3-98C4-BA40-921A-0F5BAB0354A4}"/>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14" name="Content Placeholder 13">
            <a:extLst>
              <a:ext uri="{FF2B5EF4-FFF2-40B4-BE49-F238E27FC236}">
                <a16:creationId xmlns:a16="http://schemas.microsoft.com/office/drawing/2014/main" id="{AA273AC8-CAE4-5B46-B00B-45443A855A65}"/>
              </a:ext>
            </a:extLst>
          </p:cNvPr>
          <p:cNvSpPr>
            <a:spLocks noGrp="1"/>
          </p:cNvSpPr>
          <p:nvPr>
            <p:ph sz="quarter" idx="25" hasCustomPrompt="1"/>
          </p:nvPr>
        </p:nvSpPr>
        <p:spPr>
          <a:xfrm>
            <a:off x="311134" y="1701141"/>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33" name="Content Placeholder 10">
            <a:extLst>
              <a:ext uri="{FF2B5EF4-FFF2-40B4-BE49-F238E27FC236}">
                <a16:creationId xmlns:a16="http://schemas.microsoft.com/office/drawing/2014/main" id="{FAC9F5D1-D668-2B46-9B0E-67CE1321A312}"/>
              </a:ext>
            </a:extLst>
          </p:cNvPr>
          <p:cNvSpPr>
            <a:spLocks noGrp="1"/>
          </p:cNvSpPr>
          <p:nvPr>
            <p:ph sz="quarter" idx="33" hasCustomPrompt="1"/>
          </p:nvPr>
        </p:nvSpPr>
        <p:spPr>
          <a:xfrm>
            <a:off x="3144715" y="4641520"/>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sp>
        <p:nvSpPr>
          <p:cNvPr id="34" name="Content Placeholder 10">
            <a:extLst>
              <a:ext uri="{FF2B5EF4-FFF2-40B4-BE49-F238E27FC236}">
                <a16:creationId xmlns:a16="http://schemas.microsoft.com/office/drawing/2014/main" id="{09A7F05B-F4B9-694A-BC3D-CB76E461F9C7}"/>
              </a:ext>
            </a:extLst>
          </p:cNvPr>
          <p:cNvSpPr>
            <a:spLocks noGrp="1"/>
          </p:cNvSpPr>
          <p:nvPr>
            <p:ph sz="quarter" idx="34" hasCustomPrompt="1"/>
          </p:nvPr>
        </p:nvSpPr>
        <p:spPr>
          <a:xfrm>
            <a:off x="3144715" y="5385697"/>
            <a:ext cx="5707381" cy="632337"/>
          </a:xfrm>
        </p:spPr>
        <p:txBody>
          <a:bodyPr>
            <a:noAutofit/>
          </a:bodyPr>
          <a:lstStyle>
            <a:lvl1pPr>
              <a:defRPr>
                <a:solidFill>
                  <a:schemeClr val="tx2"/>
                </a:solidFill>
              </a:defRPr>
            </a:lvl1pPr>
            <a:lvl2pPr>
              <a:defRPr>
                <a:solidFill>
                  <a:schemeClr val="tx2"/>
                </a:solidFill>
              </a:defRPr>
            </a:lvl2pPr>
          </a:lstStyle>
          <a:p>
            <a:pPr lvl="0"/>
            <a:r>
              <a:rPr lang="en-US" dirty="0"/>
              <a:t>Montserrat Medium Point Size 14</a:t>
            </a:r>
          </a:p>
          <a:p>
            <a:pPr lvl="1"/>
            <a:r>
              <a:rPr lang="en-US" dirty="0"/>
              <a:t>Montserrat Medium Point Size 12</a:t>
            </a:r>
          </a:p>
        </p:txBody>
      </p:sp>
      <p:sp>
        <p:nvSpPr>
          <p:cNvPr id="35" name="Text Placeholder 2078">
            <a:extLst>
              <a:ext uri="{FF2B5EF4-FFF2-40B4-BE49-F238E27FC236}">
                <a16:creationId xmlns:a16="http://schemas.microsoft.com/office/drawing/2014/main" id="{E8CC56C2-1B3A-4A44-873B-298E419D0860}"/>
              </a:ext>
            </a:extLst>
          </p:cNvPr>
          <p:cNvSpPr>
            <a:spLocks noGrp="1"/>
          </p:cNvSpPr>
          <p:nvPr>
            <p:ph type="body" sz="quarter" idx="35" hasCustomPrompt="1"/>
          </p:nvPr>
        </p:nvSpPr>
        <p:spPr>
          <a:xfrm>
            <a:off x="291902" y="1175567"/>
            <a:ext cx="8575485" cy="276999"/>
          </a:xfrm>
        </p:spPr>
        <p:txBody>
          <a:bodyPr wrap="square">
            <a:noAutofit/>
          </a:bodyPr>
          <a:lstStyle>
            <a:lvl1pPr>
              <a:defRPr sz="1662" b="0" i="0">
                <a:solidFill>
                  <a:schemeClr val="accent3"/>
                </a:solidFill>
                <a:latin typeface="Montserrat SemiBold" pitchFamily="2" charset="77"/>
              </a:defRPr>
            </a:lvl1pPr>
            <a:lvl2pPr marL="0" indent="0">
              <a:buNone/>
              <a:defRPr/>
            </a:lvl2pPr>
          </a:lstStyle>
          <a:p>
            <a:pPr lvl="0"/>
            <a:r>
              <a:rPr lang="en-US" dirty="0"/>
              <a:t>Subtitle goes here</a:t>
            </a:r>
          </a:p>
        </p:txBody>
      </p:sp>
      <p:sp>
        <p:nvSpPr>
          <p:cNvPr id="36" name="Text Placeholder 2078">
            <a:extLst>
              <a:ext uri="{FF2B5EF4-FFF2-40B4-BE49-F238E27FC236}">
                <a16:creationId xmlns:a16="http://schemas.microsoft.com/office/drawing/2014/main" id="{7D2E40C3-E27E-5A41-8747-DADA3C2D4528}"/>
              </a:ext>
            </a:extLst>
          </p:cNvPr>
          <p:cNvSpPr>
            <a:spLocks noGrp="1"/>
          </p:cNvSpPr>
          <p:nvPr>
            <p:ph type="body" sz="quarter" idx="36" hasCustomPrompt="1"/>
          </p:nvPr>
        </p:nvSpPr>
        <p:spPr>
          <a:xfrm>
            <a:off x="1022158" y="1679780"/>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37" name="Text Placeholder 2078">
            <a:extLst>
              <a:ext uri="{FF2B5EF4-FFF2-40B4-BE49-F238E27FC236}">
                <a16:creationId xmlns:a16="http://schemas.microsoft.com/office/drawing/2014/main" id="{2EAFBFAD-7981-144F-9287-1EDE74B7F77B}"/>
              </a:ext>
            </a:extLst>
          </p:cNvPr>
          <p:cNvSpPr>
            <a:spLocks noGrp="1"/>
          </p:cNvSpPr>
          <p:nvPr>
            <p:ph type="body" sz="quarter" idx="37" hasCustomPrompt="1"/>
          </p:nvPr>
        </p:nvSpPr>
        <p:spPr>
          <a:xfrm>
            <a:off x="1022158" y="2429793"/>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38" name="Text Placeholder 2078">
            <a:extLst>
              <a:ext uri="{FF2B5EF4-FFF2-40B4-BE49-F238E27FC236}">
                <a16:creationId xmlns:a16="http://schemas.microsoft.com/office/drawing/2014/main" id="{FA56055B-7E4C-0B47-8086-EF94AFBB106A}"/>
              </a:ext>
            </a:extLst>
          </p:cNvPr>
          <p:cNvSpPr>
            <a:spLocks noGrp="1"/>
          </p:cNvSpPr>
          <p:nvPr>
            <p:ph type="body" sz="quarter" idx="38" hasCustomPrompt="1"/>
          </p:nvPr>
        </p:nvSpPr>
        <p:spPr>
          <a:xfrm>
            <a:off x="1022158" y="3148984"/>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39" name="Text Placeholder 2078">
            <a:extLst>
              <a:ext uri="{FF2B5EF4-FFF2-40B4-BE49-F238E27FC236}">
                <a16:creationId xmlns:a16="http://schemas.microsoft.com/office/drawing/2014/main" id="{64D52B9C-667D-1544-A05E-BD648474A19A}"/>
              </a:ext>
            </a:extLst>
          </p:cNvPr>
          <p:cNvSpPr>
            <a:spLocks noGrp="1"/>
          </p:cNvSpPr>
          <p:nvPr>
            <p:ph type="body" sz="quarter" idx="39" hasCustomPrompt="1"/>
          </p:nvPr>
        </p:nvSpPr>
        <p:spPr>
          <a:xfrm>
            <a:off x="1022158" y="3909272"/>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40" name="Text Placeholder 2078">
            <a:extLst>
              <a:ext uri="{FF2B5EF4-FFF2-40B4-BE49-F238E27FC236}">
                <a16:creationId xmlns:a16="http://schemas.microsoft.com/office/drawing/2014/main" id="{B4019D6B-AF09-344B-9025-4356FB7CD5E2}"/>
              </a:ext>
            </a:extLst>
          </p:cNvPr>
          <p:cNvSpPr>
            <a:spLocks noGrp="1"/>
          </p:cNvSpPr>
          <p:nvPr>
            <p:ph type="body" sz="quarter" idx="40" hasCustomPrompt="1"/>
          </p:nvPr>
        </p:nvSpPr>
        <p:spPr>
          <a:xfrm>
            <a:off x="1022158" y="4638737"/>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41" name="Text Placeholder 2078">
            <a:extLst>
              <a:ext uri="{FF2B5EF4-FFF2-40B4-BE49-F238E27FC236}">
                <a16:creationId xmlns:a16="http://schemas.microsoft.com/office/drawing/2014/main" id="{627422E6-5823-7341-AB7E-8B4B6FE1810B}"/>
              </a:ext>
            </a:extLst>
          </p:cNvPr>
          <p:cNvSpPr>
            <a:spLocks noGrp="1"/>
          </p:cNvSpPr>
          <p:nvPr>
            <p:ph type="body" sz="quarter" idx="41" hasCustomPrompt="1"/>
          </p:nvPr>
        </p:nvSpPr>
        <p:spPr>
          <a:xfrm>
            <a:off x="1022158" y="5368202"/>
            <a:ext cx="1932057" cy="638179"/>
          </a:xfrm>
        </p:spPr>
        <p:txBody>
          <a:bodyPr wrap="square">
            <a:noAutofit/>
          </a:bodyPr>
          <a:lstStyle>
            <a:lvl1pPr>
              <a:defRPr sz="1477" b="0" i="0">
                <a:solidFill>
                  <a:schemeClr val="accent5"/>
                </a:solidFill>
                <a:latin typeface="Montserrat SemiBold" pitchFamily="2" charset="77"/>
              </a:defRPr>
            </a:lvl1pPr>
            <a:lvl2pPr marL="0" indent="0">
              <a:buNone/>
              <a:defRPr/>
            </a:lvl2pPr>
          </a:lstStyle>
          <a:p>
            <a:pPr lvl="0"/>
            <a:r>
              <a:rPr lang="en-US" dirty="0"/>
              <a:t>Subtitle can be inserted here</a:t>
            </a:r>
          </a:p>
        </p:txBody>
      </p:sp>
      <p:sp>
        <p:nvSpPr>
          <p:cNvPr id="42" name="Freeform 10">
            <a:extLst>
              <a:ext uri="{FF2B5EF4-FFF2-40B4-BE49-F238E27FC236}">
                <a16:creationId xmlns:a16="http://schemas.microsoft.com/office/drawing/2014/main" id="{A5594841-0967-6D49-8FBD-E6AD5723A7EA}"/>
              </a:ext>
            </a:extLst>
          </p:cNvPr>
          <p:cNvSpPr>
            <a:spLocks/>
          </p:cNvSpPr>
          <p:nvPr userDrawn="1"/>
        </p:nvSpPr>
        <p:spPr bwMode="auto">
          <a:xfrm rot="7739163">
            <a:off x="8418169" y="2600542"/>
            <a:ext cx="2386621" cy="2111199"/>
          </a:xfrm>
          <a:custGeom>
            <a:avLst/>
            <a:gdLst>
              <a:gd name="T0" fmla="*/ 1609 w 2651"/>
              <a:gd name="T1" fmla="*/ 0 h 2582"/>
              <a:gd name="T2" fmla="*/ 587 w 2651"/>
              <a:gd name="T3" fmla="*/ 810 h 2582"/>
              <a:gd name="T4" fmla="*/ 105 w 2651"/>
              <a:gd name="T5" fmla="*/ 1557 h 2582"/>
              <a:gd name="T6" fmla="*/ 7 w 2651"/>
              <a:gd name="T7" fmla="*/ 2007 h 2582"/>
              <a:gd name="T8" fmla="*/ 143 w 2651"/>
              <a:gd name="T9" fmla="*/ 2343 h 2582"/>
              <a:gd name="T10" fmla="*/ 303 w 2651"/>
              <a:gd name="T11" fmla="*/ 2446 h 2582"/>
              <a:gd name="T12" fmla="*/ 306 w 2651"/>
              <a:gd name="T13" fmla="*/ 2448 h 2582"/>
              <a:gd name="T14" fmla="*/ 1704 w 2651"/>
              <a:gd name="T15" fmla="*/ 2023 h 2582"/>
              <a:gd name="T16" fmla="*/ 2327 w 2651"/>
              <a:gd name="T17" fmla="*/ 962 h 2582"/>
              <a:gd name="T18" fmla="*/ 2651 w 2651"/>
              <a:gd name="T19" fmla="*/ 0 h 2582"/>
              <a:gd name="T20" fmla="*/ 2651 w 2651"/>
              <a:gd name="T21" fmla="*/ 0 h 2582"/>
              <a:gd name="T22" fmla="*/ 1609 w 2651"/>
              <a:gd name="T23" fmla="*/ 0 h 2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51" h="2582">
                <a:moveTo>
                  <a:pt x="1609" y="0"/>
                </a:moveTo>
                <a:cubicBezTo>
                  <a:pt x="1271" y="188"/>
                  <a:pt x="885" y="456"/>
                  <a:pt x="587" y="810"/>
                </a:cubicBezTo>
                <a:cubicBezTo>
                  <a:pt x="359" y="1084"/>
                  <a:pt x="197" y="1334"/>
                  <a:pt x="105" y="1557"/>
                </a:cubicBezTo>
                <a:cubicBezTo>
                  <a:pt x="33" y="1722"/>
                  <a:pt x="0" y="1874"/>
                  <a:pt x="7" y="2007"/>
                </a:cubicBezTo>
                <a:cubicBezTo>
                  <a:pt x="12" y="2137"/>
                  <a:pt x="56" y="2246"/>
                  <a:pt x="143" y="2343"/>
                </a:cubicBezTo>
                <a:cubicBezTo>
                  <a:pt x="180" y="2382"/>
                  <a:pt x="233" y="2417"/>
                  <a:pt x="303" y="2446"/>
                </a:cubicBezTo>
                <a:cubicBezTo>
                  <a:pt x="306" y="2448"/>
                  <a:pt x="306" y="2448"/>
                  <a:pt x="306" y="2448"/>
                </a:cubicBezTo>
                <a:cubicBezTo>
                  <a:pt x="624" y="2582"/>
                  <a:pt x="1269" y="2539"/>
                  <a:pt x="1704" y="2023"/>
                </a:cubicBezTo>
                <a:cubicBezTo>
                  <a:pt x="1938" y="1744"/>
                  <a:pt x="2148" y="1387"/>
                  <a:pt x="2327" y="962"/>
                </a:cubicBezTo>
                <a:cubicBezTo>
                  <a:pt x="2483" y="593"/>
                  <a:pt x="2588" y="242"/>
                  <a:pt x="2651" y="0"/>
                </a:cubicBezTo>
                <a:cubicBezTo>
                  <a:pt x="2651" y="0"/>
                  <a:pt x="2651" y="0"/>
                  <a:pt x="2651" y="0"/>
                </a:cubicBezTo>
                <a:lnTo>
                  <a:pt x="1609" y="0"/>
                </a:lnTo>
                <a:close/>
              </a:path>
            </a:pathLst>
          </a:custGeom>
          <a:gradFill>
            <a:gsLst>
              <a:gs pos="0">
                <a:srgbClr val="D5264D"/>
              </a:gs>
              <a:gs pos="100000">
                <a:srgbClr val="21558A"/>
              </a:gs>
            </a:gsLst>
            <a:lin ang="8400000" scaled="0"/>
          </a:gradFill>
          <a:ln>
            <a:noFill/>
          </a:ln>
        </p:spPr>
        <p:txBody>
          <a:bodyPr vert="horz" wrap="square" lIns="84406" tIns="42203" rIns="84406" bIns="42203" numCol="1" anchor="t" anchorCtr="0" compatLnSpc="1">
            <a:prstTxWarp prst="textNoShape">
              <a:avLst/>
            </a:prstTxWarp>
          </a:bodyPr>
          <a:lstStyle/>
          <a:p>
            <a:endParaRPr lang="en-AU" sz="1809" dirty="0"/>
          </a:p>
        </p:txBody>
      </p:sp>
      <p:sp>
        <p:nvSpPr>
          <p:cNvPr id="43" name="Oval 42">
            <a:extLst>
              <a:ext uri="{FF2B5EF4-FFF2-40B4-BE49-F238E27FC236}">
                <a16:creationId xmlns:a16="http://schemas.microsoft.com/office/drawing/2014/main" id="{56EB975E-174A-5047-AB80-3400C8E75F5C}"/>
              </a:ext>
            </a:extLst>
          </p:cNvPr>
          <p:cNvSpPr/>
          <p:nvPr userDrawn="1"/>
        </p:nvSpPr>
        <p:spPr>
          <a:xfrm>
            <a:off x="6178388" y="-901579"/>
            <a:ext cx="1216143" cy="1290013"/>
          </a:xfrm>
          <a:prstGeom prst="ellipse">
            <a:avLst/>
          </a:prstGeom>
          <a:noFill/>
          <a:ln w="19050">
            <a:gradFill>
              <a:gsLst>
                <a:gs pos="0">
                  <a:srgbClr val="D5264D"/>
                </a:gs>
                <a:gs pos="100000">
                  <a:srgbClr val="21558A"/>
                </a:gs>
              </a:gsLst>
              <a:lin ang="84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09" dirty="0"/>
          </a:p>
        </p:txBody>
      </p:sp>
      <p:grpSp>
        <p:nvGrpSpPr>
          <p:cNvPr id="48" name="Group 47">
            <a:extLst>
              <a:ext uri="{FF2B5EF4-FFF2-40B4-BE49-F238E27FC236}">
                <a16:creationId xmlns:a16="http://schemas.microsoft.com/office/drawing/2014/main" id="{37E79D2B-C60F-6E43-B4B9-DDDA91E7EA63}"/>
              </a:ext>
            </a:extLst>
          </p:cNvPr>
          <p:cNvGrpSpPr/>
          <p:nvPr userDrawn="1"/>
        </p:nvGrpSpPr>
        <p:grpSpPr>
          <a:xfrm>
            <a:off x="10383158" y="2297156"/>
            <a:ext cx="2430165" cy="1767131"/>
            <a:chOff x="6810006" y="1666757"/>
            <a:chExt cx="1912322" cy="1165651"/>
          </a:xfrm>
        </p:grpSpPr>
        <p:sp>
          <p:nvSpPr>
            <p:cNvPr id="49" name="Rectangle 48">
              <a:extLst>
                <a:ext uri="{FF2B5EF4-FFF2-40B4-BE49-F238E27FC236}">
                  <a16:creationId xmlns:a16="http://schemas.microsoft.com/office/drawing/2014/main" id="{188B07FB-E167-244C-A363-71CC70E0D31D}"/>
                </a:ext>
              </a:extLst>
            </p:cNvPr>
            <p:cNvSpPr/>
            <p:nvPr/>
          </p:nvSpPr>
          <p:spPr>
            <a:xfrm>
              <a:off x="6948010" y="1949248"/>
              <a:ext cx="1774318" cy="883160"/>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If your list has less than six items remove the excess items by clicking on them and deleting. If your list has more than 6 items duplicate the slide and continue the list on the next slide.</a:t>
              </a:r>
            </a:p>
          </p:txBody>
        </p:sp>
        <p:sp>
          <p:nvSpPr>
            <p:cNvPr id="50" name="Triangle 49">
              <a:extLst>
                <a:ext uri="{FF2B5EF4-FFF2-40B4-BE49-F238E27FC236}">
                  <a16:creationId xmlns:a16="http://schemas.microsoft.com/office/drawing/2014/main" id="{E7B0A58A-0399-5440-81F0-EBB38BD7FDF7}"/>
                </a:ext>
              </a:extLst>
            </p:cNvPr>
            <p:cNvSpPr/>
            <p:nvPr/>
          </p:nvSpPr>
          <p:spPr>
            <a:xfrm rot="16200000" flipH="1">
              <a:off x="6712760" y="2015828"/>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51" name="Rectangle 50">
              <a:extLst>
                <a:ext uri="{FF2B5EF4-FFF2-40B4-BE49-F238E27FC236}">
                  <a16:creationId xmlns:a16="http://schemas.microsoft.com/office/drawing/2014/main" id="{EB94618C-3410-904A-B421-1D39E81D08FB}"/>
                </a:ext>
              </a:extLst>
            </p:cNvPr>
            <p:cNvSpPr/>
            <p:nvPr/>
          </p:nvSpPr>
          <p:spPr>
            <a:xfrm>
              <a:off x="6955408" y="1666757"/>
              <a:ext cx="1766920" cy="251824"/>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LIST ITEMS</a:t>
              </a:r>
            </a:p>
          </p:txBody>
        </p:sp>
      </p:grpSp>
      <p:sp>
        <p:nvSpPr>
          <p:cNvPr id="32" name="Content Placeholder 13">
            <a:extLst>
              <a:ext uri="{FF2B5EF4-FFF2-40B4-BE49-F238E27FC236}">
                <a16:creationId xmlns:a16="http://schemas.microsoft.com/office/drawing/2014/main" id="{7102FF32-FD18-1041-9619-B16F5287DE7C}"/>
              </a:ext>
            </a:extLst>
          </p:cNvPr>
          <p:cNvSpPr>
            <a:spLocks noGrp="1"/>
          </p:cNvSpPr>
          <p:nvPr>
            <p:ph sz="quarter" idx="42" hasCustomPrompt="1"/>
          </p:nvPr>
        </p:nvSpPr>
        <p:spPr>
          <a:xfrm>
            <a:off x="311134" y="5426780"/>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44" name="Content Placeholder 13">
            <a:extLst>
              <a:ext uri="{FF2B5EF4-FFF2-40B4-BE49-F238E27FC236}">
                <a16:creationId xmlns:a16="http://schemas.microsoft.com/office/drawing/2014/main" id="{6361216E-7F34-DD4F-93ED-B93A45C54DC7}"/>
              </a:ext>
            </a:extLst>
          </p:cNvPr>
          <p:cNvSpPr>
            <a:spLocks noGrp="1"/>
          </p:cNvSpPr>
          <p:nvPr>
            <p:ph sz="quarter" idx="43" hasCustomPrompt="1"/>
          </p:nvPr>
        </p:nvSpPr>
        <p:spPr>
          <a:xfrm>
            <a:off x="311134" y="4681653"/>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45" name="Content Placeholder 13">
            <a:extLst>
              <a:ext uri="{FF2B5EF4-FFF2-40B4-BE49-F238E27FC236}">
                <a16:creationId xmlns:a16="http://schemas.microsoft.com/office/drawing/2014/main" id="{6DF825F2-14D1-9145-B917-D33E67E9554D}"/>
              </a:ext>
            </a:extLst>
          </p:cNvPr>
          <p:cNvSpPr>
            <a:spLocks noGrp="1"/>
          </p:cNvSpPr>
          <p:nvPr>
            <p:ph sz="quarter" idx="44" hasCustomPrompt="1"/>
          </p:nvPr>
        </p:nvSpPr>
        <p:spPr>
          <a:xfrm>
            <a:off x="311134" y="3936525"/>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46" name="Content Placeholder 13">
            <a:extLst>
              <a:ext uri="{FF2B5EF4-FFF2-40B4-BE49-F238E27FC236}">
                <a16:creationId xmlns:a16="http://schemas.microsoft.com/office/drawing/2014/main" id="{16EFB2F5-56A2-D140-90A2-E1B78636312B}"/>
              </a:ext>
            </a:extLst>
          </p:cNvPr>
          <p:cNvSpPr>
            <a:spLocks noGrp="1"/>
          </p:cNvSpPr>
          <p:nvPr>
            <p:ph sz="quarter" idx="45" hasCustomPrompt="1"/>
          </p:nvPr>
        </p:nvSpPr>
        <p:spPr>
          <a:xfrm>
            <a:off x="311134" y="3191397"/>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
        <p:nvSpPr>
          <p:cNvPr id="47" name="Content Placeholder 13">
            <a:extLst>
              <a:ext uri="{FF2B5EF4-FFF2-40B4-BE49-F238E27FC236}">
                <a16:creationId xmlns:a16="http://schemas.microsoft.com/office/drawing/2014/main" id="{17E76658-AD45-964E-BAFD-A5666259F6EA}"/>
              </a:ext>
            </a:extLst>
          </p:cNvPr>
          <p:cNvSpPr>
            <a:spLocks noGrp="1"/>
          </p:cNvSpPr>
          <p:nvPr>
            <p:ph sz="quarter" idx="46" hasCustomPrompt="1"/>
          </p:nvPr>
        </p:nvSpPr>
        <p:spPr>
          <a:xfrm>
            <a:off x="311134" y="2446269"/>
            <a:ext cx="419550" cy="454512"/>
          </a:xfrm>
          <a:prstGeom prst="ellipse">
            <a:avLst/>
          </a:prstGeom>
          <a:solidFill>
            <a:schemeClr val="accent5"/>
          </a:solidFill>
        </p:spPr>
        <p:txBody>
          <a:bodyPr anchor="ctr">
            <a:normAutofit/>
          </a:bodyPr>
          <a:lstStyle>
            <a:lvl1pPr algn="ctr">
              <a:defRPr sz="1477" b="1">
                <a:solidFill>
                  <a:schemeClr val="bg1"/>
                </a:solidFill>
              </a:defRPr>
            </a:lvl1pPr>
          </a:lstStyle>
          <a:p>
            <a:pPr lvl="0"/>
            <a:r>
              <a:rPr lang="en-US" dirty="0"/>
              <a:t>X</a:t>
            </a:r>
          </a:p>
        </p:txBody>
      </p:sp>
    </p:spTree>
    <p:extLst>
      <p:ext uri="{BB962C8B-B14F-4D97-AF65-F5344CB8AC3E}">
        <p14:creationId xmlns:p14="http://schemas.microsoft.com/office/powerpoint/2010/main" val="4273773422"/>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hree Process">
    <p:bg>
      <p:bgPr>
        <a:solidFill>
          <a:schemeClr val="accent1"/>
        </a:solidFill>
        <a:effectLst/>
      </p:bgPr>
    </p:bg>
    <p:spTree>
      <p:nvGrpSpPr>
        <p:cNvPr id="1" name=""/>
        <p:cNvGrpSpPr/>
        <p:nvPr/>
      </p:nvGrpSpPr>
      <p:grpSpPr>
        <a:xfrm>
          <a:off x="0" y="0"/>
          <a:ext cx="0" cy="0"/>
          <a:chOff x="0" y="0"/>
          <a:chExt cx="0" cy="0"/>
        </a:xfrm>
      </p:grpSpPr>
      <p:sp>
        <p:nvSpPr>
          <p:cNvPr id="3" name="Pentagon 2">
            <a:extLst>
              <a:ext uri="{FF2B5EF4-FFF2-40B4-BE49-F238E27FC236}">
                <a16:creationId xmlns:a16="http://schemas.microsoft.com/office/drawing/2014/main" id="{75D66A8D-93D6-AF47-9FFE-36DBA25EB5EC}"/>
              </a:ext>
            </a:extLst>
          </p:cNvPr>
          <p:cNvSpPr/>
          <p:nvPr userDrawn="1"/>
        </p:nvSpPr>
        <p:spPr>
          <a:xfrm>
            <a:off x="0" y="-1"/>
            <a:ext cx="9144000" cy="1376364"/>
          </a:xfrm>
          <a:prstGeom prst="homePlate">
            <a:avLst>
              <a:gd name="adj"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US" sz="1846" dirty="0"/>
          </a:p>
        </p:txBody>
      </p:sp>
      <p:sp>
        <p:nvSpPr>
          <p:cNvPr id="2" name="Title 1">
            <a:extLst>
              <a:ext uri="{FF2B5EF4-FFF2-40B4-BE49-F238E27FC236}">
                <a16:creationId xmlns:a16="http://schemas.microsoft.com/office/drawing/2014/main" id="{230DD9A7-09FE-4E1B-A672-CED018A0372F}"/>
              </a:ext>
            </a:extLst>
          </p:cNvPr>
          <p:cNvSpPr>
            <a:spLocks noGrp="1"/>
          </p:cNvSpPr>
          <p:nvPr>
            <p:ph type="title" hasCustomPrompt="1"/>
          </p:nvPr>
        </p:nvSpPr>
        <p:spPr/>
        <p:txBody>
          <a:bodyPr>
            <a:noAutofit/>
          </a:bodyPr>
          <a:lstStyle>
            <a:lvl1pPr>
              <a:defRPr>
                <a:solidFill>
                  <a:schemeClr val="bg1"/>
                </a:solidFill>
              </a:defRPr>
            </a:lvl1pPr>
          </a:lstStyle>
          <a:p>
            <a:r>
              <a:rPr lang="en-AU" dirty="0"/>
              <a:t>Process – 4 columns</a:t>
            </a:r>
          </a:p>
        </p:txBody>
      </p:sp>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291905" y="2285527"/>
            <a:ext cx="1900311" cy="3626295"/>
          </a:xfrm>
          <a:prstGeom prst="wedgeRectCallout">
            <a:avLst>
              <a:gd name="adj1" fmla="val -5132"/>
              <a:gd name="adj2" fmla="val -17530"/>
            </a:avLst>
          </a:prstGeom>
          <a:solidFill>
            <a:schemeClr val="bg1"/>
          </a:solidFill>
        </p:spPr>
        <p:txBody>
          <a:bodyPr lIns="251999" tIns="251999" rIns="251999">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grpSp>
        <p:nvGrpSpPr>
          <p:cNvPr id="7" name="Group 6">
            <a:extLst>
              <a:ext uri="{FF2B5EF4-FFF2-40B4-BE49-F238E27FC236}">
                <a16:creationId xmlns:a16="http://schemas.microsoft.com/office/drawing/2014/main" id="{AC31DF8B-B157-C344-BE7D-06790EF6222A}"/>
              </a:ext>
            </a:extLst>
          </p:cNvPr>
          <p:cNvGrpSpPr/>
          <p:nvPr userDrawn="1"/>
        </p:nvGrpSpPr>
        <p:grpSpPr>
          <a:xfrm>
            <a:off x="311134" y="365496"/>
            <a:ext cx="2347748" cy="170496"/>
            <a:chOff x="446350" y="402893"/>
            <a:chExt cx="2745153" cy="187940"/>
          </a:xfrm>
        </p:grpSpPr>
        <p:cxnSp>
          <p:nvCxnSpPr>
            <p:cNvPr id="8" name="Straight Connector 7">
              <a:extLst>
                <a:ext uri="{FF2B5EF4-FFF2-40B4-BE49-F238E27FC236}">
                  <a16:creationId xmlns:a16="http://schemas.microsoft.com/office/drawing/2014/main" id="{5E0D1CE9-2CB2-D84C-A644-7CCDC5D6DA7A}"/>
                </a:ext>
              </a:extLst>
            </p:cNvPr>
            <p:cNvCxnSpPr/>
            <p:nvPr userDrawn="1"/>
          </p:nvCxnSpPr>
          <p:spPr>
            <a:xfrm>
              <a:off x="446350" y="428178"/>
              <a:ext cx="0" cy="119050"/>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2176169-4375-F844-A05A-EEB993BB98B6}"/>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bg1"/>
                  </a:solidFill>
                  <a:latin typeface="Montserrat SemiBold" pitchFamily="2" charset="77"/>
                </a:rPr>
                <a:t>NSW Department of Education</a:t>
              </a:r>
            </a:p>
          </p:txBody>
        </p:sp>
      </p:grpSp>
      <p:sp>
        <p:nvSpPr>
          <p:cNvPr id="17" name="Footer Placeholder 3">
            <a:extLst>
              <a:ext uri="{FF2B5EF4-FFF2-40B4-BE49-F238E27FC236}">
                <a16:creationId xmlns:a16="http://schemas.microsoft.com/office/drawing/2014/main" id="{F3BC40B1-2C38-3F46-9D1D-F2649BA3ADA0}"/>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bg1"/>
                </a:solidFill>
                <a:latin typeface="Montserrat Light" pitchFamily="2" charset="77"/>
              </a:defRPr>
            </a:lvl1pPr>
          </a:lstStyle>
          <a:p>
            <a:r>
              <a:rPr lang="en-US" dirty="0"/>
              <a:t>Page </a:t>
            </a:r>
            <a:fld id="{9B9BA90C-EAA5-9446-B68C-B7124104B36D}" type="slidenum">
              <a:rPr lang="en-US" smtClean="0"/>
              <a:pPr/>
              <a:t>‹#›</a:t>
            </a:fld>
            <a:endParaRPr lang="en-US" dirty="0"/>
          </a:p>
        </p:txBody>
      </p:sp>
      <p:grpSp>
        <p:nvGrpSpPr>
          <p:cNvPr id="14" name="Group 4">
            <a:extLst>
              <a:ext uri="{FF2B5EF4-FFF2-40B4-BE49-F238E27FC236}">
                <a16:creationId xmlns:a16="http://schemas.microsoft.com/office/drawing/2014/main" id="{88F5D05B-08C5-5342-AB74-1E4776CD8EC2}"/>
              </a:ext>
            </a:extLst>
          </p:cNvPr>
          <p:cNvGrpSpPr>
            <a:grpSpLocks noChangeAspect="1"/>
          </p:cNvGrpSpPr>
          <p:nvPr userDrawn="1"/>
        </p:nvGrpSpPr>
        <p:grpSpPr bwMode="auto">
          <a:xfrm>
            <a:off x="8479301" y="6124027"/>
            <a:ext cx="376312" cy="430903"/>
            <a:chOff x="1841" y="2"/>
            <a:chExt cx="4000" cy="4318"/>
          </a:xfrm>
          <a:solidFill>
            <a:schemeClr val="bg1"/>
          </a:solidFill>
        </p:grpSpPr>
        <p:sp>
          <p:nvSpPr>
            <p:cNvPr id="15" name="Freeform 5">
              <a:extLst>
                <a:ext uri="{FF2B5EF4-FFF2-40B4-BE49-F238E27FC236}">
                  <a16:creationId xmlns:a16="http://schemas.microsoft.com/office/drawing/2014/main" id="{823292B4-B5C6-A84C-B01D-7673102C40C8}"/>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16" name="Freeform 6">
              <a:extLst>
                <a:ext uri="{FF2B5EF4-FFF2-40B4-BE49-F238E27FC236}">
                  <a16:creationId xmlns:a16="http://schemas.microsoft.com/office/drawing/2014/main" id="{CFBF0BE8-4E96-714D-8E6F-CFCDF4780F73}"/>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
        <p:nvSpPr>
          <p:cNvPr id="5" name="Text Placeholder 4">
            <a:extLst>
              <a:ext uri="{FF2B5EF4-FFF2-40B4-BE49-F238E27FC236}">
                <a16:creationId xmlns:a16="http://schemas.microsoft.com/office/drawing/2014/main" id="{B2BD7FD4-9F55-5D4C-9C5E-BDBFBE0E1E39}"/>
              </a:ext>
            </a:extLst>
          </p:cNvPr>
          <p:cNvSpPr>
            <a:spLocks noGrp="1"/>
          </p:cNvSpPr>
          <p:nvPr>
            <p:ph type="body" sz="quarter" idx="17" hasCustomPrompt="1"/>
          </p:nvPr>
        </p:nvSpPr>
        <p:spPr>
          <a:xfrm>
            <a:off x="281355" y="1443848"/>
            <a:ext cx="2321168" cy="841678"/>
          </a:xfrm>
          <a:prstGeom prst="chevron">
            <a:avLst/>
          </a:prstGeom>
          <a:solidFill>
            <a:schemeClr val="accent2"/>
          </a:solidFill>
        </p:spPr>
        <p:txBody>
          <a:bodyPr anchor="ctr"/>
          <a:lstStyle>
            <a:lvl1pPr algn="ctr">
              <a:defRPr sz="1662" b="1">
                <a:solidFill>
                  <a:schemeClr val="bg1"/>
                </a:solidFill>
              </a:defRPr>
            </a:lvl1pPr>
          </a:lstStyle>
          <a:p>
            <a:pPr lvl="0"/>
            <a:r>
              <a:rPr lang="en-US" b="1" dirty="0"/>
              <a:t>Subtitle here</a:t>
            </a:r>
            <a:endParaRPr lang="en-US" dirty="0"/>
          </a:p>
        </p:txBody>
      </p:sp>
      <p:sp>
        <p:nvSpPr>
          <p:cNvPr id="26" name="Content Placeholder 10">
            <a:extLst>
              <a:ext uri="{FF2B5EF4-FFF2-40B4-BE49-F238E27FC236}">
                <a16:creationId xmlns:a16="http://schemas.microsoft.com/office/drawing/2014/main" id="{2498D894-1CD3-A84B-A31E-EBABEA138C46}"/>
              </a:ext>
            </a:extLst>
          </p:cNvPr>
          <p:cNvSpPr>
            <a:spLocks noGrp="1"/>
          </p:cNvSpPr>
          <p:nvPr>
            <p:ph sz="quarter" idx="18" hasCustomPrompt="1"/>
          </p:nvPr>
        </p:nvSpPr>
        <p:spPr>
          <a:xfrm>
            <a:off x="6607776" y="2285527"/>
            <a:ext cx="1900311" cy="3626295"/>
          </a:xfrm>
          <a:prstGeom prst="wedgeRectCallout">
            <a:avLst>
              <a:gd name="adj1" fmla="val -5132"/>
              <a:gd name="adj2" fmla="val -17530"/>
            </a:avLst>
          </a:prstGeom>
          <a:solidFill>
            <a:schemeClr val="bg1"/>
          </a:solidFill>
        </p:spPr>
        <p:txBody>
          <a:bodyPr lIns="251999" tIns="251999" rIns="251999">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27" name="Content Placeholder 10">
            <a:extLst>
              <a:ext uri="{FF2B5EF4-FFF2-40B4-BE49-F238E27FC236}">
                <a16:creationId xmlns:a16="http://schemas.microsoft.com/office/drawing/2014/main" id="{BF9422CB-E869-DE48-BAEF-A654EEFC6679}"/>
              </a:ext>
            </a:extLst>
          </p:cNvPr>
          <p:cNvSpPr>
            <a:spLocks noGrp="1"/>
          </p:cNvSpPr>
          <p:nvPr>
            <p:ph sz="quarter" idx="19" hasCustomPrompt="1"/>
          </p:nvPr>
        </p:nvSpPr>
        <p:spPr>
          <a:xfrm>
            <a:off x="4499319" y="2285527"/>
            <a:ext cx="1900311" cy="3626295"/>
          </a:xfrm>
          <a:prstGeom prst="wedgeRectCallout">
            <a:avLst>
              <a:gd name="adj1" fmla="val -5132"/>
              <a:gd name="adj2" fmla="val -17530"/>
            </a:avLst>
          </a:prstGeom>
          <a:solidFill>
            <a:schemeClr val="bg1"/>
          </a:solidFill>
        </p:spPr>
        <p:txBody>
          <a:bodyPr lIns="251999" tIns="251999" rIns="251999">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28" name="Content Placeholder 10">
            <a:extLst>
              <a:ext uri="{FF2B5EF4-FFF2-40B4-BE49-F238E27FC236}">
                <a16:creationId xmlns:a16="http://schemas.microsoft.com/office/drawing/2014/main" id="{B2B6C630-F8D4-2140-A22B-4ACE850A5B5A}"/>
              </a:ext>
            </a:extLst>
          </p:cNvPr>
          <p:cNvSpPr>
            <a:spLocks noGrp="1"/>
          </p:cNvSpPr>
          <p:nvPr>
            <p:ph sz="quarter" idx="20" hasCustomPrompt="1"/>
          </p:nvPr>
        </p:nvSpPr>
        <p:spPr>
          <a:xfrm>
            <a:off x="2390336" y="2285527"/>
            <a:ext cx="1900311" cy="3626295"/>
          </a:xfrm>
          <a:prstGeom prst="wedgeRectCallout">
            <a:avLst>
              <a:gd name="adj1" fmla="val -5132"/>
              <a:gd name="adj2" fmla="val -17530"/>
            </a:avLst>
          </a:prstGeom>
          <a:solidFill>
            <a:schemeClr val="bg1"/>
          </a:solidFill>
        </p:spPr>
        <p:txBody>
          <a:bodyPr lIns="251999" tIns="251999" rIns="251999">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29" name="Text Placeholder 4">
            <a:extLst>
              <a:ext uri="{FF2B5EF4-FFF2-40B4-BE49-F238E27FC236}">
                <a16:creationId xmlns:a16="http://schemas.microsoft.com/office/drawing/2014/main" id="{7113C5B4-6228-A84E-BFCB-8BF9A1AD956E}"/>
              </a:ext>
            </a:extLst>
          </p:cNvPr>
          <p:cNvSpPr>
            <a:spLocks noGrp="1"/>
          </p:cNvSpPr>
          <p:nvPr>
            <p:ph type="body" sz="quarter" idx="21" hasCustomPrompt="1"/>
          </p:nvPr>
        </p:nvSpPr>
        <p:spPr>
          <a:xfrm>
            <a:off x="2362593" y="1443848"/>
            <a:ext cx="2321168" cy="841678"/>
          </a:xfrm>
          <a:prstGeom prst="chevron">
            <a:avLst/>
          </a:prstGeom>
          <a:solidFill>
            <a:schemeClr val="accent2"/>
          </a:solidFill>
        </p:spPr>
        <p:txBody>
          <a:bodyPr anchor="ctr"/>
          <a:lstStyle>
            <a:lvl1pPr algn="ctr">
              <a:defRPr sz="1662" b="1">
                <a:solidFill>
                  <a:schemeClr val="bg1"/>
                </a:solidFill>
              </a:defRPr>
            </a:lvl1pPr>
          </a:lstStyle>
          <a:p>
            <a:pPr lvl="0"/>
            <a:r>
              <a:rPr lang="en-US" b="1" dirty="0"/>
              <a:t>Subtitle here</a:t>
            </a:r>
            <a:endParaRPr lang="en-US" dirty="0"/>
          </a:p>
        </p:txBody>
      </p:sp>
      <p:sp>
        <p:nvSpPr>
          <p:cNvPr id="30" name="Text Placeholder 4">
            <a:extLst>
              <a:ext uri="{FF2B5EF4-FFF2-40B4-BE49-F238E27FC236}">
                <a16:creationId xmlns:a16="http://schemas.microsoft.com/office/drawing/2014/main" id="{6E400BD7-03C6-354F-B5F9-FD5407B2D955}"/>
              </a:ext>
            </a:extLst>
          </p:cNvPr>
          <p:cNvSpPr>
            <a:spLocks noGrp="1"/>
          </p:cNvSpPr>
          <p:nvPr>
            <p:ph type="body" sz="quarter" idx="22" hasCustomPrompt="1"/>
          </p:nvPr>
        </p:nvSpPr>
        <p:spPr>
          <a:xfrm>
            <a:off x="4466104" y="1443848"/>
            <a:ext cx="2321168" cy="841678"/>
          </a:xfrm>
          <a:prstGeom prst="chevron">
            <a:avLst/>
          </a:prstGeom>
          <a:solidFill>
            <a:schemeClr val="accent2"/>
          </a:solidFill>
        </p:spPr>
        <p:txBody>
          <a:bodyPr anchor="ctr"/>
          <a:lstStyle>
            <a:lvl1pPr algn="ctr">
              <a:defRPr sz="1662" b="1">
                <a:solidFill>
                  <a:schemeClr val="bg1"/>
                </a:solidFill>
              </a:defRPr>
            </a:lvl1pPr>
          </a:lstStyle>
          <a:p>
            <a:pPr lvl="0"/>
            <a:r>
              <a:rPr lang="en-US" b="1" dirty="0"/>
              <a:t>Subtitle here</a:t>
            </a:r>
            <a:endParaRPr lang="en-US" dirty="0"/>
          </a:p>
        </p:txBody>
      </p:sp>
      <p:sp>
        <p:nvSpPr>
          <p:cNvPr id="31" name="Text Placeholder 4">
            <a:extLst>
              <a:ext uri="{FF2B5EF4-FFF2-40B4-BE49-F238E27FC236}">
                <a16:creationId xmlns:a16="http://schemas.microsoft.com/office/drawing/2014/main" id="{6045C0B8-B9FE-5B42-8873-023879F2AD87}"/>
              </a:ext>
            </a:extLst>
          </p:cNvPr>
          <p:cNvSpPr>
            <a:spLocks noGrp="1"/>
          </p:cNvSpPr>
          <p:nvPr>
            <p:ph type="body" sz="quarter" idx="23" hasCustomPrompt="1"/>
          </p:nvPr>
        </p:nvSpPr>
        <p:spPr>
          <a:xfrm>
            <a:off x="6580814" y="1443848"/>
            <a:ext cx="2321168" cy="841678"/>
          </a:xfrm>
          <a:prstGeom prst="chevron">
            <a:avLst/>
          </a:prstGeom>
          <a:solidFill>
            <a:schemeClr val="accent2"/>
          </a:solidFill>
        </p:spPr>
        <p:txBody>
          <a:bodyPr anchor="ctr"/>
          <a:lstStyle>
            <a:lvl1pPr algn="ctr">
              <a:defRPr sz="1662" b="1">
                <a:solidFill>
                  <a:schemeClr val="bg1"/>
                </a:solidFill>
              </a:defRPr>
            </a:lvl1pPr>
          </a:lstStyle>
          <a:p>
            <a:pPr lvl="0"/>
            <a:r>
              <a:rPr lang="en-US" b="1" dirty="0"/>
              <a:t>Subtitle here</a:t>
            </a:r>
            <a:endParaRPr lang="en-US" dirty="0"/>
          </a:p>
        </p:txBody>
      </p:sp>
    </p:spTree>
    <p:extLst>
      <p:ext uri="{BB962C8B-B14F-4D97-AF65-F5344CB8AC3E}">
        <p14:creationId xmlns:p14="http://schemas.microsoft.com/office/powerpoint/2010/main" val="1550577419"/>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Multiply Pull Out Quote ">
    <p:bg>
      <p:bgPr>
        <a:solidFill>
          <a:schemeClr val="accent1"/>
        </a:solidFill>
        <a:effectLst/>
      </p:bgPr>
    </p:bg>
    <p:spTree>
      <p:nvGrpSpPr>
        <p:cNvPr id="1" name=""/>
        <p:cNvGrpSpPr/>
        <p:nvPr/>
      </p:nvGrpSpPr>
      <p:grpSpPr>
        <a:xfrm>
          <a:off x="0" y="0"/>
          <a:ext cx="0" cy="0"/>
          <a:chOff x="0" y="0"/>
          <a:chExt cx="0" cy="0"/>
        </a:xfrm>
      </p:grpSpPr>
      <p:grpSp>
        <p:nvGrpSpPr>
          <p:cNvPr id="12" name="Group 4">
            <a:extLst>
              <a:ext uri="{FF2B5EF4-FFF2-40B4-BE49-F238E27FC236}">
                <a16:creationId xmlns:a16="http://schemas.microsoft.com/office/drawing/2014/main" id="{19828514-F9AB-8047-AC2B-D75566075A2C}"/>
              </a:ext>
            </a:extLst>
          </p:cNvPr>
          <p:cNvGrpSpPr>
            <a:grpSpLocks noChangeAspect="1"/>
          </p:cNvGrpSpPr>
          <p:nvPr userDrawn="1"/>
        </p:nvGrpSpPr>
        <p:grpSpPr bwMode="auto">
          <a:xfrm>
            <a:off x="3378003" y="1897503"/>
            <a:ext cx="630621" cy="669983"/>
            <a:chOff x="2737" y="1746"/>
            <a:chExt cx="1266" cy="1268"/>
          </a:xfrm>
        </p:grpSpPr>
        <p:sp>
          <p:nvSpPr>
            <p:cNvPr id="13" name="Freeform 12">
              <a:extLst>
                <a:ext uri="{FF2B5EF4-FFF2-40B4-BE49-F238E27FC236}">
                  <a16:creationId xmlns:a16="http://schemas.microsoft.com/office/drawing/2014/main" id="{DCFF3164-0010-E34C-9BC0-6C68D62F4442}"/>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14" name="Freeform 13">
              <a:extLst>
                <a:ext uri="{FF2B5EF4-FFF2-40B4-BE49-F238E27FC236}">
                  <a16:creationId xmlns:a16="http://schemas.microsoft.com/office/drawing/2014/main" id="{9658C762-81A2-4242-91E1-57B60A4072E9}"/>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
        <p:nvSpPr>
          <p:cNvPr id="7" name="Content Placeholder 10">
            <a:extLst>
              <a:ext uri="{FF2B5EF4-FFF2-40B4-BE49-F238E27FC236}">
                <a16:creationId xmlns:a16="http://schemas.microsoft.com/office/drawing/2014/main" id="{B9EC0E2A-5102-FA40-B686-383A1B488859}"/>
              </a:ext>
            </a:extLst>
          </p:cNvPr>
          <p:cNvSpPr>
            <a:spLocks noGrp="1"/>
          </p:cNvSpPr>
          <p:nvPr>
            <p:ph sz="quarter" idx="15" hasCustomPrompt="1"/>
          </p:nvPr>
        </p:nvSpPr>
        <p:spPr>
          <a:xfrm>
            <a:off x="3219206" y="3133342"/>
            <a:ext cx="2695586" cy="2676592"/>
          </a:xfrm>
          <a:prstGeom prst="wedgeRectCallout">
            <a:avLst/>
          </a:prstGeom>
          <a:solidFill>
            <a:schemeClr val="bg1"/>
          </a:solidFill>
        </p:spPr>
        <p:txBody>
          <a:bodyPr lIns="360000" tIns="360000" rIns="360000" bIns="360000" anchor="ctr" anchorCtr="1">
            <a:noAutofit/>
          </a:bodyPr>
          <a:lstStyle>
            <a:lvl1pPr algn="ctr">
              <a:defRPr sz="1846" b="1">
                <a:solidFill>
                  <a:schemeClr val="tx2"/>
                </a:solidFill>
              </a:defRPr>
            </a:lvl1pPr>
            <a:lvl2pPr>
              <a:defRPr sz="1846" b="1">
                <a:solidFill>
                  <a:schemeClr val="bg1"/>
                </a:solidFill>
              </a:defRPr>
            </a:lvl2pPr>
            <a:lvl3pPr>
              <a:defRPr sz="1846" b="1">
                <a:solidFill>
                  <a:schemeClr val="bg1"/>
                </a:solidFill>
              </a:defRPr>
            </a:lvl3pPr>
            <a:lvl4pPr>
              <a:defRPr sz="1662" b="1">
                <a:solidFill>
                  <a:schemeClr val="bg1"/>
                </a:solidFill>
              </a:defRPr>
            </a:lvl4pPr>
            <a:lvl5pPr>
              <a:defRPr sz="1108" b="1">
                <a:solidFill>
                  <a:schemeClr val="bg1"/>
                </a:solidFill>
              </a:defRPr>
            </a:lvl5pPr>
          </a:lstStyle>
          <a:p>
            <a:pPr lvl="0"/>
            <a:r>
              <a:rPr lang="en-US" dirty="0"/>
              <a:t>This is a </a:t>
            </a:r>
            <a:br>
              <a:rPr lang="en-US" dirty="0"/>
            </a:br>
            <a:r>
              <a:rPr lang="en-US" dirty="0"/>
              <a:t>pull out quote</a:t>
            </a:r>
          </a:p>
        </p:txBody>
      </p:sp>
      <p:sp>
        <p:nvSpPr>
          <p:cNvPr id="8" name="Content Placeholder 10">
            <a:extLst>
              <a:ext uri="{FF2B5EF4-FFF2-40B4-BE49-F238E27FC236}">
                <a16:creationId xmlns:a16="http://schemas.microsoft.com/office/drawing/2014/main" id="{1C2B2B03-CEEA-874D-A750-6FF403EA5D7B}"/>
              </a:ext>
            </a:extLst>
          </p:cNvPr>
          <p:cNvSpPr>
            <a:spLocks noGrp="1"/>
          </p:cNvSpPr>
          <p:nvPr>
            <p:ph sz="quarter" idx="16" hasCustomPrompt="1"/>
          </p:nvPr>
        </p:nvSpPr>
        <p:spPr>
          <a:xfrm>
            <a:off x="6146509" y="1881188"/>
            <a:ext cx="2695586" cy="2676592"/>
          </a:xfrm>
          <a:prstGeom prst="wedgeRectCallout">
            <a:avLst/>
          </a:prstGeom>
          <a:solidFill>
            <a:schemeClr val="bg1"/>
          </a:solidFill>
        </p:spPr>
        <p:txBody>
          <a:bodyPr lIns="360000" tIns="360000" rIns="360000" bIns="360000" anchor="ctr" anchorCtr="1">
            <a:noAutofit/>
          </a:bodyPr>
          <a:lstStyle>
            <a:lvl1pPr marL="0" marR="0" indent="0" algn="ctr" defTabSz="844059" rtl="0" eaLnBrk="1" fontAlgn="auto" latinLnBrk="0" hangingPunct="1">
              <a:lnSpc>
                <a:spcPct val="100000"/>
              </a:lnSpc>
              <a:spcBef>
                <a:spcPts val="0"/>
              </a:spcBef>
              <a:spcAft>
                <a:spcPts val="738"/>
              </a:spcAft>
              <a:buClrTx/>
              <a:buSzTx/>
              <a:buFont typeface="Arial" panose="020B0604020202020204" pitchFamily="34" charset="0"/>
              <a:buNone/>
              <a:tabLst/>
              <a:defRPr sz="1846" b="1">
                <a:solidFill>
                  <a:schemeClr val="tx2"/>
                </a:solidFill>
              </a:defRPr>
            </a:lvl1pPr>
            <a:lvl2pPr>
              <a:defRPr sz="1846" b="1">
                <a:solidFill>
                  <a:schemeClr val="bg1"/>
                </a:solidFill>
              </a:defRPr>
            </a:lvl2pPr>
            <a:lvl3pPr>
              <a:defRPr sz="1846" b="1">
                <a:solidFill>
                  <a:schemeClr val="bg1"/>
                </a:solidFill>
              </a:defRPr>
            </a:lvl3pPr>
            <a:lvl4pPr>
              <a:defRPr sz="1662" b="1">
                <a:solidFill>
                  <a:schemeClr val="bg1"/>
                </a:solidFill>
              </a:defRPr>
            </a:lvl4pPr>
            <a:lvl5pPr>
              <a:defRPr sz="1108" b="1">
                <a:solidFill>
                  <a:schemeClr val="bg1"/>
                </a:solidFill>
              </a:defRPr>
            </a:lvl5pPr>
          </a:lstStyle>
          <a:p>
            <a:pPr lvl="0"/>
            <a:r>
              <a:rPr lang="en-US" dirty="0"/>
              <a:t>This is a </a:t>
            </a:r>
            <a:br>
              <a:rPr lang="en-US" dirty="0"/>
            </a:br>
            <a:r>
              <a:rPr lang="en-US" dirty="0"/>
              <a:t>pull out quote</a:t>
            </a:r>
          </a:p>
        </p:txBody>
      </p:sp>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291903" y="2232494"/>
            <a:ext cx="2695586" cy="2676592"/>
          </a:xfrm>
          <a:prstGeom prst="wedgeRectCallout">
            <a:avLst/>
          </a:prstGeom>
          <a:solidFill>
            <a:schemeClr val="bg1"/>
          </a:solidFill>
        </p:spPr>
        <p:txBody>
          <a:bodyPr lIns="360000" tIns="360000" rIns="360000" bIns="360000" anchor="ctr" anchorCtr="1">
            <a:noAutofit/>
          </a:bodyPr>
          <a:lstStyle>
            <a:lvl1pPr algn="ctr">
              <a:defRPr sz="1846" b="1">
                <a:solidFill>
                  <a:schemeClr val="tx2"/>
                </a:solidFill>
              </a:defRPr>
            </a:lvl1pPr>
            <a:lvl2pPr>
              <a:defRPr sz="1846" b="1">
                <a:solidFill>
                  <a:schemeClr val="bg1"/>
                </a:solidFill>
              </a:defRPr>
            </a:lvl2pPr>
            <a:lvl3pPr>
              <a:defRPr sz="1846" b="1">
                <a:solidFill>
                  <a:schemeClr val="bg1"/>
                </a:solidFill>
              </a:defRPr>
            </a:lvl3pPr>
            <a:lvl4pPr>
              <a:defRPr sz="1662" b="1">
                <a:solidFill>
                  <a:schemeClr val="bg1"/>
                </a:solidFill>
              </a:defRPr>
            </a:lvl4pPr>
            <a:lvl5pPr>
              <a:defRPr sz="1108" b="1">
                <a:solidFill>
                  <a:schemeClr val="bg1"/>
                </a:solidFill>
              </a:defRPr>
            </a:lvl5pPr>
          </a:lstStyle>
          <a:p>
            <a:pPr lvl="0"/>
            <a:r>
              <a:rPr lang="en-US" dirty="0"/>
              <a:t>This is a </a:t>
            </a:r>
            <a:br>
              <a:rPr lang="en-US" dirty="0"/>
            </a:br>
            <a:r>
              <a:rPr lang="en-US" dirty="0"/>
              <a:t>pull out quote</a:t>
            </a:r>
          </a:p>
        </p:txBody>
      </p:sp>
      <p:sp>
        <p:nvSpPr>
          <p:cNvPr id="38" name="Footer Placeholder 3">
            <a:extLst>
              <a:ext uri="{FF2B5EF4-FFF2-40B4-BE49-F238E27FC236}">
                <a16:creationId xmlns:a16="http://schemas.microsoft.com/office/drawing/2014/main" id="{D2C31501-0430-3C4C-BCDF-02858EDB8934}"/>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bg1"/>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41" name="Title 1">
            <a:extLst>
              <a:ext uri="{FF2B5EF4-FFF2-40B4-BE49-F238E27FC236}">
                <a16:creationId xmlns:a16="http://schemas.microsoft.com/office/drawing/2014/main" id="{7267B948-0C8C-C34E-9539-DA705E0C3BC8}"/>
              </a:ext>
            </a:extLst>
          </p:cNvPr>
          <p:cNvSpPr>
            <a:spLocks noGrp="1"/>
          </p:cNvSpPr>
          <p:nvPr>
            <p:ph type="title" hasCustomPrompt="1"/>
          </p:nvPr>
        </p:nvSpPr>
        <p:spPr>
          <a:xfrm>
            <a:off x="291903" y="668773"/>
            <a:ext cx="8560196" cy="498470"/>
          </a:xfrm>
        </p:spPr>
        <p:txBody>
          <a:bodyPr>
            <a:noAutofit/>
          </a:bodyPr>
          <a:lstStyle>
            <a:lvl1pPr>
              <a:defRPr>
                <a:solidFill>
                  <a:schemeClr val="bg1"/>
                </a:solidFill>
              </a:defRPr>
            </a:lvl1pPr>
          </a:lstStyle>
          <a:p>
            <a:r>
              <a:rPr lang="en-US" dirty="0"/>
              <a:t>Quote slide</a:t>
            </a:r>
            <a:endParaRPr lang="en-AU" dirty="0"/>
          </a:p>
        </p:txBody>
      </p:sp>
      <p:grpSp>
        <p:nvGrpSpPr>
          <p:cNvPr id="43" name="Group 42">
            <a:extLst>
              <a:ext uri="{FF2B5EF4-FFF2-40B4-BE49-F238E27FC236}">
                <a16:creationId xmlns:a16="http://schemas.microsoft.com/office/drawing/2014/main" id="{3FDBC2A4-1DB4-3540-9D5A-4346507D58F7}"/>
              </a:ext>
            </a:extLst>
          </p:cNvPr>
          <p:cNvGrpSpPr/>
          <p:nvPr userDrawn="1"/>
        </p:nvGrpSpPr>
        <p:grpSpPr>
          <a:xfrm>
            <a:off x="311134" y="365496"/>
            <a:ext cx="2347748" cy="170496"/>
            <a:chOff x="446350" y="402893"/>
            <a:chExt cx="2745153" cy="187940"/>
          </a:xfrm>
        </p:grpSpPr>
        <p:cxnSp>
          <p:nvCxnSpPr>
            <p:cNvPr id="44" name="Straight Connector 43">
              <a:extLst>
                <a:ext uri="{FF2B5EF4-FFF2-40B4-BE49-F238E27FC236}">
                  <a16:creationId xmlns:a16="http://schemas.microsoft.com/office/drawing/2014/main" id="{B3EC247D-2EC7-9E42-883C-EF046AB6BACA}"/>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212102C-AC82-604A-9FB1-E27A1360EF3B}"/>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bg1"/>
                  </a:solidFill>
                  <a:latin typeface="Montserrat SemiBold" pitchFamily="2" charset="77"/>
                </a:rPr>
                <a:t>NSW Department of Education</a:t>
              </a:r>
            </a:p>
          </p:txBody>
        </p:sp>
      </p:grpSp>
      <p:sp>
        <p:nvSpPr>
          <p:cNvPr id="46" name="Text Placeholder 2078">
            <a:extLst>
              <a:ext uri="{FF2B5EF4-FFF2-40B4-BE49-F238E27FC236}">
                <a16:creationId xmlns:a16="http://schemas.microsoft.com/office/drawing/2014/main" id="{1D5702CF-0BB8-3E41-9985-B251C879BFEF}"/>
              </a:ext>
            </a:extLst>
          </p:cNvPr>
          <p:cNvSpPr>
            <a:spLocks noGrp="1"/>
          </p:cNvSpPr>
          <p:nvPr>
            <p:ph type="body" sz="quarter" idx="24" hasCustomPrompt="1"/>
          </p:nvPr>
        </p:nvSpPr>
        <p:spPr>
          <a:xfrm>
            <a:off x="291902" y="1175567"/>
            <a:ext cx="8575485" cy="276999"/>
          </a:xfrm>
        </p:spPr>
        <p:txBody>
          <a:bodyPr wrap="square">
            <a:noAutofit/>
          </a:bodyPr>
          <a:lstStyle>
            <a:lvl1pPr>
              <a:defRPr sz="1662" b="0" i="0">
                <a:solidFill>
                  <a:schemeClr val="bg1"/>
                </a:solidFill>
                <a:latin typeface="Montserrat SemiBold" pitchFamily="2" charset="77"/>
              </a:defRPr>
            </a:lvl1pPr>
            <a:lvl2pPr marL="0" indent="0">
              <a:buNone/>
              <a:defRPr/>
            </a:lvl2pPr>
          </a:lstStyle>
          <a:p>
            <a:pPr lvl="0"/>
            <a:r>
              <a:rPr lang="en-US" dirty="0"/>
              <a:t>Subtitle goes here</a:t>
            </a:r>
          </a:p>
        </p:txBody>
      </p:sp>
      <p:grpSp>
        <p:nvGrpSpPr>
          <p:cNvPr id="15" name="Group 4">
            <a:extLst>
              <a:ext uri="{FF2B5EF4-FFF2-40B4-BE49-F238E27FC236}">
                <a16:creationId xmlns:a16="http://schemas.microsoft.com/office/drawing/2014/main" id="{36762200-99B6-C34E-B5FF-C0CFFBCD7AD9}"/>
              </a:ext>
            </a:extLst>
          </p:cNvPr>
          <p:cNvGrpSpPr>
            <a:grpSpLocks noChangeAspect="1"/>
          </p:cNvGrpSpPr>
          <p:nvPr userDrawn="1"/>
        </p:nvGrpSpPr>
        <p:grpSpPr bwMode="auto">
          <a:xfrm>
            <a:off x="6883203" y="5339203"/>
            <a:ext cx="630621" cy="669983"/>
            <a:chOff x="2737" y="1746"/>
            <a:chExt cx="1266" cy="1268"/>
          </a:xfrm>
        </p:grpSpPr>
        <p:sp>
          <p:nvSpPr>
            <p:cNvPr id="16" name="Freeform 15">
              <a:extLst>
                <a:ext uri="{FF2B5EF4-FFF2-40B4-BE49-F238E27FC236}">
                  <a16:creationId xmlns:a16="http://schemas.microsoft.com/office/drawing/2014/main" id="{136C20F6-EC7E-064A-8E0D-11976B391CBF}"/>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17" name="Freeform 16">
              <a:extLst>
                <a:ext uri="{FF2B5EF4-FFF2-40B4-BE49-F238E27FC236}">
                  <a16:creationId xmlns:a16="http://schemas.microsoft.com/office/drawing/2014/main" id="{321CF9B5-E746-A240-8BB3-D19DE85146C0}"/>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18" name="Group 4">
            <a:extLst>
              <a:ext uri="{FF2B5EF4-FFF2-40B4-BE49-F238E27FC236}">
                <a16:creationId xmlns:a16="http://schemas.microsoft.com/office/drawing/2014/main" id="{5D266DD8-D7F2-9F43-8E7A-F3EEC70D9909}"/>
              </a:ext>
            </a:extLst>
          </p:cNvPr>
          <p:cNvGrpSpPr>
            <a:grpSpLocks noChangeAspect="1"/>
          </p:cNvGrpSpPr>
          <p:nvPr userDrawn="1"/>
        </p:nvGrpSpPr>
        <p:grpSpPr bwMode="auto">
          <a:xfrm>
            <a:off x="7047326" y="-350398"/>
            <a:ext cx="630621" cy="669983"/>
            <a:chOff x="2737" y="1746"/>
            <a:chExt cx="1266" cy="1268"/>
          </a:xfrm>
        </p:grpSpPr>
        <p:sp>
          <p:nvSpPr>
            <p:cNvPr id="19" name="Freeform 18">
              <a:extLst>
                <a:ext uri="{FF2B5EF4-FFF2-40B4-BE49-F238E27FC236}">
                  <a16:creationId xmlns:a16="http://schemas.microsoft.com/office/drawing/2014/main" id="{3ABE757F-F34D-3C4E-88E0-544321974CF0}"/>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0" name="Freeform 19">
              <a:extLst>
                <a:ext uri="{FF2B5EF4-FFF2-40B4-BE49-F238E27FC236}">
                  <a16:creationId xmlns:a16="http://schemas.microsoft.com/office/drawing/2014/main" id="{CDB9F5AC-A753-F24E-A32F-9052B6A8181E}"/>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21" name="Group 4">
            <a:extLst>
              <a:ext uri="{FF2B5EF4-FFF2-40B4-BE49-F238E27FC236}">
                <a16:creationId xmlns:a16="http://schemas.microsoft.com/office/drawing/2014/main" id="{0168AE41-93F3-A34E-8581-5CEC02DFC3ED}"/>
              </a:ext>
            </a:extLst>
          </p:cNvPr>
          <p:cNvGrpSpPr>
            <a:grpSpLocks noChangeAspect="1"/>
          </p:cNvGrpSpPr>
          <p:nvPr userDrawn="1"/>
        </p:nvGrpSpPr>
        <p:grpSpPr bwMode="auto">
          <a:xfrm>
            <a:off x="8479301" y="6124027"/>
            <a:ext cx="376312" cy="430903"/>
            <a:chOff x="1841" y="2"/>
            <a:chExt cx="4000" cy="4318"/>
          </a:xfrm>
          <a:solidFill>
            <a:schemeClr val="bg1"/>
          </a:solidFill>
        </p:grpSpPr>
        <p:sp>
          <p:nvSpPr>
            <p:cNvPr id="22" name="Freeform 5">
              <a:extLst>
                <a:ext uri="{FF2B5EF4-FFF2-40B4-BE49-F238E27FC236}">
                  <a16:creationId xmlns:a16="http://schemas.microsoft.com/office/drawing/2014/main" id="{5B5E2938-72CF-8048-9ACA-CF33E1E84758}"/>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3" name="Freeform 6">
              <a:extLst>
                <a:ext uri="{FF2B5EF4-FFF2-40B4-BE49-F238E27FC236}">
                  <a16:creationId xmlns:a16="http://schemas.microsoft.com/office/drawing/2014/main" id="{69063535-FC63-B542-8A1F-DEE862650CFB}"/>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Tree>
    <p:extLst>
      <p:ext uri="{BB962C8B-B14F-4D97-AF65-F5344CB8AC3E}">
        <p14:creationId xmlns:p14="http://schemas.microsoft.com/office/powerpoint/2010/main" val="461016803"/>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hart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hasCustomPrompt="1"/>
          </p:nvPr>
        </p:nvSpPr>
        <p:spPr/>
        <p:txBody>
          <a:bodyPr anchor="t" anchorCtr="0">
            <a:noAutofit/>
          </a:bodyPr>
          <a:lstStyle>
            <a:lvl1pPr>
              <a:defRPr>
                <a:solidFill>
                  <a:schemeClr val="accent1"/>
                </a:solidFill>
              </a:defRPr>
            </a:lvl1pPr>
          </a:lstStyle>
          <a:p>
            <a:r>
              <a:rPr lang="en-US" dirty="0"/>
              <a:t>Chart slide</a:t>
            </a:r>
            <a:endParaRPr lang="en-AU" dirty="0"/>
          </a:p>
        </p:txBody>
      </p:sp>
      <p:sp>
        <p:nvSpPr>
          <p:cNvPr id="14" name="Chart Placeholder 13">
            <a:extLst>
              <a:ext uri="{FF2B5EF4-FFF2-40B4-BE49-F238E27FC236}">
                <a16:creationId xmlns:a16="http://schemas.microsoft.com/office/drawing/2014/main" id="{D33AC7D5-E738-AD4B-95D6-9C3FCF65F145}"/>
              </a:ext>
            </a:extLst>
          </p:cNvPr>
          <p:cNvSpPr>
            <a:spLocks noGrp="1"/>
          </p:cNvSpPr>
          <p:nvPr>
            <p:ph type="chart" sz="quarter" idx="14" hasCustomPrompt="1"/>
          </p:nvPr>
        </p:nvSpPr>
        <p:spPr>
          <a:xfrm>
            <a:off x="292046" y="1665288"/>
            <a:ext cx="5707674" cy="4246562"/>
          </a:xfrm>
          <a:noFill/>
        </p:spPr>
        <p:txBody>
          <a:bodyPr lIns="360000" tIns="360000"/>
          <a:lstStyle/>
          <a:p>
            <a:r>
              <a:rPr lang="en-US" dirty="0"/>
              <a:t>Insert chart here</a:t>
            </a:r>
          </a:p>
        </p:txBody>
      </p:sp>
      <p:sp>
        <p:nvSpPr>
          <p:cNvPr id="20" name="Content Placeholder 12">
            <a:extLst>
              <a:ext uri="{FF2B5EF4-FFF2-40B4-BE49-F238E27FC236}">
                <a16:creationId xmlns:a16="http://schemas.microsoft.com/office/drawing/2014/main" id="{0129E124-9A9B-2640-9E5D-9644494EE577}"/>
              </a:ext>
            </a:extLst>
          </p:cNvPr>
          <p:cNvSpPr>
            <a:spLocks noGrp="1"/>
          </p:cNvSpPr>
          <p:nvPr>
            <p:ph sz="quarter" idx="15" hasCustomPrompt="1"/>
          </p:nvPr>
        </p:nvSpPr>
        <p:spPr>
          <a:xfrm>
            <a:off x="5997821" y="2898776"/>
            <a:ext cx="2854279" cy="2310007"/>
          </a:xfrm>
          <a:prstGeom prst="rect">
            <a:avLst/>
          </a:prstGeo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chemeClr val="tx2"/>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chemeClr val="tx2"/>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chemeClr val="tx2"/>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chemeClr val="tx2"/>
                </a:solidFill>
              </a:defRPr>
            </a:lvl4pPr>
            <a:lvl5pPr>
              <a:defRPr>
                <a:solidFill>
                  <a:schemeClr val="tx2"/>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grpSp>
        <p:nvGrpSpPr>
          <p:cNvPr id="6" name="Group 5">
            <a:extLst>
              <a:ext uri="{FF2B5EF4-FFF2-40B4-BE49-F238E27FC236}">
                <a16:creationId xmlns:a16="http://schemas.microsoft.com/office/drawing/2014/main" id="{29C226E9-6956-C54B-A69A-4904D6C5664C}"/>
              </a:ext>
            </a:extLst>
          </p:cNvPr>
          <p:cNvGrpSpPr/>
          <p:nvPr userDrawn="1"/>
        </p:nvGrpSpPr>
        <p:grpSpPr>
          <a:xfrm>
            <a:off x="311134" y="365496"/>
            <a:ext cx="2347748" cy="170496"/>
            <a:chOff x="446350" y="402893"/>
            <a:chExt cx="2745153" cy="187940"/>
          </a:xfrm>
        </p:grpSpPr>
        <p:cxnSp>
          <p:nvCxnSpPr>
            <p:cNvPr id="7" name="Straight Connector 6">
              <a:extLst>
                <a:ext uri="{FF2B5EF4-FFF2-40B4-BE49-F238E27FC236}">
                  <a16:creationId xmlns:a16="http://schemas.microsoft.com/office/drawing/2014/main" id="{4C4BC6BD-7AC6-C047-B078-4628DC017F8D}"/>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31A805F-FEDE-694C-B2EB-887E6393608E}"/>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tx2"/>
                  </a:solidFill>
                  <a:latin typeface="Montserrat SemiBold" pitchFamily="2" charset="77"/>
                </a:rPr>
                <a:t>NSW Department of Education</a:t>
              </a:r>
            </a:p>
          </p:txBody>
        </p:sp>
      </p:grpSp>
      <p:sp>
        <p:nvSpPr>
          <p:cNvPr id="13" name="Footer Placeholder 3">
            <a:extLst>
              <a:ext uri="{FF2B5EF4-FFF2-40B4-BE49-F238E27FC236}">
                <a16:creationId xmlns:a16="http://schemas.microsoft.com/office/drawing/2014/main" id="{6D7D6688-1806-1340-B1CE-CFB54359F330}"/>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grpSp>
        <p:nvGrpSpPr>
          <p:cNvPr id="16" name="Group 4">
            <a:extLst>
              <a:ext uri="{FF2B5EF4-FFF2-40B4-BE49-F238E27FC236}">
                <a16:creationId xmlns:a16="http://schemas.microsoft.com/office/drawing/2014/main" id="{37D245E4-5D86-7C4C-9539-06BB517A3245}"/>
              </a:ext>
            </a:extLst>
          </p:cNvPr>
          <p:cNvGrpSpPr>
            <a:grpSpLocks noChangeAspect="1"/>
          </p:cNvGrpSpPr>
          <p:nvPr userDrawn="1"/>
        </p:nvGrpSpPr>
        <p:grpSpPr bwMode="auto">
          <a:xfrm>
            <a:off x="4894583" y="6347356"/>
            <a:ext cx="961288" cy="1021289"/>
            <a:chOff x="2737" y="1746"/>
            <a:chExt cx="1266" cy="1268"/>
          </a:xfrm>
        </p:grpSpPr>
        <p:sp>
          <p:nvSpPr>
            <p:cNvPr id="17" name="Freeform 16">
              <a:extLst>
                <a:ext uri="{FF2B5EF4-FFF2-40B4-BE49-F238E27FC236}">
                  <a16:creationId xmlns:a16="http://schemas.microsoft.com/office/drawing/2014/main" id="{900FDE27-CD63-AE42-8F14-91BF5D7F9DF7}"/>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18" name="Freeform 17">
              <a:extLst>
                <a:ext uri="{FF2B5EF4-FFF2-40B4-BE49-F238E27FC236}">
                  <a16:creationId xmlns:a16="http://schemas.microsoft.com/office/drawing/2014/main" id="{EF60963C-AF70-9C41-A8AF-D3ED173E5AA5}"/>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19" name="Group 4">
            <a:extLst>
              <a:ext uri="{FF2B5EF4-FFF2-40B4-BE49-F238E27FC236}">
                <a16:creationId xmlns:a16="http://schemas.microsoft.com/office/drawing/2014/main" id="{2B3B7E8A-9ABD-1941-B552-068650948E36}"/>
              </a:ext>
            </a:extLst>
          </p:cNvPr>
          <p:cNvGrpSpPr>
            <a:grpSpLocks noChangeAspect="1"/>
          </p:cNvGrpSpPr>
          <p:nvPr userDrawn="1"/>
        </p:nvGrpSpPr>
        <p:grpSpPr bwMode="auto">
          <a:xfrm>
            <a:off x="7885857" y="-578855"/>
            <a:ext cx="961288" cy="1021289"/>
            <a:chOff x="2737" y="1746"/>
            <a:chExt cx="1266" cy="1268"/>
          </a:xfrm>
        </p:grpSpPr>
        <p:sp>
          <p:nvSpPr>
            <p:cNvPr id="21" name="Freeform 20">
              <a:extLst>
                <a:ext uri="{FF2B5EF4-FFF2-40B4-BE49-F238E27FC236}">
                  <a16:creationId xmlns:a16="http://schemas.microsoft.com/office/drawing/2014/main" id="{DD4A8884-C56E-504B-BCB0-93EB4719884F}"/>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2" name="Freeform 21">
              <a:extLst>
                <a:ext uri="{FF2B5EF4-FFF2-40B4-BE49-F238E27FC236}">
                  <a16:creationId xmlns:a16="http://schemas.microsoft.com/office/drawing/2014/main" id="{282EBF3E-8B24-BB45-9F2C-BF81FBB55A6C}"/>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23" name="Group 4">
            <a:extLst>
              <a:ext uri="{FF2B5EF4-FFF2-40B4-BE49-F238E27FC236}">
                <a16:creationId xmlns:a16="http://schemas.microsoft.com/office/drawing/2014/main" id="{4397B933-E56C-8C48-AD79-F9AD12EC19C0}"/>
              </a:ext>
            </a:extLst>
          </p:cNvPr>
          <p:cNvGrpSpPr>
            <a:grpSpLocks noChangeAspect="1"/>
          </p:cNvGrpSpPr>
          <p:nvPr userDrawn="1"/>
        </p:nvGrpSpPr>
        <p:grpSpPr bwMode="auto">
          <a:xfrm>
            <a:off x="5855871" y="6124071"/>
            <a:ext cx="289212" cy="307264"/>
            <a:chOff x="2737" y="1746"/>
            <a:chExt cx="1266" cy="1268"/>
          </a:xfrm>
        </p:grpSpPr>
        <p:sp>
          <p:nvSpPr>
            <p:cNvPr id="24" name="Freeform 23">
              <a:extLst>
                <a:ext uri="{FF2B5EF4-FFF2-40B4-BE49-F238E27FC236}">
                  <a16:creationId xmlns:a16="http://schemas.microsoft.com/office/drawing/2014/main" id="{D4808759-8D98-1A4C-9761-9C1A6BBDBD5F}"/>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5" name="Freeform 24">
              <a:extLst>
                <a:ext uri="{FF2B5EF4-FFF2-40B4-BE49-F238E27FC236}">
                  <a16:creationId xmlns:a16="http://schemas.microsoft.com/office/drawing/2014/main" id="{1A9B84BA-D82C-9945-91EB-222FB060FF7F}"/>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26" name="Group 25">
            <a:extLst>
              <a:ext uri="{FF2B5EF4-FFF2-40B4-BE49-F238E27FC236}">
                <a16:creationId xmlns:a16="http://schemas.microsoft.com/office/drawing/2014/main" id="{51015AC6-7168-CA46-B73E-FDA517F06A42}"/>
              </a:ext>
            </a:extLst>
          </p:cNvPr>
          <p:cNvGrpSpPr/>
          <p:nvPr userDrawn="1"/>
        </p:nvGrpSpPr>
        <p:grpSpPr>
          <a:xfrm>
            <a:off x="-3481108" y="3284346"/>
            <a:ext cx="3039328" cy="1782833"/>
            <a:chOff x="6940574" y="1572373"/>
            <a:chExt cx="1908625" cy="881447"/>
          </a:xfrm>
        </p:grpSpPr>
        <p:sp>
          <p:nvSpPr>
            <p:cNvPr id="27" name="Rectangle 26">
              <a:extLst>
                <a:ext uri="{FF2B5EF4-FFF2-40B4-BE49-F238E27FC236}">
                  <a16:creationId xmlns:a16="http://schemas.microsoft.com/office/drawing/2014/main" id="{EA1E3D4E-4944-FA49-99A8-78C8EF0E5D71}"/>
                </a:ext>
              </a:extLst>
            </p:cNvPr>
            <p:cNvSpPr/>
            <p:nvPr/>
          </p:nvSpPr>
          <p:spPr>
            <a:xfrm>
              <a:off x="6940574" y="1960458"/>
              <a:ext cx="1774322" cy="493362"/>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To have more control of the labels with the charts you can insert them manually. Go to insert &gt; text box and place the text where you see fit. Example shown is within the bar. </a:t>
              </a:r>
            </a:p>
          </p:txBody>
        </p:sp>
        <p:sp>
          <p:nvSpPr>
            <p:cNvPr id="28" name="Triangle 27">
              <a:extLst>
                <a:ext uri="{FF2B5EF4-FFF2-40B4-BE49-F238E27FC236}">
                  <a16:creationId xmlns:a16="http://schemas.microsoft.com/office/drawing/2014/main" id="{5D1A455A-8376-0B41-8A26-8C7C68164866}"/>
                </a:ext>
              </a:extLst>
            </p:cNvPr>
            <p:cNvSpPr/>
            <p:nvPr/>
          </p:nvSpPr>
          <p:spPr>
            <a:xfrm rot="5400000">
              <a:off x="8610248" y="2049165"/>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29" name="Rectangle 28">
              <a:extLst>
                <a:ext uri="{FF2B5EF4-FFF2-40B4-BE49-F238E27FC236}">
                  <a16:creationId xmlns:a16="http://schemas.microsoft.com/office/drawing/2014/main" id="{C6A7529E-9368-3D42-970A-F76BE4472B75}"/>
                </a:ext>
              </a:extLst>
            </p:cNvPr>
            <p:cNvSpPr/>
            <p:nvPr/>
          </p:nvSpPr>
          <p:spPr>
            <a:xfrm>
              <a:off x="6940574" y="1572373"/>
              <a:ext cx="1766920"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MANUAL LABELLING</a:t>
              </a:r>
              <a:endParaRPr lang="en-US" sz="1477" dirty="0">
                <a:solidFill>
                  <a:schemeClr val="tx1">
                    <a:lumMod val="50000"/>
                  </a:schemeClr>
                </a:solidFill>
                <a:latin typeface="Oswald Medium"/>
                <a:ea typeface="Roboto" charset="0"/>
                <a:cs typeface="Roboto" charset="0"/>
              </a:endParaRPr>
            </a:p>
          </p:txBody>
        </p:sp>
      </p:grpSp>
      <p:sp>
        <p:nvSpPr>
          <p:cNvPr id="4" name="Text Placeholder 3">
            <a:extLst>
              <a:ext uri="{FF2B5EF4-FFF2-40B4-BE49-F238E27FC236}">
                <a16:creationId xmlns:a16="http://schemas.microsoft.com/office/drawing/2014/main" id="{992DB65D-C6C6-854A-8CC7-67C809068550}"/>
              </a:ext>
            </a:extLst>
          </p:cNvPr>
          <p:cNvSpPr>
            <a:spLocks noGrp="1"/>
          </p:cNvSpPr>
          <p:nvPr>
            <p:ph type="body" sz="quarter" idx="16" hasCustomPrompt="1"/>
          </p:nvPr>
        </p:nvSpPr>
        <p:spPr>
          <a:xfrm>
            <a:off x="291613" y="5911851"/>
            <a:ext cx="5723792" cy="277813"/>
          </a:xfrm>
        </p:spPr>
        <p:txBody>
          <a:bodyPr/>
          <a:lstStyle>
            <a:lvl1pPr>
              <a:defRPr sz="831"/>
            </a:lvl1pPr>
          </a:lstStyle>
          <a:p>
            <a:pPr lvl="0"/>
            <a:r>
              <a:rPr lang="en-US" dirty="0"/>
              <a:t>Insert footnote/source here</a:t>
            </a:r>
          </a:p>
        </p:txBody>
      </p:sp>
    </p:spTree>
    <p:extLst>
      <p:ext uri="{BB962C8B-B14F-4D97-AF65-F5344CB8AC3E}">
        <p14:creationId xmlns:p14="http://schemas.microsoft.com/office/powerpoint/2010/main" val="3723788798"/>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able Slide A">
    <p:bg>
      <p:bgPr>
        <a:solidFill>
          <a:schemeClr val="bg1"/>
        </a:solidFill>
        <a:effectLst/>
      </p:bgPr>
    </p:bg>
    <p:spTree>
      <p:nvGrpSpPr>
        <p:cNvPr id="1" name=""/>
        <p:cNvGrpSpPr/>
        <p:nvPr/>
      </p:nvGrpSpPr>
      <p:grpSpPr>
        <a:xfrm>
          <a:off x="0" y="0"/>
          <a:ext cx="0" cy="0"/>
          <a:chOff x="0" y="0"/>
          <a:chExt cx="0" cy="0"/>
        </a:xfrm>
      </p:grpSpPr>
      <p:sp>
        <p:nvSpPr>
          <p:cNvPr id="4" name="Table Placeholder 3">
            <a:extLst>
              <a:ext uri="{FF2B5EF4-FFF2-40B4-BE49-F238E27FC236}">
                <a16:creationId xmlns:a16="http://schemas.microsoft.com/office/drawing/2014/main" id="{86391B83-AB9E-F240-9CE1-6F75D24E0583}"/>
              </a:ext>
            </a:extLst>
          </p:cNvPr>
          <p:cNvSpPr>
            <a:spLocks noGrp="1"/>
          </p:cNvSpPr>
          <p:nvPr>
            <p:ph type="tbl" sz="quarter" idx="15" hasCustomPrompt="1"/>
          </p:nvPr>
        </p:nvSpPr>
        <p:spPr>
          <a:xfrm>
            <a:off x="291903" y="1665288"/>
            <a:ext cx="8560777" cy="4246562"/>
          </a:xfrm>
          <a:solidFill>
            <a:schemeClr val="bg1"/>
          </a:solidFill>
        </p:spPr>
        <p:txBody>
          <a:bodyPr vert="horz" lIns="360000" tIns="360000" rIns="0" bIns="0" rtlCol="0">
            <a:normAutofit/>
          </a:bodyPr>
          <a:lstStyle>
            <a:lvl1pPr>
              <a:defRPr lang="en-US"/>
            </a:lvl1pPr>
          </a:lstStyle>
          <a:p>
            <a:pPr lvl="0"/>
            <a:r>
              <a:rPr lang="en-US" dirty="0"/>
              <a:t>Insert table here</a:t>
            </a:r>
          </a:p>
        </p:txBody>
      </p:sp>
      <p:sp>
        <p:nvSpPr>
          <p:cNvPr id="2" name="Title 1">
            <a:extLst>
              <a:ext uri="{FF2B5EF4-FFF2-40B4-BE49-F238E27FC236}">
                <a16:creationId xmlns:a16="http://schemas.microsoft.com/office/drawing/2014/main" id="{230DD9A7-09FE-4E1B-A672-CED018A0372F}"/>
              </a:ext>
            </a:extLst>
          </p:cNvPr>
          <p:cNvSpPr>
            <a:spLocks noGrp="1"/>
          </p:cNvSpPr>
          <p:nvPr>
            <p:ph type="title" hasCustomPrompt="1"/>
          </p:nvPr>
        </p:nvSpPr>
        <p:spPr/>
        <p:txBody>
          <a:bodyPr>
            <a:noAutofit/>
          </a:bodyPr>
          <a:lstStyle>
            <a:lvl1pPr>
              <a:defRPr>
                <a:solidFill>
                  <a:schemeClr val="accent1"/>
                </a:solidFill>
              </a:defRPr>
            </a:lvl1pPr>
          </a:lstStyle>
          <a:p>
            <a:r>
              <a:rPr lang="en-US" dirty="0"/>
              <a:t>Table slide</a:t>
            </a:r>
            <a:endParaRPr lang="en-AU" dirty="0"/>
          </a:p>
        </p:txBody>
      </p:sp>
      <p:grpSp>
        <p:nvGrpSpPr>
          <p:cNvPr id="5" name="Group 4">
            <a:extLst>
              <a:ext uri="{FF2B5EF4-FFF2-40B4-BE49-F238E27FC236}">
                <a16:creationId xmlns:a16="http://schemas.microsoft.com/office/drawing/2014/main" id="{85DCF70B-BE39-AE41-856E-AE133E8DA2AD}"/>
              </a:ext>
            </a:extLst>
          </p:cNvPr>
          <p:cNvGrpSpPr/>
          <p:nvPr userDrawn="1"/>
        </p:nvGrpSpPr>
        <p:grpSpPr>
          <a:xfrm>
            <a:off x="311134" y="365496"/>
            <a:ext cx="2347748" cy="170496"/>
            <a:chOff x="446350" y="402893"/>
            <a:chExt cx="2745153" cy="187940"/>
          </a:xfrm>
        </p:grpSpPr>
        <p:cxnSp>
          <p:nvCxnSpPr>
            <p:cNvPr id="6" name="Straight Connector 5">
              <a:extLst>
                <a:ext uri="{FF2B5EF4-FFF2-40B4-BE49-F238E27FC236}">
                  <a16:creationId xmlns:a16="http://schemas.microsoft.com/office/drawing/2014/main" id="{DC4F643E-4361-5C49-9F09-60A150F97625}"/>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237ED8D-743E-4A42-AF82-06B91EF4579F}"/>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accent1"/>
                  </a:solidFill>
                  <a:latin typeface="Montserrat SemiBold" pitchFamily="2" charset="77"/>
                </a:rPr>
                <a:t>NSW Department of Education</a:t>
              </a:r>
            </a:p>
          </p:txBody>
        </p:sp>
      </p:grpSp>
      <p:sp>
        <p:nvSpPr>
          <p:cNvPr id="15" name="Footer Placeholder 3">
            <a:extLst>
              <a:ext uri="{FF2B5EF4-FFF2-40B4-BE49-F238E27FC236}">
                <a16:creationId xmlns:a16="http://schemas.microsoft.com/office/drawing/2014/main" id="{FF86FB59-E627-814F-B55C-0F646E458363}"/>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16" name="Text Placeholder 2078">
            <a:extLst>
              <a:ext uri="{FF2B5EF4-FFF2-40B4-BE49-F238E27FC236}">
                <a16:creationId xmlns:a16="http://schemas.microsoft.com/office/drawing/2014/main" id="{03CCD123-B352-A34F-BE8E-7204D3EA1148}"/>
              </a:ext>
            </a:extLst>
          </p:cNvPr>
          <p:cNvSpPr>
            <a:spLocks noGrp="1"/>
          </p:cNvSpPr>
          <p:nvPr>
            <p:ph type="body" sz="quarter" idx="24" hasCustomPrompt="1"/>
          </p:nvPr>
        </p:nvSpPr>
        <p:spPr>
          <a:xfrm>
            <a:off x="291902" y="1175567"/>
            <a:ext cx="8575485" cy="276999"/>
          </a:xfrm>
        </p:spPr>
        <p:txBody>
          <a:bodyPr wrap="square">
            <a:noAutofit/>
          </a:bodyPr>
          <a:lstStyle>
            <a:lvl1pPr>
              <a:defRPr sz="1662" b="0" i="0">
                <a:solidFill>
                  <a:schemeClr val="tx2"/>
                </a:solidFill>
                <a:latin typeface="Montserrat SemiBold" pitchFamily="2" charset="77"/>
              </a:defRPr>
            </a:lvl1pPr>
            <a:lvl2pPr marL="0" indent="0">
              <a:buNone/>
              <a:defRPr/>
            </a:lvl2pPr>
          </a:lstStyle>
          <a:p>
            <a:pPr lvl="0"/>
            <a:r>
              <a:rPr lang="en-US" dirty="0"/>
              <a:t>Subtitle goes here</a:t>
            </a:r>
          </a:p>
        </p:txBody>
      </p:sp>
      <p:grpSp>
        <p:nvGrpSpPr>
          <p:cNvPr id="17" name="Group 4">
            <a:extLst>
              <a:ext uri="{FF2B5EF4-FFF2-40B4-BE49-F238E27FC236}">
                <a16:creationId xmlns:a16="http://schemas.microsoft.com/office/drawing/2014/main" id="{223FA958-D70C-8A49-B5F1-A59E09B4E828}"/>
              </a:ext>
            </a:extLst>
          </p:cNvPr>
          <p:cNvGrpSpPr>
            <a:grpSpLocks noChangeAspect="1"/>
          </p:cNvGrpSpPr>
          <p:nvPr userDrawn="1"/>
        </p:nvGrpSpPr>
        <p:grpSpPr bwMode="auto">
          <a:xfrm>
            <a:off x="4894583" y="6347356"/>
            <a:ext cx="961288" cy="1021289"/>
            <a:chOff x="2737" y="1746"/>
            <a:chExt cx="1266" cy="1268"/>
          </a:xfrm>
        </p:grpSpPr>
        <p:sp>
          <p:nvSpPr>
            <p:cNvPr id="18" name="Freeform 17">
              <a:extLst>
                <a:ext uri="{FF2B5EF4-FFF2-40B4-BE49-F238E27FC236}">
                  <a16:creationId xmlns:a16="http://schemas.microsoft.com/office/drawing/2014/main" id="{87A9C991-7E35-1C42-B331-435DBCC7DD35}"/>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19" name="Freeform 18">
              <a:extLst>
                <a:ext uri="{FF2B5EF4-FFF2-40B4-BE49-F238E27FC236}">
                  <a16:creationId xmlns:a16="http://schemas.microsoft.com/office/drawing/2014/main" id="{133A9371-3081-A845-B9EF-60C66202F1A1}"/>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20" name="Group 4">
            <a:extLst>
              <a:ext uri="{FF2B5EF4-FFF2-40B4-BE49-F238E27FC236}">
                <a16:creationId xmlns:a16="http://schemas.microsoft.com/office/drawing/2014/main" id="{D72BD0B9-CCDC-2640-94BA-29D806A8FF73}"/>
              </a:ext>
            </a:extLst>
          </p:cNvPr>
          <p:cNvGrpSpPr>
            <a:grpSpLocks noChangeAspect="1"/>
          </p:cNvGrpSpPr>
          <p:nvPr userDrawn="1"/>
        </p:nvGrpSpPr>
        <p:grpSpPr bwMode="auto">
          <a:xfrm>
            <a:off x="3267228" y="118640"/>
            <a:ext cx="355599" cy="377794"/>
            <a:chOff x="2737" y="1746"/>
            <a:chExt cx="1266" cy="1268"/>
          </a:xfrm>
        </p:grpSpPr>
        <p:sp>
          <p:nvSpPr>
            <p:cNvPr id="21" name="Freeform 20">
              <a:extLst>
                <a:ext uri="{FF2B5EF4-FFF2-40B4-BE49-F238E27FC236}">
                  <a16:creationId xmlns:a16="http://schemas.microsoft.com/office/drawing/2014/main" id="{C9174DB9-0388-054B-9656-EF69234A4AAC}"/>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2" name="Freeform 21">
              <a:extLst>
                <a:ext uri="{FF2B5EF4-FFF2-40B4-BE49-F238E27FC236}">
                  <a16:creationId xmlns:a16="http://schemas.microsoft.com/office/drawing/2014/main" id="{4E0A51EE-6A09-6E44-ABFA-BD300321D520}"/>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23" name="Group 4">
            <a:extLst>
              <a:ext uri="{FF2B5EF4-FFF2-40B4-BE49-F238E27FC236}">
                <a16:creationId xmlns:a16="http://schemas.microsoft.com/office/drawing/2014/main" id="{75C93B52-E8BE-CF4C-8D39-041E30BB4B76}"/>
              </a:ext>
            </a:extLst>
          </p:cNvPr>
          <p:cNvGrpSpPr>
            <a:grpSpLocks noChangeAspect="1"/>
          </p:cNvGrpSpPr>
          <p:nvPr userDrawn="1"/>
        </p:nvGrpSpPr>
        <p:grpSpPr bwMode="auto">
          <a:xfrm>
            <a:off x="4219468" y="6288050"/>
            <a:ext cx="289212" cy="307264"/>
            <a:chOff x="2737" y="1746"/>
            <a:chExt cx="1266" cy="1268"/>
          </a:xfrm>
        </p:grpSpPr>
        <p:sp>
          <p:nvSpPr>
            <p:cNvPr id="24" name="Freeform 23">
              <a:extLst>
                <a:ext uri="{FF2B5EF4-FFF2-40B4-BE49-F238E27FC236}">
                  <a16:creationId xmlns:a16="http://schemas.microsoft.com/office/drawing/2014/main" id="{FFAE4AB9-2257-DD4D-93C2-7B8B831083CB}"/>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5" name="Freeform 24">
              <a:extLst>
                <a:ext uri="{FF2B5EF4-FFF2-40B4-BE49-F238E27FC236}">
                  <a16:creationId xmlns:a16="http://schemas.microsoft.com/office/drawing/2014/main" id="{822A3308-7825-A249-A9CE-19A05DB22F1C}"/>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
        <p:nvSpPr>
          <p:cNvPr id="28" name="Oval 27">
            <a:extLst>
              <a:ext uri="{FF2B5EF4-FFF2-40B4-BE49-F238E27FC236}">
                <a16:creationId xmlns:a16="http://schemas.microsoft.com/office/drawing/2014/main" id="{2C483989-1600-DD4E-8294-243CD1639A6D}"/>
              </a:ext>
            </a:extLst>
          </p:cNvPr>
          <p:cNvSpPr/>
          <p:nvPr userDrawn="1"/>
        </p:nvSpPr>
        <p:spPr>
          <a:xfrm>
            <a:off x="7695803" y="-891305"/>
            <a:ext cx="1216143" cy="1290013"/>
          </a:xfrm>
          <a:prstGeom prst="ellipse">
            <a:avLst/>
          </a:prstGeom>
          <a:noFill/>
          <a:ln w="19050">
            <a:gradFill>
              <a:gsLst>
                <a:gs pos="0">
                  <a:srgbClr val="D5264D"/>
                </a:gs>
                <a:gs pos="100000">
                  <a:srgbClr val="21558A"/>
                </a:gs>
              </a:gsLst>
              <a:lin ang="84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09" dirty="0"/>
          </a:p>
        </p:txBody>
      </p:sp>
      <p:grpSp>
        <p:nvGrpSpPr>
          <p:cNvPr id="26" name="Group 25">
            <a:extLst>
              <a:ext uri="{FF2B5EF4-FFF2-40B4-BE49-F238E27FC236}">
                <a16:creationId xmlns:a16="http://schemas.microsoft.com/office/drawing/2014/main" id="{215BF455-67BF-BA49-BE94-4E1C2257A92D}"/>
              </a:ext>
            </a:extLst>
          </p:cNvPr>
          <p:cNvGrpSpPr/>
          <p:nvPr userDrawn="1"/>
        </p:nvGrpSpPr>
        <p:grpSpPr>
          <a:xfrm>
            <a:off x="10012118" y="14497"/>
            <a:ext cx="2496321" cy="1739470"/>
            <a:chOff x="6811349" y="1211547"/>
            <a:chExt cx="1910979" cy="2946567"/>
          </a:xfrm>
        </p:grpSpPr>
        <p:sp>
          <p:nvSpPr>
            <p:cNvPr id="27" name="Rectangle 26">
              <a:extLst>
                <a:ext uri="{FF2B5EF4-FFF2-40B4-BE49-F238E27FC236}">
                  <a16:creationId xmlns:a16="http://schemas.microsoft.com/office/drawing/2014/main" id="{AFAF3E59-AAD9-F444-B322-C218CF98AAB1}"/>
                </a:ext>
              </a:extLst>
            </p:cNvPr>
            <p:cNvSpPr/>
            <p:nvPr/>
          </p:nvSpPr>
          <p:spPr>
            <a:xfrm>
              <a:off x="6948010" y="1890135"/>
              <a:ext cx="1774318" cy="2267979"/>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To ensure the table remains clean and consistent you can evenly distribute rows and columns. To activate the layout tab click on the table and click distribute rows or columns. </a:t>
              </a:r>
            </a:p>
          </p:txBody>
        </p:sp>
        <p:sp>
          <p:nvSpPr>
            <p:cNvPr id="29" name="Triangle 28">
              <a:extLst>
                <a:ext uri="{FF2B5EF4-FFF2-40B4-BE49-F238E27FC236}">
                  <a16:creationId xmlns:a16="http://schemas.microsoft.com/office/drawing/2014/main" id="{92FABBFB-4E60-5A47-966C-6AD45C8112C7}"/>
                </a:ext>
              </a:extLst>
            </p:cNvPr>
            <p:cNvSpPr/>
            <p:nvPr/>
          </p:nvSpPr>
          <p:spPr>
            <a:xfrm rot="16200000" flipH="1">
              <a:off x="6587722" y="2139000"/>
              <a:ext cx="583915" cy="136661"/>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923" i="1" dirty="0">
                <a:solidFill>
                  <a:schemeClr val="tx1">
                    <a:lumMod val="50000"/>
                  </a:schemeClr>
                </a:solidFill>
              </a:endParaRPr>
            </a:p>
          </p:txBody>
        </p:sp>
        <p:sp>
          <p:nvSpPr>
            <p:cNvPr id="30" name="Rectangle 29">
              <a:extLst>
                <a:ext uri="{FF2B5EF4-FFF2-40B4-BE49-F238E27FC236}">
                  <a16:creationId xmlns:a16="http://schemas.microsoft.com/office/drawing/2014/main" id="{AC9B2E33-F876-5841-BAA6-121C6E36071E}"/>
                </a:ext>
              </a:extLst>
            </p:cNvPr>
            <p:cNvSpPr/>
            <p:nvPr/>
          </p:nvSpPr>
          <p:spPr>
            <a:xfrm>
              <a:off x="6955407" y="1211547"/>
              <a:ext cx="1766921" cy="619130"/>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ADDING ROWS TABLES</a:t>
              </a:r>
            </a:p>
          </p:txBody>
        </p:sp>
      </p:grpSp>
      <p:pic>
        <p:nvPicPr>
          <p:cNvPr id="8" name="Picture 7">
            <a:extLst>
              <a:ext uri="{FF2B5EF4-FFF2-40B4-BE49-F238E27FC236}">
                <a16:creationId xmlns:a16="http://schemas.microsoft.com/office/drawing/2014/main" id="{ACA0557D-C773-0D44-8068-F02A6E1C30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190639" y="2052726"/>
            <a:ext cx="2274277" cy="1587500"/>
          </a:xfrm>
          <a:prstGeom prst="rect">
            <a:avLst/>
          </a:prstGeom>
        </p:spPr>
      </p:pic>
    </p:spTree>
    <p:extLst>
      <p:ext uri="{BB962C8B-B14F-4D97-AF65-F5344CB8AC3E}">
        <p14:creationId xmlns:p14="http://schemas.microsoft.com/office/powerpoint/2010/main" val="595739846"/>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melin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hasCustomPrompt="1"/>
          </p:nvPr>
        </p:nvSpPr>
        <p:spPr/>
        <p:txBody>
          <a:bodyPr>
            <a:noAutofit/>
          </a:bodyPr>
          <a:lstStyle>
            <a:lvl1pPr>
              <a:defRPr>
                <a:solidFill>
                  <a:schemeClr val="accent1"/>
                </a:solidFill>
              </a:defRPr>
            </a:lvl1pPr>
          </a:lstStyle>
          <a:p>
            <a:r>
              <a:rPr lang="en-US" dirty="0"/>
              <a:t>Timeline slide</a:t>
            </a:r>
            <a:endParaRPr lang="en-AU" dirty="0"/>
          </a:p>
        </p:txBody>
      </p:sp>
      <p:grpSp>
        <p:nvGrpSpPr>
          <p:cNvPr id="5" name="Group 4">
            <a:extLst>
              <a:ext uri="{FF2B5EF4-FFF2-40B4-BE49-F238E27FC236}">
                <a16:creationId xmlns:a16="http://schemas.microsoft.com/office/drawing/2014/main" id="{85DCF70B-BE39-AE41-856E-AE133E8DA2AD}"/>
              </a:ext>
            </a:extLst>
          </p:cNvPr>
          <p:cNvGrpSpPr/>
          <p:nvPr userDrawn="1"/>
        </p:nvGrpSpPr>
        <p:grpSpPr>
          <a:xfrm>
            <a:off x="311134" y="365496"/>
            <a:ext cx="2347748" cy="170496"/>
            <a:chOff x="446350" y="402893"/>
            <a:chExt cx="2745153" cy="187940"/>
          </a:xfrm>
        </p:grpSpPr>
        <p:cxnSp>
          <p:nvCxnSpPr>
            <p:cNvPr id="6" name="Straight Connector 5">
              <a:extLst>
                <a:ext uri="{FF2B5EF4-FFF2-40B4-BE49-F238E27FC236}">
                  <a16:creationId xmlns:a16="http://schemas.microsoft.com/office/drawing/2014/main" id="{DC4F643E-4361-5C49-9F09-60A150F97625}"/>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237ED8D-743E-4A42-AF82-06B91EF4579F}"/>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accent1"/>
                  </a:solidFill>
                  <a:latin typeface="Montserrat SemiBold" pitchFamily="2" charset="77"/>
                </a:rPr>
                <a:t>NSW Department of Education</a:t>
              </a:r>
            </a:p>
          </p:txBody>
        </p:sp>
      </p:grpSp>
      <p:sp>
        <p:nvSpPr>
          <p:cNvPr id="15" name="Footer Placeholder 3">
            <a:extLst>
              <a:ext uri="{FF2B5EF4-FFF2-40B4-BE49-F238E27FC236}">
                <a16:creationId xmlns:a16="http://schemas.microsoft.com/office/drawing/2014/main" id="{FF86FB59-E627-814F-B55C-0F646E458363}"/>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16" name="Text Placeholder 2078">
            <a:extLst>
              <a:ext uri="{FF2B5EF4-FFF2-40B4-BE49-F238E27FC236}">
                <a16:creationId xmlns:a16="http://schemas.microsoft.com/office/drawing/2014/main" id="{03CCD123-B352-A34F-BE8E-7204D3EA1148}"/>
              </a:ext>
            </a:extLst>
          </p:cNvPr>
          <p:cNvSpPr>
            <a:spLocks noGrp="1"/>
          </p:cNvSpPr>
          <p:nvPr>
            <p:ph type="body" sz="quarter" idx="24" hasCustomPrompt="1"/>
          </p:nvPr>
        </p:nvSpPr>
        <p:spPr>
          <a:xfrm>
            <a:off x="291902" y="1175567"/>
            <a:ext cx="8575485" cy="276999"/>
          </a:xfrm>
        </p:spPr>
        <p:txBody>
          <a:bodyPr wrap="square">
            <a:noAutofit/>
          </a:bodyPr>
          <a:lstStyle>
            <a:lvl1pPr>
              <a:defRPr sz="1662" b="0" i="0">
                <a:solidFill>
                  <a:schemeClr val="tx2"/>
                </a:solidFill>
                <a:latin typeface="Montserrat SemiBold" pitchFamily="2" charset="77"/>
              </a:defRPr>
            </a:lvl1pPr>
            <a:lvl2pPr marL="0" indent="0">
              <a:buNone/>
              <a:defRPr/>
            </a:lvl2pPr>
          </a:lstStyle>
          <a:p>
            <a:pPr lvl="0"/>
            <a:r>
              <a:rPr lang="en-US" dirty="0"/>
              <a:t>Subtitle goes here</a:t>
            </a:r>
          </a:p>
        </p:txBody>
      </p:sp>
      <p:grpSp>
        <p:nvGrpSpPr>
          <p:cNvPr id="17" name="Group 4">
            <a:extLst>
              <a:ext uri="{FF2B5EF4-FFF2-40B4-BE49-F238E27FC236}">
                <a16:creationId xmlns:a16="http://schemas.microsoft.com/office/drawing/2014/main" id="{223FA958-D70C-8A49-B5F1-A59E09B4E828}"/>
              </a:ext>
            </a:extLst>
          </p:cNvPr>
          <p:cNvGrpSpPr>
            <a:grpSpLocks noChangeAspect="1"/>
          </p:cNvGrpSpPr>
          <p:nvPr userDrawn="1"/>
        </p:nvGrpSpPr>
        <p:grpSpPr bwMode="auto">
          <a:xfrm>
            <a:off x="4894583" y="6347356"/>
            <a:ext cx="961288" cy="1021289"/>
            <a:chOff x="2737" y="1746"/>
            <a:chExt cx="1266" cy="1268"/>
          </a:xfrm>
        </p:grpSpPr>
        <p:sp>
          <p:nvSpPr>
            <p:cNvPr id="18" name="Freeform 17">
              <a:extLst>
                <a:ext uri="{FF2B5EF4-FFF2-40B4-BE49-F238E27FC236}">
                  <a16:creationId xmlns:a16="http://schemas.microsoft.com/office/drawing/2014/main" id="{87A9C991-7E35-1C42-B331-435DBCC7DD35}"/>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19" name="Freeform 18">
              <a:extLst>
                <a:ext uri="{FF2B5EF4-FFF2-40B4-BE49-F238E27FC236}">
                  <a16:creationId xmlns:a16="http://schemas.microsoft.com/office/drawing/2014/main" id="{133A9371-3081-A845-B9EF-60C66202F1A1}"/>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20" name="Group 4">
            <a:extLst>
              <a:ext uri="{FF2B5EF4-FFF2-40B4-BE49-F238E27FC236}">
                <a16:creationId xmlns:a16="http://schemas.microsoft.com/office/drawing/2014/main" id="{D72BD0B9-CCDC-2640-94BA-29D806A8FF73}"/>
              </a:ext>
            </a:extLst>
          </p:cNvPr>
          <p:cNvGrpSpPr>
            <a:grpSpLocks noChangeAspect="1"/>
          </p:cNvGrpSpPr>
          <p:nvPr userDrawn="1"/>
        </p:nvGrpSpPr>
        <p:grpSpPr bwMode="auto">
          <a:xfrm>
            <a:off x="3267228" y="118640"/>
            <a:ext cx="355599" cy="377794"/>
            <a:chOff x="2737" y="1746"/>
            <a:chExt cx="1266" cy="1268"/>
          </a:xfrm>
        </p:grpSpPr>
        <p:sp>
          <p:nvSpPr>
            <p:cNvPr id="21" name="Freeform 20">
              <a:extLst>
                <a:ext uri="{FF2B5EF4-FFF2-40B4-BE49-F238E27FC236}">
                  <a16:creationId xmlns:a16="http://schemas.microsoft.com/office/drawing/2014/main" id="{C9174DB9-0388-054B-9656-EF69234A4AAC}"/>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2" name="Freeform 21">
              <a:extLst>
                <a:ext uri="{FF2B5EF4-FFF2-40B4-BE49-F238E27FC236}">
                  <a16:creationId xmlns:a16="http://schemas.microsoft.com/office/drawing/2014/main" id="{4E0A51EE-6A09-6E44-ABFA-BD300321D520}"/>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23" name="Group 4">
            <a:extLst>
              <a:ext uri="{FF2B5EF4-FFF2-40B4-BE49-F238E27FC236}">
                <a16:creationId xmlns:a16="http://schemas.microsoft.com/office/drawing/2014/main" id="{75C93B52-E8BE-CF4C-8D39-041E30BB4B76}"/>
              </a:ext>
            </a:extLst>
          </p:cNvPr>
          <p:cNvGrpSpPr>
            <a:grpSpLocks noChangeAspect="1"/>
          </p:cNvGrpSpPr>
          <p:nvPr userDrawn="1"/>
        </p:nvGrpSpPr>
        <p:grpSpPr bwMode="auto">
          <a:xfrm>
            <a:off x="4219468" y="6288050"/>
            <a:ext cx="289212" cy="307264"/>
            <a:chOff x="2737" y="1746"/>
            <a:chExt cx="1266" cy="1268"/>
          </a:xfrm>
        </p:grpSpPr>
        <p:sp>
          <p:nvSpPr>
            <p:cNvPr id="24" name="Freeform 23">
              <a:extLst>
                <a:ext uri="{FF2B5EF4-FFF2-40B4-BE49-F238E27FC236}">
                  <a16:creationId xmlns:a16="http://schemas.microsoft.com/office/drawing/2014/main" id="{FFAE4AB9-2257-DD4D-93C2-7B8B831083CB}"/>
                </a:ext>
              </a:extLst>
            </p:cNvPr>
            <p:cNvSpPr>
              <a:spLocks/>
            </p:cNvSpPr>
            <p:nvPr userDrawn="1"/>
          </p:nvSpPr>
          <p:spPr bwMode="auto">
            <a:xfrm>
              <a:off x="3434" y="1746"/>
              <a:ext cx="2"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25" name="Freeform 24">
              <a:extLst>
                <a:ext uri="{FF2B5EF4-FFF2-40B4-BE49-F238E27FC236}">
                  <a16:creationId xmlns:a16="http://schemas.microsoft.com/office/drawing/2014/main" id="{822A3308-7825-A249-A9CE-19A05DB22F1C}"/>
                </a:ext>
              </a:extLst>
            </p:cNvPr>
            <p:cNvSpPr>
              <a:spLocks/>
            </p:cNvSpPr>
            <p:nvPr userDrawn="1"/>
          </p:nvSpPr>
          <p:spPr bwMode="auto">
            <a:xfrm>
              <a:off x="2737" y="1746"/>
              <a:ext cx="1266" cy="1268"/>
            </a:xfrm>
            <a:custGeom>
              <a:avLst/>
              <a:gdLst>
                <a:gd name="T0" fmla="*/ 518 w 534"/>
                <a:gd name="T1" fmla="*/ 190 h 536"/>
                <a:gd name="T2" fmla="*/ 510 w 534"/>
                <a:gd name="T3" fmla="*/ 163 h 536"/>
                <a:gd name="T4" fmla="*/ 499 w 534"/>
                <a:gd name="T5" fmla="*/ 140 h 536"/>
                <a:gd name="T6" fmla="*/ 488 w 534"/>
                <a:gd name="T7" fmla="*/ 117 h 536"/>
                <a:gd name="T8" fmla="*/ 471 w 534"/>
                <a:gd name="T9" fmla="*/ 96 h 536"/>
                <a:gd name="T10" fmla="*/ 463 w 534"/>
                <a:gd name="T11" fmla="*/ 86 h 536"/>
                <a:gd name="T12" fmla="*/ 442 w 534"/>
                <a:gd name="T13" fmla="*/ 64 h 536"/>
                <a:gd name="T14" fmla="*/ 427 w 534"/>
                <a:gd name="T15" fmla="*/ 56 h 536"/>
                <a:gd name="T16" fmla="*/ 406 w 534"/>
                <a:gd name="T17" fmla="*/ 41 h 536"/>
                <a:gd name="T18" fmla="*/ 386 w 534"/>
                <a:gd name="T19" fmla="*/ 32 h 536"/>
                <a:gd name="T20" fmla="*/ 361 w 534"/>
                <a:gd name="T21" fmla="*/ 19 h 536"/>
                <a:gd name="T22" fmla="*/ 349 w 534"/>
                <a:gd name="T23" fmla="*/ 15 h 536"/>
                <a:gd name="T24" fmla="*/ 335 w 534"/>
                <a:gd name="T25" fmla="*/ 9 h 536"/>
                <a:gd name="T26" fmla="*/ 301 w 534"/>
                <a:gd name="T27" fmla="*/ 5 h 536"/>
                <a:gd name="T28" fmla="*/ 277 w 534"/>
                <a:gd name="T29" fmla="*/ 3 h 536"/>
                <a:gd name="T30" fmla="*/ 322 w 534"/>
                <a:gd name="T31" fmla="*/ 6 h 536"/>
                <a:gd name="T32" fmla="*/ 294 w 534"/>
                <a:gd name="T33" fmla="*/ 0 h 536"/>
                <a:gd name="T34" fmla="*/ 251 w 534"/>
                <a:gd name="T35" fmla="*/ 0 h 536"/>
                <a:gd name="T36" fmla="*/ 223 w 534"/>
                <a:gd name="T37" fmla="*/ 3 h 536"/>
                <a:gd name="T38" fmla="*/ 153 w 534"/>
                <a:gd name="T39" fmla="*/ 26 h 536"/>
                <a:gd name="T40" fmla="*/ 141 w 534"/>
                <a:gd name="T41" fmla="*/ 32 h 536"/>
                <a:gd name="T42" fmla="*/ 109 w 534"/>
                <a:gd name="T43" fmla="*/ 52 h 536"/>
                <a:gd name="T44" fmla="*/ 89 w 534"/>
                <a:gd name="T45" fmla="*/ 65 h 536"/>
                <a:gd name="T46" fmla="*/ 77 w 534"/>
                <a:gd name="T47" fmla="*/ 77 h 536"/>
                <a:gd name="T48" fmla="*/ 70 w 534"/>
                <a:gd name="T49" fmla="*/ 90 h 536"/>
                <a:gd name="T50" fmla="*/ 57 w 534"/>
                <a:gd name="T51" fmla="*/ 106 h 536"/>
                <a:gd name="T52" fmla="*/ 44 w 534"/>
                <a:gd name="T53" fmla="*/ 125 h 536"/>
                <a:gd name="T54" fmla="*/ 20 w 534"/>
                <a:gd name="T55" fmla="*/ 170 h 536"/>
                <a:gd name="T56" fmla="*/ 13 w 534"/>
                <a:gd name="T57" fmla="*/ 188 h 536"/>
                <a:gd name="T58" fmla="*/ 8 w 534"/>
                <a:gd name="T59" fmla="*/ 202 h 536"/>
                <a:gd name="T60" fmla="*/ 3 w 534"/>
                <a:gd name="T61" fmla="*/ 220 h 536"/>
                <a:gd name="T62" fmla="*/ 4 w 534"/>
                <a:gd name="T63" fmla="*/ 236 h 536"/>
                <a:gd name="T64" fmla="*/ 2 w 534"/>
                <a:gd name="T65" fmla="*/ 254 h 536"/>
                <a:gd name="T66" fmla="*/ 1 w 534"/>
                <a:gd name="T67" fmla="*/ 271 h 536"/>
                <a:gd name="T68" fmla="*/ 2 w 534"/>
                <a:gd name="T69" fmla="*/ 288 h 536"/>
                <a:gd name="T70" fmla="*/ 6 w 534"/>
                <a:gd name="T71" fmla="*/ 324 h 536"/>
                <a:gd name="T72" fmla="*/ 12 w 534"/>
                <a:gd name="T73" fmla="*/ 348 h 536"/>
                <a:gd name="T74" fmla="*/ 28 w 534"/>
                <a:gd name="T75" fmla="*/ 387 h 536"/>
                <a:gd name="T76" fmla="*/ 48 w 534"/>
                <a:gd name="T77" fmla="*/ 423 h 536"/>
                <a:gd name="T78" fmla="*/ 90 w 534"/>
                <a:gd name="T79" fmla="*/ 468 h 536"/>
                <a:gd name="T80" fmla="*/ 119 w 534"/>
                <a:gd name="T81" fmla="*/ 492 h 536"/>
                <a:gd name="T82" fmla="*/ 154 w 534"/>
                <a:gd name="T83" fmla="*/ 510 h 536"/>
                <a:gd name="T84" fmla="*/ 197 w 534"/>
                <a:gd name="T85" fmla="*/ 526 h 536"/>
                <a:gd name="T86" fmla="*/ 227 w 534"/>
                <a:gd name="T87" fmla="*/ 534 h 536"/>
                <a:gd name="T88" fmla="*/ 238 w 534"/>
                <a:gd name="T89" fmla="*/ 534 h 536"/>
                <a:gd name="T90" fmla="*/ 272 w 534"/>
                <a:gd name="T91" fmla="*/ 536 h 536"/>
                <a:gd name="T92" fmla="*/ 336 w 534"/>
                <a:gd name="T93" fmla="*/ 529 h 536"/>
                <a:gd name="T94" fmla="*/ 362 w 534"/>
                <a:gd name="T95" fmla="*/ 519 h 536"/>
                <a:gd name="T96" fmla="*/ 462 w 534"/>
                <a:gd name="T97" fmla="*/ 454 h 536"/>
                <a:gd name="T98" fmla="*/ 491 w 534"/>
                <a:gd name="T99" fmla="*/ 418 h 536"/>
                <a:gd name="T100" fmla="*/ 515 w 534"/>
                <a:gd name="T101" fmla="*/ 372 h 536"/>
                <a:gd name="T102" fmla="*/ 524 w 534"/>
                <a:gd name="T103" fmla="*/ 347 h 536"/>
                <a:gd name="T104" fmla="*/ 531 w 534"/>
                <a:gd name="T105" fmla="*/ 319 h 536"/>
                <a:gd name="T106" fmla="*/ 531 w 534"/>
                <a:gd name="T107" fmla="*/ 268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4" h="536">
                  <a:moveTo>
                    <a:pt x="531" y="268"/>
                  </a:moveTo>
                  <a:cubicBezTo>
                    <a:pt x="530" y="268"/>
                    <a:pt x="530" y="269"/>
                    <a:pt x="530" y="269"/>
                  </a:cubicBezTo>
                  <a:cubicBezTo>
                    <a:pt x="530" y="269"/>
                    <a:pt x="530" y="268"/>
                    <a:pt x="530" y="268"/>
                  </a:cubicBezTo>
                  <a:cubicBezTo>
                    <a:pt x="530" y="241"/>
                    <a:pt x="526" y="215"/>
                    <a:pt x="518" y="190"/>
                  </a:cubicBezTo>
                  <a:cubicBezTo>
                    <a:pt x="518" y="190"/>
                    <a:pt x="518" y="190"/>
                    <a:pt x="518" y="190"/>
                  </a:cubicBezTo>
                  <a:cubicBezTo>
                    <a:pt x="517" y="188"/>
                    <a:pt x="517" y="186"/>
                    <a:pt x="516" y="184"/>
                  </a:cubicBezTo>
                  <a:cubicBezTo>
                    <a:pt x="516" y="182"/>
                    <a:pt x="515" y="179"/>
                    <a:pt x="515" y="177"/>
                  </a:cubicBezTo>
                  <a:cubicBezTo>
                    <a:pt x="514" y="175"/>
                    <a:pt x="513" y="173"/>
                    <a:pt x="513" y="171"/>
                  </a:cubicBezTo>
                  <a:cubicBezTo>
                    <a:pt x="512" y="169"/>
                    <a:pt x="512" y="168"/>
                    <a:pt x="511" y="166"/>
                  </a:cubicBezTo>
                  <a:cubicBezTo>
                    <a:pt x="511" y="165"/>
                    <a:pt x="510" y="163"/>
                    <a:pt x="510" y="163"/>
                  </a:cubicBezTo>
                  <a:cubicBezTo>
                    <a:pt x="509" y="161"/>
                    <a:pt x="509" y="159"/>
                    <a:pt x="508" y="157"/>
                  </a:cubicBezTo>
                  <a:cubicBezTo>
                    <a:pt x="507" y="155"/>
                    <a:pt x="506" y="154"/>
                    <a:pt x="505" y="152"/>
                  </a:cubicBezTo>
                  <a:cubicBezTo>
                    <a:pt x="504" y="150"/>
                    <a:pt x="503" y="148"/>
                    <a:pt x="502" y="146"/>
                  </a:cubicBezTo>
                  <a:cubicBezTo>
                    <a:pt x="501" y="145"/>
                    <a:pt x="501" y="144"/>
                    <a:pt x="500" y="143"/>
                  </a:cubicBezTo>
                  <a:cubicBezTo>
                    <a:pt x="500" y="142"/>
                    <a:pt x="499" y="141"/>
                    <a:pt x="499" y="140"/>
                  </a:cubicBezTo>
                  <a:cubicBezTo>
                    <a:pt x="492" y="127"/>
                    <a:pt x="496" y="133"/>
                    <a:pt x="493" y="127"/>
                  </a:cubicBezTo>
                  <a:cubicBezTo>
                    <a:pt x="488" y="119"/>
                    <a:pt x="493" y="129"/>
                    <a:pt x="491" y="126"/>
                  </a:cubicBezTo>
                  <a:cubicBezTo>
                    <a:pt x="489" y="121"/>
                    <a:pt x="489" y="121"/>
                    <a:pt x="489" y="121"/>
                  </a:cubicBezTo>
                  <a:cubicBezTo>
                    <a:pt x="488" y="119"/>
                    <a:pt x="487" y="118"/>
                    <a:pt x="486" y="116"/>
                  </a:cubicBezTo>
                  <a:cubicBezTo>
                    <a:pt x="490" y="121"/>
                    <a:pt x="488" y="118"/>
                    <a:pt x="488" y="117"/>
                  </a:cubicBezTo>
                  <a:cubicBezTo>
                    <a:pt x="486" y="115"/>
                    <a:pt x="485" y="113"/>
                    <a:pt x="483" y="111"/>
                  </a:cubicBezTo>
                  <a:cubicBezTo>
                    <a:pt x="483" y="109"/>
                    <a:pt x="482" y="108"/>
                    <a:pt x="481" y="107"/>
                  </a:cubicBezTo>
                  <a:cubicBezTo>
                    <a:pt x="480" y="106"/>
                    <a:pt x="479" y="105"/>
                    <a:pt x="479" y="104"/>
                  </a:cubicBezTo>
                  <a:cubicBezTo>
                    <a:pt x="477" y="102"/>
                    <a:pt x="476" y="100"/>
                    <a:pt x="474" y="98"/>
                  </a:cubicBezTo>
                  <a:cubicBezTo>
                    <a:pt x="473" y="97"/>
                    <a:pt x="472" y="96"/>
                    <a:pt x="471" y="96"/>
                  </a:cubicBezTo>
                  <a:cubicBezTo>
                    <a:pt x="469" y="93"/>
                    <a:pt x="468" y="91"/>
                    <a:pt x="467" y="90"/>
                  </a:cubicBezTo>
                  <a:cubicBezTo>
                    <a:pt x="465" y="88"/>
                    <a:pt x="465" y="87"/>
                    <a:pt x="464" y="86"/>
                  </a:cubicBezTo>
                  <a:cubicBezTo>
                    <a:pt x="463" y="84"/>
                    <a:pt x="462" y="83"/>
                    <a:pt x="460" y="81"/>
                  </a:cubicBezTo>
                  <a:cubicBezTo>
                    <a:pt x="461" y="83"/>
                    <a:pt x="463" y="86"/>
                    <a:pt x="463" y="86"/>
                  </a:cubicBezTo>
                  <a:cubicBezTo>
                    <a:pt x="460" y="82"/>
                    <a:pt x="461" y="84"/>
                    <a:pt x="463" y="86"/>
                  </a:cubicBezTo>
                  <a:cubicBezTo>
                    <a:pt x="462" y="85"/>
                    <a:pt x="461" y="84"/>
                    <a:pt x="460" y="83"/>
                  </a:cubicBezTo>
                  <a:cubicBezTo>
                    <a:pt x="459" y="82"/>
                    <a:pt x="457" y="80"/>
                    <a:pt x="456" y="79"/>
                  </a:cubicBezTo>
                  <a:cubicBezTo>
                    <a:pt x="455" y="77"/>
                    <a:pt x="453" y="76"/>
                    <a:pt x="451" y="74"/>
                  </a:cubicBezTo>
                  <a:cubicBezTo>
                    <a:pt x="450" y="72"/>
                    <a:pt x="448" y="70"/>
                    <a:pt x="446" y="69"/>
                  </a:cubicBezTo>
                  <a:cubicBezTo>
                    <a:pt x="445" y="67"/>
                    <a:pt x="443" y="66"/>
                    <a:pt x="442" y="64"/>
                  </a:cubicBezTo>
                  <a:cubicBezTo>
                    <a:pt x="441" y="63"/>
                    <a:pt x="440" y="63"/>
                    <a:pt x="439" y="62"/>
                  </a:cubicBezTo>
                  <a:cubicBezTo>
                    <a:pt x="439" y="61"/>
                    <a:pt x="438" y="61"/>
                    <a:pt x="437" y="60"/>
                  </a:cubicBezTo>
                  <a:cubicBezTo>
                    <a:pt x="435" y="58"/>
                    <a:pt x="433" y="57"/>
                    <a:pt x="432" y="57"/>
                  </a:cubicBezTo>
                  <a:cubicBezTo>
                    <a:pt x="432" y="57"/>
                    <a:pt x="432" y="57"/>
                    <a:pt x="432" y="57"/>
                  </a:cubicBezTo>
                  <a:cubicBezTo>
                    <a:pt x="430" y="56"/>
                    <a:pt x="432" y="59"/>
                    <a:pt x="427" y="56"/>
                  </a:cubicBezTo>
                  <a:cubicBezTo>
                    <a:pt x="424" y="54"/>
                    <a:pt x="424" y="54"/>
                    <a:pt x="424" y="54"/>
                  </a:cubicBezTo>
                  <a:cubicBezTo>
                    <a:pt x="420" y="51"/>
                    <a:pt x="420" y="51"/>
                    <a:pt x="420" y="51"/>
                  </a:cubicBezTo>
                  <a:cubicBezTo>
                    <a:pt x="417" y="49"/>
                    <a:pt x="419" y="49"/>
                    <a:pt x="419" y="49"/>
                  </a:cubicBezTo>
                  <a:cubicBezTo>
                    <a:pt x="417" y="48"/>
                    <a:pt x="415" y="47"/>
                    <a:pt x="413" y="46"/>
                  </a:cubicBezTo>
                  <a:cubicBezTo>
                    <a:pt x="410" y="44"/>
                    <a:pt x="408" y="43"/>
                    <a:pt x="406" y="41"/>
                  </a:cubicBezTo>
                  <a:cubicBezTo>
                    <a:pt x="401" y="38"/>
                    <a:pt x="396" y="35"/>
                    <a:pt x="391" y="33"/>
                  </a:cubicBezTo>
                  <a:cubicBezTo>
                    <a:pt x="393" y="34"/>
                    <a:pt x="394" y="35"/>
                    <a:pt x="396" y="37"/>
                  </a:cubicBezTo>
                  <a:cubicBezTo>
                    <a:pt x="400" y="41"/>
                    <a:pt x="400" y="41"/>
                    <a:pt x="400" y="41"/>
                  </a:cubicBezTo>
                  <a:cubicBezTo>
                    <a:pt x="398" y="40"/>
                    <a:pt x="396" y="38"/>
                    <a:pt x="393" y="37"/>
                  </a:cubicBezTo>
                  <a:cubicBezTo>
                    <a:pt x="391" y="35"/>
                    <a:pt x="389" y="34"/>
                    <a:pt x="386" y="32"/>
                  </a:cubicBezTo>
                  <a:cubicBezTo>
                    <a:pt x="384" y="31"/>
                    <a:pt x="382" y="30"/>
                    <a:pt x="380" y="29"/>
                  </a:cubicBezTo>
                  <a:cubicBezTo>
                    <a:pt x="378" y="28"/>
                    <a:pt x="377" y="28"/>
                    <a:pt x="376" y="28"/>
                  </a:cubicBezTo>
                  <a:cubicBezTo>
                    <a:pt x="375" y="27"/>
                    <a:pt x="373" y="26"/>
                    <a:pt x="372" y="25"/>
                  </a:cubicBezTo>
                  <a:cubicBezTo>
                    <a:pt x="368" y="22"/>
                    <a:pt x="365" y="21"/>
                    <a:pt x="363" y="20"/>
                  </a:cubicBezTo>
                  <a:cubicBezTo>
                    <a:pt x="362" y="20"/>
                    <a:pt x="361" y="20"/>
                    <a:pt x="361" y="19"/>
                  </a:cubicBezTo>
                  <a:cubicBezTo>
                    <a:pt x="360" y="19"/>
                    <a:pt x="359" y="19"/>
                    <a:pt x="359" y="19"/>
                  </a:cubicBezTo>
                  <a:cubicBezTo>
                    <a:pt x="357" y="19"/>
                    <a:pt x="357" y="19"/>
                    <a:pt x="353" y="18"/>
                  </a:cubicBezTo>
                  <a:cubicBezTo>
                    <a:pt x="349" y="16"/>
                    <a:pt x="349" y="16"/>
                    <a:pt x="349" y="16"/>
                  </a:cubicBezTo>
                  <a:cubicBezTo>
                    <a:pt x="348" y="15"/>
                    <a:pt x="346" y="15"/>
                    <a:pt x="345" y="14"/>
                  </a:cubicBezTo>
                  <a:cubicBezTo>
                    <a:pt x="346" y="14"/>
                    <a:pt x="348" y="15"/>
                    <a:pt x="349" y="15"/>
                  </a:cubicBezTo>
                  <a:cubicBezTo>
                    <a:pt x="354" y="17"/>
                    <a:pt x="354" y="17"/>
                    <a:pt x="354" y="17"/>
                  </a:cubicBezTo>
                  <a:cubicBezTo>
                    <a:pt x="351" y="16"/>
                    <a:pt x="350" y="15"/>
                    <a:pt x="348" y="14"/>
                  </a:cubicBezTo>
                  <a:cubicBezTo>
                    <a:pt x="346" y="14"/>
                    <a:pt x="345" y="13"/>
                    <a:pt x="344" y="13"/>
                  </a:cubicBezTo>
                  <a:cubicBezTo>
                    <a:pt x="341" y="12"/>
                    <a:pt x="338" y="11"/>
                    <a:pt x="335" y="9"/>
                  </a:cubicBezTo>
                  <a:cubicBezTo>
                    <a:pt x="335" y="9"/>
                    <a:pt x="335" y="9"/>
                    <a:pt x="335" y="9"/>
                  </a:cubicBezTo>
                  <a:cubicBezTo>
                    <a:pt x="335" y="10"/>
                    <a:pt x="336" y="10"/>
                    <a:pt x="336" y="10"/>
                  </a:cubicBezTo>
                  <a:cubicBezTo>
                    <a:pt x="334" y="9"/>
                    <a:pt x="334" y="9"/>
                    <a:pt x="334" y="9"/>
                  </a:cubicBezTo>
                  <a:cubicBezTo>
                    <a:pt x="333" y="10"/>
                    <a:pt x="328" y="9"/>
                    <a:pt x="322" y="8"/>
                  </a:cubicBezTo>
                  <a:cubicBezTo>
                    <a:pt x="318" y="7"/>
                    <a:pt x="314" y="6"/>
                    <a:pt x="309" y="6"/>
                  </a:cubicBezTo>
                  <a:cubicBezTo>
                    <a:pt x="307" y="5"/>
                    <a:pt x="304" y="5"/>
                    <a:pt x="301" y="5"/>
                  </a:cubicBezTo>
                  <a:cubicBezTo>
                    <a:pt x="300" y="4"/>
                    <a:pt x="298" y="4"/>
                    <a:pt x="297" y="4"/>
                  </a:cubicBezTo>
                  <a:cubicBezTo>
                    <a:pt x="295" y="3"/>
                    <a:pt x="294" y="3"/>
                    <a:pt x="292" y="3"/>
                  </a:cubicBezTo>
                  <a:cubicBezTo>
                    <a:pt x="288" y="4"/>
                    <a:pt x="288" y="4"/>
                    <a:pt x="288" y="4"/>
                  </a:cubicBezTo>
                  <a:cubicBezTo>
                    <a:pt x="286" y="4"/>
                    <a:pt x="285" y="3"/>
                    <a:pt x="283" y="3"/>
                  </a:cubicBezTo>
                  <a:cubicBezTo>
                    <a:pt x="277" y="3"/>
                    <a:pt x="277" y="3"/>
                    <a:pt x="277" y="3"/>
                  </a:cubicBezTo>
                  <a:cubicBezTo>
                    <a:pt x="277" y="2"/>
                    <a:pt x="277" y="2"/>
                    <a:pt x="277" y="2"/>
                  </a:cubicBezTo>
                  <a:cubicBezTo>
                    <a:pt x="283" y="2"/>
                    <a:pt x="290" y="2"/>
                    <a:pt x="298" y="3"/>
                  </a:cubicBezTo>
                  <a:cubicBezTo>
                    <a:pt x="302" y="3"/>
                    <a:pt x="307" y="4"/>
                    <a:pt x="311" y="4"/>
                  </a:cubicBezTo>
                  <a:cubicBezTo>
                    <a:pt x="315" y="5"/>
                    <a:pt x="318" y="6"/>
                    <a:pt x="322" y="6"/>
                  </a:cubicBezTo>
                  <a:cubicBezTo>
                    <a:pt x="322" y="6"/>
                    <a:pt x="322" y="6"/>
                    <a:pt x="322" y="6"/>
                  </a:cubicBezTo>
                  <a:cubicBezTo>
                    <a:pt x="318" y="5"/>
                    <a:pt x="314" y="4"/>
                    <a:pt x="310" y="4"/>
                  </a:cubicBezTo>
                  <a:cubicBezTo>
                    <a:pt x="306" y="3"/>
                    <a:pt x="302" y="3"/>
                    <a:pt x="299" y="3"/>
                  </a:cubicBezTo>
                  <a:cubicBezTo>
                    <a:pt x="299" y="3"/>
                    <a:pt x="298" y="2"/>
                    <a:pt x="297" y="2"/>
                  </a:cubicBezTo>
                  <a:cubicBezTo>
                    <a:pt x="296" y="2"/>
                    <a:pt x="295" y="2"/>
                    <a:pt x="294" y="1"/>
                  </a:cubicBezTo>
                  <a:cubicBezTo>
                    <a:pt x="293" y="1"/>
                    <a:pt x="293" y="1"/>
                    <a:pt x="294" y="0"/>
                  </a:cubicBezTo>
                  <a:cubicBezTo>
                    <a:pt x="290" y="1"/>
                    <a:pt x="290" y="1"/>
                    <a:pt x="290" y="1"/>
                  </a:cubicBezTo>
                  <a:cubicBezTo>
                    <a:pt x="283" y="0"/>
                    <a:pt x="278" y="0"/>
                    <a:pt x="274" y="0"/>
                  </a:cubicBezTo>
                  <a:cubicBezTo>
                    <a:pt x="269" y="0"/>
                    <a:pt x="266" y="0"/>
                    <a:pt x="262" y="0"/>
                  </a:cubicBezTo>
                  <a:cubicBezTo>
                    <a:pt x="261" y="0"/>
                    <a:pt x="259" y="0"/>
                    <a:pt x="257" y="0"/>
                  </a:cubicBezTo>
                  <a:cubicBezTo>
                    <a:pt x="255" y="0"/>
                    <a:pt x="253" y="0"/>
                    <a:pt x="251" y="0"/>
                  </a:cubicBezTo>
                  <a:cubicBezTo>
                    <a:pt x="248" y="1"/>
                    <a:pt x="246" y="1"/>
                    <a:pt x="243" y="1"/>
                  </a:cubicBezTo>
                  <a:cubicBezTo>
                    <a:pt x="240" y="1"/>
                    <a:pt x="237" y="1"/>
                    <a:pt x="234" y="2"/>
                  </a:cubicBezTo>
                  <a:cubicBezTo>
                    <a:pt x="236" y="2"/>
                    <a:pt x="236" y="2"/>
                    <a:pt x="236" y="2"/>
                  </a:cubicBezTo>
                  <a:cubicBezTo>
                    <a:pt x="233" y="2"/>
                    <a:pt x="231" y="3"/>
                    <a:pt x="228" y="3"/>
                  </a:cubicBezTo>
                  <a:cubicBezTo>
                    <a:pt x="226" y="3"/>
                    <a:pt x="224" y="4"/>
                    <a:pt x="223" y="3"/>
                  </a:cubicBezTo>
                  <a:cubicBezTo>
                    <a:pt x="206" y="6"/>
                    <a:pt x="189" y="11"/>
                    <a:pt x="178" y="13"/>
                  </a:cubicBezTo>
                  <a:cubicBezTo>
                    <a:pt x="177" y="14"/>
                    <a:pt x="177" y="15"/>
                    <a:pt x="176" y="15"/>
                  </a:cubicBezTo>
                  <a:cubicBezTo>
                    <a:pt x="173" y="16"/>
                    <a:pt x="167" y="17"/>
                    <a:pt x="166" y="19"/>
                  </a:cubicBezTo>
                  <a:cubicBezTo>
                    <a:pt x="164" y="20"/>
                    <a:pt x="161" y="21"/>
                    <a:pt x="159" y="23"/>
                  </a:cubicBezTo>
                  <a:cubicBezTo>
                    <a:pt x="157" y="24"/>
                    <a:pt x="155" y="25"/>
                    <a:pt x="153" y="26"/>
                  </a:cubicBezTo>
                  <a:cubicBezTo>
                    <a:pt x="151" y="27"/>
                    <a:pt x="149" y="28"/>
                    <a:pt x="147" y="29"/>
                  </a:cubicBezTo>
                  <a:cubicBezTo>
                    <a:pt x="147" y="29"/>
                    <a:pt x="147" y="29"/>
                    <a:pt x="147" y="29"/>
                  </a:cubicBezTo>
                  <a:cubicBezTo>
                    <a:pt x="146" y="29"/>
                    <a:pt x="146" y="29"/>
                    <a:pt x="146" y="29"/>
                  </a:cubicBezTo>
                  <a:cubicBezTo>
                    <a:pt x="146" y="29"/>
                    <a:pt x="146" y="29"/>
                    <a:pt x="146" y="29"/>
                  </a:cubicBezTo>
                  <a:cubicBezTo>
                    <a:pt x="141" y="31"/>
                    <a:pt x="141" y="32"/>
                    <a:pt x="141" y="32"/>
                  </a:cubicBezTo>
                  <a:cubicBezTo>
                    <a:pt x="141" y="32"/>
                    <a:pt x="140" y="33"/>
                    <a:pt x="135" y="35"/>
                  </a:cubicBezTo>
                  <a:cubicBezTo>
                    <a:pt x="133" y="36"/>
                    <a:pt x="132" y="37"/>
                    <a:pt x="131" y="38"/>
                  </a:cubicBezTo>
                  <a:cubicBezTo>
                    <a:pt x="130" y="39"/>
                    <a:pt x="129" y="41"/>
                    <a:pt x="126" y="42"/>
                  </a:cubicBezTo>
                  <a:cubicBezTo>
                    <a:pt x="120" y="44"/>
                    <a:pt x="120" y="44"/>
                    <a:pt x="120" y="44"/>
                  </a:cubicBezTo>
                  <a:cubicBezTo>
                    <a:pt x="115" y="47"/>
                    <a:pt x="112" y="49"/>
                    <a:pt x="109" y="52"/>
                  </a:cubicBezTo>
                  <a:cubicBezTo>
                    <a:pt x="108" y="53"/>
                    <a:pt x="106" y="55"/>
                    <a:pt x="104" y="56"/>
                  </a:cubicBezTo>
                  <a:cubicBezTo>
                    <a:pt x="103" y="57"/>
                    <a:pt x="102" y="58"/>
                    <a:pt x="101" y="59"/>
                  </a:cubicBezTo>
                  <a:cubicBezTo>
                    <a:pt x="100" y="60"/>
                    <a:pt x="99" y="60"/>
                    <a:pt x="99" y="61"/>
                  </a:cubicBezTo>
                  <a:cubicBezTo>
                    <a:pt x="98" y="61"/>
                    <a:pt x="97" y="62"/>
                    <a:pt x="96" y="63"/>
                  </a:cubicBezTo>
                  <a:cubicBezTo>
                    <a:pt x="90" y="67"/>
                    <a:pt x="86" y="69"/>
                    <a:pt x="89" y="65"/>
                  </a:cubicBezTo>
                  <a:cubicBezTo>
                    <a:pt x="87" y="68"/>
                    <a:pt x="87" y="68"/>
                    <a:pt x="86" y="69"/>
                  </a:cubicBezTo>
                  <a:cubicBezTo>
                    <a:pt x="85" y="70"/>
                    <a:pt x="84" y="71"/>
                    <a:pt x="81" y="75"/>
                  </a:cubicBezTo>
                  <a:cubicBezTo>
                    <a:pt x="80" y="75"/>
                    <a:pt x="80" y="74"/>
                    <a:pt x="81" y="73"/>
                  </a:cubicBezTo>
                  <a:cubicBezTo>
                    <a:pt x="80" y="74"/>
                    <a:pt x="79" y="75"/>
                    <a:pt x="78" y="76"/>
                  </a:cubicBezTo>
                  <a:cubicBezTo>
                    <a:pt x="77" y="76"/>
                    <a:pt x="77" y="77"/>
                    <a:pt x="77" y="77"/>
                  </a:cubicBezTo>
                  <a:cubicBezTo>
                    <a:pt x="76" y="78"/>
                    <a:pt x="76" y="79"/>
                    <a:pt x="73" y="81"/>
                  </a:cubicBezTo>
                  <a:cubicBezTo>
                    <a:pt x="73" y="83"/>
                    <a:pt x="73" y="86"/>
                    <a:pt x="72" y="88"/>
                  </a:cubicBezTo>
                  <a:cubicBezTo>
                    <a:pt x="74" y="86"/>
                    <a:pt x="74" y="86"/>
                    <a:pt x="74" y="86"/>
                  </a:cubicBezTo>
                  <a:cubicBezTo>
                    <a:pt x="73" y="87"/>
                    <a:pt x="72" y="88"/>
                    <a:pt x="72" y="88"/>
                  </a:cubicBezTo>
                  <a:cubicBezTo>
                    <a:pt x="71" y="89"/>
                    <a:pt x="71" y="90"/>
                    <a:pt x="70" y="90"/>
                  </a:cubicBezTo>
                  <a:cubicBezTo>
                    <a:pt x="69" y="92"/>
                    <a:pt x="68" y="93"/>
                    <a:pt x="67" y="95"/>
                  </a:cubicBezTo>
                  <a:cubicBezTo>
                    <a:pt x="66" y="96"/>
                    <a:pt x="65" y="97"/>
                    <a:pt x="63" y="99"/>
                  </a:cubicBezTo>
                  <a:cubicBezTo>
                    <a:pt x="62" y="100"/>
                    <a:pt x="61" y="102"/>
                    <a:pt x="60" y="103"/>
                  </a:cubicBezTo>
                  <a:cubicBezTo>
                    <a:pt x="59" y="103"/>
                    <a:pt x="59" y="103"/>
                    <a:pt x="59" y="103"/>
                  </a:cubicBezTo>
                  <a:cubicBezTo>
                    <a:pt x="57" y="106"/>
                    <a:pt x="57" y="106"/>
                    <a:pt x="57" y="106"/>
                  </a:cubicBezTo>
                  <a:cubicBezTo>
                    <a:pt x="56" y="107"/>
                    <a:pt x="55" y="108"/>
                    <a:pt x="54" y="109"/>
                  </a:cubicBezTo>
                  <a:cubicBezTo>
                    <a:pt x="53" y="109"/>
                    <a:pt x="53" y="109"/>
                    <a:pt x="53" y="109"/>
                  </a:cubicBezTo>
                  <a:cubicBezTo>
                    <a:pt x="51" y="113"/>
                    <a:pt x="49" y="116"/>
                    <a:pt x="47" y="119"/>
                  </a:cubicBezTo>
                  <a:cubicBezTo>
                    <a:pt x="48" y="118"/>
                    <a:pt x="48" y="118"/>
                    <a:pt x="48" y="118"/>
                  </a:cubicBezTo>
                  <a:cubicBezTo>
                    <a:pt x="47" y="119"/>
                    <a:pt x="46" y="122"/>
                    <a:pt x="44" y="125"/>
                  </a:cubicBezTo>
                  <a:cubicBezTo>
                    <a:pt x="43" y="126"/>
                    <a:pt x="42" y="128"/>
                    <a:pt x="41" y="129"/>
                  </a:cubicBezTo>
                  <a:cubicBezTo>
                    <a:pt x="40" y="130"/>
                    <a:pt x="39" y="132"/>
                    <a:pt x="39" y="133"/>
                  </a:cubicBezTo>
                  <a:cubicBezTo>
                    <a:pt x="38" y="132"/>
                    <a:pt x="38" y="132"/>
                    <a:pt x="38" y="132"/>
                  </a:cubicBezTo>
                  <a:cubicBezTo>
                    <a:pt x="30" y="145"/>
                    <a:pt x="26" y="156"/>
                    <a:pt x="20" y="173"/>
                  </a:cubicBezTo>
                  <a:cubicBezTo>
                    <a:pt x="20" y="170"/>
                    <a:pt x="20" y="170"/>
                    <a:pt x="20" y="170"/>
                  </a:cubicBezTo>
                  <a:cubicBezTo>
                    <a:pt x="18" y="173"/>
                    <a:pt x="18" y="173"/>
                    <a:pt x="19" y="174"/>
                  </a:cubicBezTo>
                  <a:cubicBezTo>
                    <a:pt x="19" y="175"/>
                    <a:pt x="19" y="175"/>
                    <a:pt x="17" y="179"/>
                  </a:cubicBezTo>
                  <a:cubicBezTo>
                    <a:pt x="16" y="179"/>
                    <a:pt x="16" y="179"/>
                    <a:pt x="16" y="179"/>
                  </a:cubicBezTo>
                  <a:cubicBezTo>
                    <a:pt x="16" y="182"/>
                    <a:pt x="15" y="184"/>
                    <a:pt x="14" y="185"/>
                  </a:cubicBezTo>
                  <a:cubicBezTo>
                    <a:pt x="14" y="186"/>
                    <a:pt x="14" y="187"/>
                    <a:pt x="13" y="188"/>
                  </a:cubicBezTo>
                  <a:cubicBezTo>
                    <a:pt x="13" y="188"/>
                    <a:pt x="12" y="189"/>
                    <a:pt x="12" y="190"/>
                  </a:cubicBezTo>
                  <a:cubicBezTo>
                    <a:pt x="14" y="189"/>
                    <a:pt x="14" y="189"/>
                    <a:pt x="14" y="189"/>
                  </a:cubicBezTo>
                  <a:cubicBezTo>
                    <a:pt x="11" y="196"/>
                    <a:pt x="11" y="196"/>
                    <a:pt x="11" y="196"/>
                  </a:cubicBezTo>
                  <a:cubicBezTo>
                    <a:pt x="10" y="198"/>
                    <a:pt x="10" y="200"/>
                    <a:pt x="9" y="201"/>
                  </a:cubicBezTo>
                  <a:cubicBezTo>
                    <a:pt x="9" y="201"/>
                    <a:pt x="9" y="202"/>
                    <a:pt x="8" y="202"/>
                  </a:cubicBezTo>
                  <a:cubicBezTo>
                    <a:pt x="8" y="202"/>
                    <a:pt x="8" y="200"/>
                    <a:pt x="8" y="200"/>
                  </a:cubicBezTo>
                  <a:cubicBezTo>
                    <a:pt x="7" y="202"/>
                    <a:pt x="7" y="204"/>
                    <a:pt x="7" y="206"/>
                  </a:cubicBezTo>
                  <a:cubicBezTo>
                    <a:pt x="6" y="207"/>
                    <a:pt x="6" y="207"/>
                    <a:pt x="6" y="207"/>
                  </a:cubicBezTo>
                  <a:cubicBezTo>
                    <a:pt x="6" y="212"/>
                    <a:pt x="4" y="211"/>
                    <a:pt x="4" y="219"/>
                  </a:cubicBezTo>
                  <a:cubicBezTo>
                    <a:pt x="3" y="220"/>
                    <a:pt x="3" y="218"/>
                    <a:pt x="3" y="220"/>
                  </a:cubicBezTo>
                  <a:cubicBezTo>
                    <a:pt x="2" y="227"/>
                    <a:pt x="2" y="227"/>
                    <a:pt x="2" y="227"/>
                  </a:cubicBezTo>
                  <a:cubicBezTo>
                    <a:pt x="2" y="233"/>
                    <a:pt x="2" y="233"/>
                    <a:pt x="2" y="233"/>
                  </a:cubicBezTo>
                  <a:cubicBezTo>
                    <a:pt x="3" y="231"/>
                    <a:pt x="3" y="228"/>
                    <a:pt x="3" y="225"/>
                  </a:cubicBezTo>
                  <a:cubicBezTo>
                    <a:pt x="4" y="227"/>
                    <a:pt x="4" y="227"/>
                    <a:pt x="4" y="227"/>
                  </a:cubicBezTo>
                  <a:cubicBezTo>
                    <a:pt x="4" y="231"/>
                    <a:pt x="4" y="233"/>
                    <a:pt x="4" y="236"/>
                  </a:cubicBezTo>
                  <a:cubicBezTo>
                    <a:pt x="3" y="238"/>
                    <a:pt x="3" y="240"/>
                    <a:pt x="3" y="243"/>
                  </a:cubicBezTo>
                  <a:cubicBezTo>
                    <a:pt x="3" y="242"/>
                    <a:pt x="2" y="240"/>
                    <a:pt x="2" y="239"/>
                  </a:cubicBezTo>
                  <a:cubicBezTo>
                    <a:pt x="2" y="244"/>
                    <a:pt x="2" y="246"/>
                    <a:pt x="2" y="248"/>
                  </a:cubicBezTo>
                  <a:cubicBezTo>
                    <a:pt x="1" y="250"/>
                    <a:pt x="1" y="252"/>
                    <a:pt x="1" y="254"/>
                  </a:cubicBezTo>
                  <a:cubicBezTo>
                    <a:pt x="1" y="253"/>
                    <a:pt x="2" y="250"/>
                    <a:pt x="2" y="254"/>
                  </a:cubicBezTo>
                  <a:cubicBezTo>
                    <a:pt x="2" y="257"/>
                    <a:pt x="1" y="255"/>
                    <a:pt x="1" y="258"/>
                  </a:cubicBezTo>
                  <a:cubicBezTo>
                    <a:pt x="1" y="258"/>
                    <a:pt x="2" y="260"/>
                    <a:pt x="2" y="263"/>
                  </a:cubicBezTo>
                  <a:cubicBezTo>
                    <a:pt x="2" y="264"/>
                    <a:pt x="2" y="265"/>
                    <a:pt x="2" y="267"/>
                  </a:cubicBezTo>
                  <a:cubicBezTo>
                    <a:pt x="2" y="268"/>
                    <a:pt x="2" y="270"/>
                    <a:pt x="2" y="272"/>
                  </a:cubicBezTo>
                  <a:cubicBezTo>
                    <a:pt x="2" y="271"/>
                    <a:pt x="1" y="271"/>
                    <a:pt x="1" y="271"/>
                  </a:cubicBezTo>
                  <a:cubicBezTo>
                    <a:pt x="2" y="272"/>
                    <a:pt x="2" y="273"/>
                    <a:pt x="2" y="276"/>
                  </a:cubicBezTo>
                  <a:cubicBezTo>
                    <a:pt x="0" y="274"/>
                    <a:pt x="0" y="274"/>
                    <a:pt x="0" y="274"/>
                  </a:cubicBezTo>
                  <a:cubicBezTo>
                    <a:pt x="2" y="280"/>
                    <a:pt x="2" y="280"/>
                    <a:pt x="2" y="280"/>
                  </a:cubicBezTo>
                  <a:cubicBezTo>
                    <a:pt x="2" y="281"/>
                    <a:pt x="2" y="283"/>
                    <a:pt x="2" y="285"/>
                  </a:cubicBezTo>
                  <a:cubicBezTo>
                    <a:pt x="2" y="287"/>
                    <a:pt x="2" y="288"/>
                    <a:pt x="2" y="288"/>
                  </a:cubicBezTo>
                  <a:cubicBezTo>
                    <a:pt x="2" y="286"/>
                    <a:pt x="2" y="286"/>
                    <a:pt x="2" y="286"/>
                  </a:cubicBezTo>
                  <a:cubicBezTo>
                    <a:pt x="2" y="295"/>
                    <a:pt x="3" y="303"/>
                    <a:pt x="4" y="312"/>
                  </a:cubicBezTo>
                  <a:cubicBezTo>
                    <a:pt x="3" y="313"/>
                    <a:pt x="3" y="313"/>
                    <a:pt x="3" y="313"/>
                  </a:cubicBezTo>
                  <a:cubicBezTo>
                    <a:pt x="4" y="314"/>
                    <a:pt x="5" y="317"/>
                    <a:pt x="5" y="320"/>
                  </a:cubicBezTo>
                  <a:cubicBezTo>
                    <a:pt x="5" y="322"/>
                    <a:pt x="6" y="323"/>
                    <a:pt x="6" y="324"/>
                  </a:cubicBezTo>
                  <a:cubicBezTo>
                    <a:pt x="6" y="325"/>
                    <a:pt x="7" y="326"/>
                    <a:pt x="7" y="326"/>
                  </a:cubicBezTo>
                  <a:cubicBezTo>
                    <a:pt x="7" y="327"/>
                    <a:pt x="7" y="329"/>
                    <a:pt x="8" y="331"/>
                  </a:cubicBezTo>
                  <a:cubicBezTo>
                    <a:pt x="8" y="333"/>
                    <a:pt x="9" y="335"/>
                    <a:pt x="9" y="337"/>
                  </a:cubicBezTo>
                  <a:cubicBezTo>
                    <a:pt x="11" y="340"/>
                    <a:pt x="11" y="343"/>
                    <a:pt x="10" y="342"/>
                  </a:cubicBezTo>
                  <a:cubicBezTo>
                    <a:pt x="10" y="344"/>
                    <a:pt x="11" y="346"/>
                    <a:pt x="12" y="348"/>
                  </a:cubicBezTo>
                  <a:cubicBezTo>
                    <a:pt x="12" y="350"/>
                    <a:pt x="13" y="352"/>
                    <a:pt x="14" y="353"/>
                  </a:cubicBezTo>
                  <a:cubicBezTo>
                    <a:pt x="15" y="357"/>
                    <a:pt x="16" y="360"/>
                    <a:pt x="18" y="363"/>
                  </a:cubicBezTo>
                  <a:cubicBezTo>
                    <a:pt x="19" y="367"/>
                    <a:pt x="21" y="370"/>
                    <a:pt x="22" y="374"/>
                  </a:cubicBezTo>
                  <a:cubicBezTo>
                    <a:pt x="23" y="376"/>
                    <a:pt x="24" y="378"/>
                    <a:pt x="25" y="380"/>
                  </a:cubicBezTo>
                  <a:cubicBezTo>
                    <a:pt x="26" y="382"/>
                    <a:pt x="27" y="384"/>
                    <a:pt x="28" y="387"/>
                  </a:cubicBezTo>
                  <a:cubicBezTo>
                    <a:pt x="29" y="390"/>
                    <a:pt x="32" y="397"/>
                    <a:pt x="35" y="404"/>
                  </a:cubicBezTo>
                  <a:cubicBezTo>
                    <a:pt x="36" y="405"/>
                    <a:pt x="37" y="407"/>
                    <a:pt x="38" y="409"/>
                  </a:cubicBezTo>
                  <a:cubicBezTo>
                    <a:pt x="40" y="410"/>
                    <a:pt x="41" y="412"/>
                    <a:pt x="42" y="414"/>
                  </a:cubicBezTo>
                  <a:cubicBezTo>
                    <a:pt x="43" y="416"/>
                    <a:pt x="44" y="417"/>
                    <a:pt x="45" y="419"/>
                  </a:cubicBezTo>
                  <a:cubicBezTo>
                    <a:pt x="46" y="420"/>
                    <a:pt x="47" y="422"/>
                    <a:pt x="48" y="423"/>
                  </a:cubicBezTo>
                  <a:cubicBezTo>
                    <a:pt x="56" y="434"/>
                    <a:pt x="63" y="442"/>
                    <a:pt x="71" y="450"/>
                  </a:cubicBezTo>
                  <a:cubicBezTo>
                    <a:pt x="73" y="452"/>
                    <a:pt x="75" y="454"/>
                    <a:pt x="77" y="456"/>
                  </a:cubicBezTo>
                  <a:cubicBezTo>
                    <a:pt x="78" y="457"/>
                    <a:pt x="79" y="458"/>
                    <a:pt x="80" y="459"/>
                  </a:cubicBezTo>
                  <a:cubicBezTo>
                    <a:pt x="81" y="460"/>
                    <a:pt x="82" y="461"/>
                    <a:pt x="83" y="462"/>
                  </a:cubicBezTo>
                  <a:cubicBezTo>
                    <a:pt x="85" y="464"/>
                    <a:pt x="87" y="466"/>
                    <a:pt x="90" y="468"/>
                  </a:cubicBezTo>
                  <a:cubicBezTo>
                    <a:pt x="92" y="470"/>
                    <a:pt x="94" y="472"/>
                    <a:pt x="97" y="474"/>
                  </a:cubicBezTo>
                  <a:cubicBezTo>
                    <a:pt x="98" y="476"/>
                    <a:pt x="100" y="477"/>
                    <a:pt x="102" y="478"/>
                  </a:cubicBezTo>
                  <a:cubicBezTo>
                    <a:pt x="103" y="480"/>
                    <a:pt x="105" y="482"/>
                    <a:pt x="107" y="483"/>
                  </a:cubicBezTo>
                  <a:cubicBezTo>
                    <a:pt x="109" y="485"/>
                    <a:pt x="111" y="486"/>
                    <a:pt x="113" y="487"/>
                  </a:cubicBezTo>
                  <a:cubicBezTo>
                    <a:pt x="115" y="489"/>
                    <a:pt x="117" y="490"/>
                    <a:pt x="119" y="492"/>
                  </a:cubicBezTo>
                  <a:cubicBezTo>
                    <a:pt x="122" y="493"/>
                    <a:pt x="124" y="494"/>
                    <a:pt x="126" y="496"/>
                  </a:cubicBezTo>
                  <a:cubicBezTo>
                    <a:pt x="128" y="497"/>
                    <a:pt x="131" y="498"/>
                    <a:pt x="133" y="499"/>
                  </a:cubicBezTo>
                  <a:cubicBezTo>
                    <a:pt x="137" y="502"/>
                    <a:pt x="141" y="504"/>
                    <a:pt x="145" y="507"/>
                  </a:cubicBezTo>
                  <a:cubicBezTo>
                    <a:pt x="150" y="508"/>
                    <a:pt x="150" y="508"/>
                    <a:pt x="150" y="508"/>
                  </a:cubicBezTo>
                  <a:cubicBezTo>
                    <a:pt x="151" y="509"/>
                    <a:pt x="152" y="510"/>
                    <a:pt x="154" y="510"/>
                  </a:cubicBezTo>
                  <a:cubicBezTo>
                    <a:pt x="155" y="511"/>
                    <a:pt x="157" y="512"/>
                    <a:pt x="158" y="513"/>
                  </a:cubicBezTo>
                  <a:cubicBezTo>
                    <a:pt x="161" y="514"/>
                    <a:pt x="165" y="516"/>
                    <a:pt x="169" y="517"/>
                  </a:cubicBezTo>
                  <a:cubicBezTo>
                    <a:pt x="176" y="520"/>
                    <a:pt x="184" y="523"/>
                    <a:pt x="192" y="526"/>
                  </a:cubicBezTo>
                  <a:cubicBezTo>
                    <a:pt x="196" y="527"/>
                    <a:pt x="198" y="527"/>
                    <a:pt x="199" y="527"/>
                  </a:cubicBezTo>
                  <a:cubicBezTo>
                    <a:pt x="198" y="527"/>
                    <a:pt x="197" y="527"/>
                    <a:pt x="197" y="526"/>
                  </a:cubicBezTo>
                  <a:cubicBezTo>
                    <a:pt x="199" y="527"/>
                    <a:pt x="202" y="528"/>
                    <a:pt x="205" y="528"/>
                  </a:cubicBezTo>
                  <a:cubicBezTo>
                    <a:pt x="208" y="529"/>
                    <a:pt x="210" y="530"/>
                    <a:pt x="209" y="530"/>
                  </a:cubicBezTo>
                  <a:cubicBezTo>
                    <a:pt x="208" y="530"/>
                    <a:pt x="208" y="530"/>
                    <a:pt x="208" y="530"/>
                  </a:cubicBezTo>
                  <a:cubicBezTo>
                    <a:pt x="208" y="531"/>
                    <a:pt x="211" y="531"/>
                    <a:pt x="215" y="532"/>
                  </a:cubicBezTo>
                  <a:cubicBezTo>
                    <a:pt x="220" y="533"/>
                    <a:pt x="225" y="533"/>
                    <a:pt x="227" y="534"/>
                  </a:cubicBezTo>
                  <a:cubicBezTo>
                    <a:pt x="225" y="533"/>
                    <a:pt x="225" y="533"/>
                    <a:pt x="225" y="533"/>
                  </a:cubicBezTo>
                  <a:cubicBezTo>
                    <a:pt x="229" y="533"/>
                    <a:pt x="229" y="533"/>
                    <a:pt x="229" y="533"/>
                  </a:cubicBezTo>
                  <a:cubicBezTo>
                    <a:pt x="233" y="534"/>
                    <a:pt x="233" y="534"/>
                    <a:pt x="233" y="534"/>
                  </a:cubicBezTo>
                  <a:cubicBezTo>
                    <a:pt x="231" y="534"/>
                    <a:pt x="231" y="534"/>
                    <a:pt x="231" y="534"/>
                  </a:cubicBezTo>
                  <a:cubicBezTo>
                    <a:pt x="233" y="534"/>
                    <a:pt x="236" y="534"/>
                    <a:pt x="238" y="534"/>
                  </a:cubicBezTo>
                  <a:cubicBezTo>
                    <a:pt x="240" y="535"/>
                    <a:pt x="242" y="535"/>
                    <a:pt x="244" y="535"/>
                  </a:cubicBezTo>
                  <a:cubicBezTo>
                    <a:pt x="249" y="535"/>
                    <a:pt x="252" y="535"/>
                    <a:pt x="256" y="535"/>
                  </a:cubicBezTo>
                  <a:cubicBezTo>
                    <a:pt x="260" y="536"/>
                    <a:pt x="264" y="536"/>
                    <a:pt x="267" y="536"/>
                  </a:cubicBezTo>
                  <a:cubicBezTo>
                    <a:pt x="268" y="536"/>
                    <a:pt x="269" y="536"/>
                    <a:pt x="270" y="536"/>
                  </a:cubicBezTo>
                  <a:cubicBezTo>
                    <a:pt x="271" y="536"/>
                    <a:pt x="271" y="536"/>
                    <a:pt x="272" y="536"/>
                  </a:cubicBezTo>
                  <a:cubicBezTo>
                    <a:pt x="274" y="536"/>
                    <a:pt x="276" y="536"/>
                    <a:pt x="277" y="536"/>
                  </a:cubicBezTo>
                  <a:cubicBezTo>
                    <a:pt x="291" y="536"/>
                    <a:pt x="304" y="535"/>
                    <a:pt x="322" y="530"/>
                  </a:cubicBezTo>
                  <a:cubicBezTo>
                    <a:pt x="320" y="531"/>
                    <a:pt x="321" y="531"/>
                    <a:pt x="324" y="530"/>
                  </a:cubicBezTo>
                  <a:cubicBezTo>
                    <a:pt x="326" y="530"/>
                    <a:pt x="329" y="529"/>
                    <a:pt x="329" y="530"/>
                  </a:cubicBezTo>
                  <a:cubicBezTo>
                    <a:pt x="332" y="530"/>
                    <a:pt x="334" y="529"/>
                    <a:pt x="336" y="529"/>
                  </a:cubicBezTo>
                  <a:cubicBezTo>
                    <a:pt x="338" y="528"/>
                    <a:pt x="340" y="528"/>
                    <a:pt x="342" y="527"/>
                  </a:cubicBezTo>
                  <a:cubicBezTo>
                    <a:pt x="346" y="525"/>
                    <a:pt x="349" y="524"/>
                    <a:pt x="352" y="522"/>
                  </a:cubicBezTo>
                  <a:cubicBezTo>
                    <a:pt x="352" y="522"/>
                    <a:pt x="352" y="522"/>
                    <a:pt x="353" y="522"/>
                  </a:cubicBezTo>
                  <a:cubicBezTo>
                    <a:pt x="359" y="520"/>
                    <a:pt x="359" y="520"/>
                    <a:pt x="359" y="520"/>
                  </a:cubicBezTo>
                  <a:cubicBezTo>
                    <a:pt x="360" y="519"/>
                    <a:pt x="361" y="519"/>
                    <a:pt x="362" y="519"/>
                  </a:cubicBezTo>
                  <a:cubicBezTo>
                    <a:pt x="365" y="518"/>
                    <a:pt x="365" y="518"/>
                    <a:pt x="365" y="518"/>
                  </a:cubicBezTo>
                  <a:cubicBezTo>
                    <a:pt x="359" y="522"/>
                    <a:pt x="373" y="513"/>
                    <a:pt x="367" y="517"/>
                  </a:cubicBezTo>
                  <a:cubicBezTo>
                    <a:pt x="383" y="511"/>
                    <a:pt x="401" y="503"/>
                    <a:pt x="417" y="491"/>
                  </a:cubicBezTo>
                  <a:cubicBezTo>
                    <a:pt x="434" y="480"/>
                    <a:pt x="450" y="467"/>
                    <a:pt x="464" y="453"/>
                  </a:cubicBezTo>
                  <a:cubicBezTo>
                    <a:pt x="462" y="454"/>
                    <a:pt x="462" y="454"/>
                    <a:pt x="462" y="454"/>
                  </a:cubicBezTo>
                  <a:cubicBezTo>
                    <a:pt x="464" y="452"/>
                    <a:pt x="466" y="450"/>
                    <a:pt x="468" y="448"/>
                  </a:cubicBezTo>
                  <a:cubicBezTo>
                    <a:pt x="469" y="446"/>
                    <a:pt x="471" y="444"/>
                    <a:pt x="473" y="442"/>
                  </a:cubicBezTo>
                  <a:cubicBezTo>
                    <a:pt x="476" y="438"/>
                    <a:pt x="479" y="434"/>
                    <a:pt x="482" y="431"/>
                  </a:cubicBezTo>
                  <a:cubicBezTo>
                    <a:pt x="485" y="429"/>
                    <a:pt x="487" y="425"/>
                    <a:pt x="488" y="422"/>
                  </a:cubicBezTo>
                  <a:cubicBezTo>
                    <a:pt x="489" y="420"/>
                    <a:pt x="490" y="419"/>
                    <a:pt x="491" y="418"/>
                  </a:cubicBezTo>
                  <a:cubicBezTo>
                    <a:pt x="491" y="416"/>
                    <a:pt x="492" y="415"/>
                    <a:pt x="492" y="415"/>
                  </a:cubicBezTo>
                  <a:cubicBezTo>
                    <a:pt x="494" y="411"/>
                    <a:pt x="496" y="408"/>
                    <a:pt x="498" y="406"/>
                  </a:cubicBezTo>
                  <a:cubicBezTo>
                    <a:pt x="499" y="404"/>
                    <a:pt x="500" y="403"/>
                    <a:pt x="499" y="405"/>
                  </a:cubicBezTo>
                  <a:cubicBezTo>
                    <a:pt x="503" y="397"/>
                    <a:pt x="506" y="389"/>
                    <a:pt x="512" y="378"/>
                  </a:cubicBezTo>
                  <a:cubicBezTo>
                    <a:pt x="512" y="378"/>
                    <a:pt x="514" y="375"/>
                    <a:pt x="515" y="372"/>
                  </a:cubicBezTo>
                  <a:cubicBezTo>
                    <a:pt x="516" y="369"/>
                    <a:pt x="517" y="365"/>
                    <a:pt x="519" y="362"/>
                  </a:cubicBezTo>
                  <a:cubicBezTo>
                    <a:pt x="519" y="360"/>
                    <a:pt x="520" y="358"/>
                    <a:pt x="520" y="356"/>
                  </a:cubicBezTo>
                  <a:cubicBezTo>
                    <a:pt x="521" y="354"/>
                    <a:pt x="521" y="353"/>
                    <a:pt x="522" y="351"/>
                  </a:cubicBezTo>
                  <a:cubicBezTo>
                    <a:pt x="523" y="349"/>
                    <a:pt x="523" y="347"/>
                    <a:pt x="524" y="347"/>
                  </a:cubicBezTo>
                  <a:cubicBezTo>
                    <a:pt x="524" y="347"/>
                    <a:pt x="524" y="347"/>
                    <a:pt x="524" y="347"/>
                  </a:cubicBezTo>
                  <a:cubicBezTo>
                    <a:pt x="525" y="343"/>
                    <a:pt x="526" y="340"/>
                    <a:pt x="527" y="336"/>
                  </a:cubicBezTo>
                  <a:cubicBezTo>
                    <a:pt x="528" y="334"/>
                    <a:pt x="528" y="332"/>
                    <a:pt x="529" y="330"/>
                  </a:cubicBezTo>
                  <a:cubicBezTo>
                    <a:pt x="529" y="328"/>
                    <a:pt x="529" y="327"/>
                    <a:pt x="530" y="325"/>
                  </a:cubicBezTo>
                  <a:cubicBezTo>
                    <a:pt x="530" y="324"/>
                    <a:pt x="530" y="323"/>
                    <a:pt x="530" y="322"/>
                  </a:cubicBezTo>
                  <a:cubicBezTo>
                    <a:pt x="531" y="321"/>
                    <a:pt x="531" y="320"/>
                    <a:pt x="531" y="319"/>
                  </a:cubicBezTo>
                  <a:cubicBezTo>
                    <a:pt x="531" y="317"/>
                    <a:pt x="531" y="315"/>
                    <a:pt x="532" y="313"/>
                  </a:cubicBezTo>
                  <a:cubicBezTo>
                    <a:pt x="532" y="311"/>
                    <a:pt x="533" y="309"/>
                    <a:pt x="533" y="307"/>
                  </a:cubicBezTo>
                  <a:cubicBezTo>
                    <a:pt x="533" y="305"/>
                    <a:pt x="534" y="303"/>
                    <a:pt x="534" y="301"/>
                  </a:cubicBezTo>
                  <a:cubicBezTo>
                    <a:pt x="534" y="301"/>
                    <a:pt x="534" y="301"/>
                    <a:pt x="534" y="302"/>
                  </a:cubicBezTo>
                  <a:cubicBezTo>
                    <a:pt x="534" y="290"/>
                    <a:pt x="532" y="279"/>
                    <a:pt x="531" y="268"/>
                  </a:cubicBezTo>
                  <a:close/>
                </a:path>
              </a:pathLst>
            </a:custGeom>
            <a:solidFill>
              <a:srgbClr val="D425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
        <p:nvSpPr>
          <p:cNvPr id="28" name="Oval 27">
            <a:extLst>
              <a:ext uri="{FF2B5EF4-FFF2-40B4-BE49-F238E27FC236}">
                <a16:creationId xmlns:a16="http://schemas.microsoft.com/office/drawing/2014/main" id="{2C483989-1600-DD4E-8294-243CD1639A6D}"/>
              </a:ext>
            </a:extLst>
          </p:cNvPr>
          <p:cNvSpPr/>
          <p:nvPr userDrawn="1"/>
        </p:nvSpPr>
        <p:spPr>
          <a:xfrm>
            <a:off x="7695803" y="-891305"/>
            <a:ext cx="1216143" cy="1290013"/>
          </a:xfrm>
          <a:prstGeom prst="ellipse">
            <a:avLst/>
          </a:prstGeom>
          <a:noFill/>
          <a:ln w="19050">
            <a:gradFill>
              <a:gsLst>
                <a:gs pos="0">
                  <a:srgbClr val="D5264D"/>
                </a:gs>
                <a:gs pos="100000">
                  <a:srgbClr val="21558A"/>
                </a:gs>
              </a:gsLst>
              <a:lin ang="84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09" dirty="0"/>
          </a:p>
        </p:txBody>
      </p:sp>
      <p:grpSp>
        <p:nvGrpSpPr>
          <p:cNvPr id="26" name="Group 25">
            <a:extLst>
              <a:ext uri="{FF2B5EF4-FFF2-40B4-BE49-F238E27FC236}">
                <a16:creationId xmlns:a16="http://schemas.microsoft.com/office/drawing/2014/main" id="{215BF455-67BF-BA49-BE94-4E1C2257A92D}"/>
              </a:ext>
            </a:extLst>
          </p:cNvPr>
          <p:cNvGrpSpPr/>
          <p:nvPr userDrawn="1"/>
        </p:nvGrpSpPr>
        <p:grpSpPr>
          <a:xfrm>
            <a:off x="10012118" y="14498"/>
            <a:ext cx="2496321" cy="1029147"/>
            <a:chOff x="6811349" y="1211547"/>
            <a:chExt cx="1910979" cy="1743319"/>
          </a:xfrm>
        </p:grpSpPr>
        <p:sp>
          <p:nvSpPr>
            <p:cNvPr id="27" name="Rectangle 26">
              <a:extLst>
                <a:ext uri="{FF2B5EF4-FFF2-40B4-BE49-F238E27FC236}">
                  <a16:creationId xmlns:a16="http://schemas.microsoft.com/office/drawing/2014/main" id="{AFAF3E59-AAD9-F444-B322-C218CF98AAB1}"/>
                </a:ext>
              </a:extLst>
            </p:cNvPr>
            <p:cNvSpPr/>
            <p:nvPr/>
          </p:nvSpPr>
          <p:spPr>
            <a:xfrm>
              <a:off x="6948010" y="1842125"/>
              <a:ext cx="1774318" cy="1112741"/>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To add more years duplicate the slide </a:t>
              </a:r>
              <a:r>
                <a:rPr lang="en-US" sz="1108" b="1" i="1" dirty="0">
                  <a:solidFill>
                    <a:schemeClr val="tx1">
                      <a:lumMod val="50000"/>
                    </a:schemeClr>
                  </a:solidFill>
                  <a:ea typeface="Roboto" charset="0"/>
                  <a:cs typeface="Roboto" charset="0"/>
                </a:rPr>
                <a:t>(command + D) </a:t>
              </a:r>
              <a:r>
                <a:rPr lang="en-US" sz="1108" i="1" dirty="0">
                  <a:solidFill>
                    <a:schemeClr val="tx1">
                      <a:lumMod val="50000"/>
                    </a:schemeClr>
                  </a:solidFill>
                  <a:ea typeface="Roboto" charset="0"/>
                  <a:cs typeface="Roboto" charset="0"/>
                </a:rPr>
                <a:t>and add in further information. </a:t>
              </a:r>
            </a:p>
          </p:txBody>
        </p:sp>
        <p:sp>
          <p:nvSpPr>
            <p:cNvPr id="29" name="Triangle 28">
              <a:extLst>
                <a:ext uri="{FF2B5EF4-FFF2-40B4-BE49-F238E27FC236}">
                  <a16:creationId xmlns:a16="http://schemas.microsoft.com/office/drawing/2014/main" id="{92FABBFB-4E60-5A47-966C-6AD45C8112C7}"/>
                </a:ext>
              </a:extLst>
            </p:cNvPr>
            <p:cNvSpPr/>
            <p:nvPr/>
          </p:nvSpPr>
          <p:spPr>
            <a:xfrm rot="16200000" flipH="1">
              <a:off x="6587722" y="2139000"/>
              <a:ext cx="583915" cy="136661"/>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923" i="1" dirty="0">
                <a:solidFill>
                  <a:schemeClr val="tx1">
                    <a:lumMod val="50000"/>
                  </a:schemeClr>
                </a:solidFill>
              </a:endParaRPr>
            </a:p>
          </p:txBody>
        </p:sp>
        <p:sp>
          <p:nvSpPr>
            <p:cNvPr id="30" name="Rectangle 29">
              <a:extLst>
                <a:ext uri="{FF2B5EF4-FFF2-40B4-BE49-F238E27FC236}">
                  <a16:creationId xmlns:a16="http://schemas.microsoft.com/office/drawing/2014/main" id="{AC9B2E33-F876-5841-BAA6-121C6E36071E}"/>
                </a:ext>
              </a:extLst>
            </p:cNvPr>
            <p:cNvSpPr/>
            <p:nvPr/>
          </p:nvSpPr>
          <p:spPr>
            <a:xfrm>
              <a:off x="6955407" y="1211547"/>
              <a:ext cx="1766921" cy="619130"/>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ADDING MORE YEARS</a:t>
              </a:r>
            </a:p>
          </p:txBody>
        </p:sp>
      </p:grpSp>
      <p:cxnSp>
        <p:nvCxnSpPr>
          <p:cNvPr id="33" name="Straight Connector 32">
            <a:extLst>
              <a:ext uri="{FF2B5EF4-FFF2-40B4-BE49-F238E27FC236}">
                <a16:creationId xmlns:a16="http://schemas.microsoft.com/office/drawing/2014/main" id="{A705B3A3-472A-C34E-95AD-AEA65040077F}"/>
              </a:ext>
            </a:extLst>
          </p:cNvPr>
          <p:cNvCxnSpPr>
            <a:cxnSpLocks/>
          </p:cNvCxnSpPr>
          <p:nvPr/>
        </p:nvCxnSpPr>
        <p:spPr>
          <a:xfrm>
            <a:off x="306685" y="2515960"/>
            <a:ext cx="854541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5" name="Text Placeholder 2078">
            <a:extLst>
              <a:ext uri="{FF2B5EF4-FFF2-40B4-BE49-F238E27FC236}">
                <a16:creationId xmlns:a16="http://schemas.microsoft.com/office/drawing/2014/main" id="{2F5D6B8D-165F-3B4D-A331-6889584BDD5D}"/>
              </a:ext>
            </a:extLst>
          </p:cNvPr>
          <p:cNvSpPr>
            <a:spLocks noGrp="1"/>
          </p:cNvSpPr>
          <p:nvPr userDrawn="1">
            <p:ph type="body" sz="quarter" idx="25" hasCustomPrompt="1"/>
          </p:nvPr>
        </p:nvSpPr>
        <p:spPr>
          <a:xfrm>
            <a:off x="291902" y="1937566"/>
            <a:ext cx="8575485" cy="276999"/>
          </a:xfrm>
        </p:spPr>
        <p:txBody>
          <a:bodyPr wrap="square">
            <a:noAutofit/>
          </a:bodyPr>
          <a:lstStyle>
            <a:lvl1pPr>
              <a:defRPr sz="1662" b="0" i="0">
                <a:solidFill>
                  <a:schemeClr val="tx2"/>
                </a:solidFill>
                <a:latin typeface="Montserrat SemiBold" pitchFamily="2" charset="77"/>
              </a:defRPr>
            </a:lvl1pPr>
            <a:lvl2pPr marL="0" indent="0">
              <a:buNone/>
              <a:defRPr/>
            </a:lvl2pPr>
          </a:lstStyle>
          <a:p>
            <a:pPr lvl="0"/>
            <a:r>
              <a:rPr lang="en-US" dirty="0"/>
              <a:t>Year</a:t>
            </a:r>
          </a:p>
        </p:txBody>
      </p:sp>
      <p:sp>
        <p:nvSpPr>
          <p:cNvPr id="39" name="Text Placeholder 2078">
            <a:extLst>
              <a:ext uri="{FF2B5EF4-FFF2-40B4-BE49-F238E27FC236}">
                <a16:creationId xmlns:a16="http://schemas.microsoft.com/office/drawing/2014/main" id="{EB2BB161-7A3F-444D-8426-7837EA4C3BE1}"/>
              </a:ext>
            </a:extLst>
          </p:cNvPr>
          <p:cNvSpPr>
            <a:spLocks noGrp="1"/>
          </p:cNvSpPr>
          <p:nvPr>
            <p:ph type="body" sz="quarter" idx="27" hasCustomPrompt="1"/>
          </p:nvPr>
        </p:nvSpPr>
        <p:spPr>
          <a:xfrm>
            <a:off x="303625" y="2280466"/>
            <a:ext cx="27080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40" name="Text Placeholder 2078">
            <a:extLst>
              <a:ext uri="{FF2B5EF4-FFF2-40B4-BE49-F238E27FC236}">
                <a16:creationId xmlns:a16="http://schemas.microsoft.com/office/drawing/2014/main" id="{DC7879B0-CD6F-D543-B8B3-7F5730E58821}"/>
              </a:ext>
            </a:extLst>
          </p:cNvPr>
          <p:cNvSpPr>
            <a:spLocks noGrp="1"/>
          </p:cNvSpPr>
          <p:nvPr>
            <p:ph type="body" sz="quarter" idx="28" hasCustomPrompt="1"/>
          </p:nvPr>
        </p:nvSpPr>
        <p:spPr>
          <a:xfrm>
            <a:off x="1053534" y="2280466"/>
            <a:ext cx="27080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41" name="Text Placeholder 2078">
            <a:extLst>
              <a:ext uri="{FF2B5EF4-FFF2-40B4-BE49-F238E27FC236}">
                <a16:creationId xmlns:a16="http://schemas.microsoft.com/office/drawing/2014/main" id="{CAA7E926-7CF6-1346-A45D-B6D9D7C13345}"/>
              </a:ext>
            </a:extLst>
          </p:cNvPr>
          <p:cNvSpPr>
            <a:spLocks noGrp="1"/>
          </p:cNvSpPr>
          <p:nvPr>
            <p:ph type="body" sz="quarter" idx="29" hasCustomPrompt="1"/>
          </p:nvPr>
        </p:nvSpPr>
        <p:spPr>
          <a:xfrm>
            <a:off x="1803443" y="2280466"/>
            <a:ext cx="27080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43" name="Text Placeholder 2078">
            <a:extLst>
              <a:ext uri="{FF2B5EF4-FFF2-40B4-BE49-F238E27FC236}">
                <a16:creationId xmlns:a16="http://schemas.microsoft.com/office/drawing/2014/main" id="{8FAE6811-3B63-664E-B02C-C8CE9C2C58F2}"/>
              </a:ext>
            </a:extLst>
          </p:cNvPr>
          <p:cNvSpPr>
            <a:spLocks noGrp="1"/>
          </p:cNvSpPr>
          <p:nvPr>
            <p:ph type="body" sz="quarter" idx="31" hasCustomPrompt="1"/>
          </p:nvPr>
        </p:nvSpPr>
        <p:spPr>
          <a:xfrm>
            <a:off x="8552620" y="2280466"/>
            <a:ext cx="35932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44" name="Text Placeholder 2078">
            <a:extLst>
              <a:ext uri="{FF2B5EF4-FFF2-40B4-BE49-F238E27FC236}">
                <a16:creationId xmlns:a16="http://schemas.microsoft.com/office/drawing/2014/main" id="{E04D9284-B8B7-AE49-8709-B728CC4E8F87}"/>
              </a:ext>
            </a:extLst>
          </p:cNvPr>
          <p:cNvSpPr>
            <a:spLocks noGrp="1"/>
          </p:cNvSpPr>
          <p:nvPr>
            <p:ph type="body" sz="quarter" idx="32" hasCustomPrompt="1"/>
          </p:nvPr>
        </p:nvSpPr>
        <p:spPr>
          <a:xfrm>
            <a:off x="7802712" y="2280466"/>
            <a:ext cx="426889"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45" name="Text Placeholder 2078">
            <a:extLst>
              <a:ext uri="{FF2B5EF4-FFF2-40B4-BE49-F238E27FC236}">
                <a16:creationId xmlns:a16="http://schemas.microsoft.com/office/drawing/2014/main" id="{85F683AF-B9F5-9B4B-9AD8-25ACDC659010}"/>
              </a:ext>
            </a:extLst>
          </p:cNvPr>
          <p:cNvSpPr>
            <a:spLocks noGrp="1"/>
          </p:cNvSpPr>
          <p:nvPr>
            <p:ph type="body" sz="quarter" idx="33" hasCustomPrompt="1"/>
          </p:nvPr>
        </p:nvSpPr>
        <p:spPr>
          <a:xfrm>
            <a:off x="7052803" y="2280466"/>
            <a:ext cx="372302"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46" name="Text Placeholder 2078">
            <a:extLst>
              <a:ext uri="{FF2B5EF4-FFF2-40B4-BE49-F238E27FC236}">
                <a16:creationId xmlns:a16="http://schemas.microsoft.com/office/drawing/2014/main" id="{E78B2D99-F0F1-4147-A640-DBCE83135E33}"/>
              </a:ext>
            </a:extLst>
          </p:cNvPr>
          <p:cNvSpPr>
            <a:spLocks noGrp="1"/>
          </p:cNvSpPr>
          <p:nvPr>
            <p:ph type="body" sz="quarter" idx="34" hasCustomPrompt="1"/>
          </p:nvPr>
        </p:nvSpPr>
        <p:spPr>
          <a:xfrm>
            <a:off x="6302894" y="2280466"/>
            <a:ext cx="27080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47" name="Text Placeholder 2078">
            <a:extLst>
              <a:ext uri="{FF2B5EF4-FFF2-40B4-BE49-F238E27FC236}">
                <a16:creationId xmlns:a16="http://schemas.microsoft.com/office/drawing/2014/main" id="{37BFFF04-E9F6-E04B-A97B-66B8E0F293F0}"/>
              </a:ext>
            </a:extLst>
          </p:cNvPr>
          <p:cNvSpPr>
            <a:spLocks noGrp="1"/>
          </p:cNvSpPr>
          <p:nvPr>
            <p:ph type="body" sz="quarter" idx="35" hasCustomPrompt="1"/>
          </p:nvPr>
        </p:nvSpPr>
        <p:spPr>
          <a:xfrm>
            <a:off x="2553351" y="2280466"/>
            <a:ext cx="27080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48" name="Text Placeholder 2078">
            <a:extLst>
              <a:ext uri="{FF2B5EF4-FFF2-40B4-BE49-F238E27FC236}">
                <a16:creationId xmlns:a16="http://schemas.microsoft.com/office/drawing/2014/main" id="{EA65511C-015D-6A4C-88BC-AE05D9C377AF}"/>
              </a:ext>
            </a:extLst>
          </p:cNvPr>
          <p:cNvSpPr>
            <a:spLocks noGrp="1"/>
          </p:cNvSpPr>
          <p:nvPr>
            <p:ph type="body" sz="quarter" idx="36" hasCustomPrompt="1"/>
          </p:nvPr>
        </p:nvSpPr>
        <p:spPr>
          <a:xfrm>
            <a:off x="4053168" y="2280466"/>
            <a:ext cx="27080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49" name="Text Placeholder 2078">
            <a:extLst>
              <a:ext uri="{FF2B5EF4-FFF2-40B4-BE49-F238E27FC236}">
                <a16:creationId xmlns:a16="http://schemas.microsoft.com/office/drawing/2014/main" id="{D5209F95-3447-C345-958F-E801DDE094D2}"/>
              </a:ext>
            </a:extLst>
          </p:cNvPr>
          <p:cNvSpPr>
            <a:spLocks noGrp="1"/>
          </p:cNvSpPr>
          <p:nvPr>
            <p:ph type="body" sz="quarter" idx="37" hasCustomPrompt="1"/>
          </p:nvPr>
        </p:nvSpPr>
        <p:spPr>
          <a:xfrm>
            <a:off x="4803077" y="2280466"/>
            <a:ext cx="27080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50" name="Text Placeholder 2078">
            <a:extLst>
              <a:ext uri="{FF2B5EF4-FFF2-40B4-BE49-F238E27FC236}">
                <a16:creationId xmlns:a16="http://schemas.microsoft.com/office/drawing/2014/main" id="{2BC3D4D0-FA0B-D34A-8AB2-AADCAFB4A1AE}"/>
              </a:ext>
            </a:extLst>
          </p:cNvPr>
          <p:cNvSpPr>
            <a:spLocks noGrp="1"/>
          </p:cNvSpPr>
          <p:nvPr>
            <p:ph type="body" sz="quarter" idx="38" hasCustomPrompt="1"/>
          </p:nvPr>
        </p:nvSpPr>
        <p:spPr>
          <a:xfrm>
            <a:off x="3303260" y="2280466"/>
            <a:ext cx="27080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sp>
        <p:nvSpPr>
          <p:cNvPr id="51" name="Text Placeholder 2078">
            <a:extLst>
              <a:ext uri="{FF2B5EF4-FFF2-40B4-BE49-F238E27FC236}">
                <a16:creationId xmlns:a16="http://schemas.microsoft.com/office/drawing/2014/main" id="{7C731BEA-4051-824E-89AB-074452C61D0F}"/>
              </a:ext>
            </a:extLst>
          </p:cNvPr>
          <p:cNvSpPr>
            <a:spLocks noGrp="1"/>
          </p:cNvSpPr>
          <p:nvPr>
            <p:ph type="body" sz="quarter" idx="39" hasCustomPrompt="1"/>
          </p:nvPr>
        </p:nvSpPr>
        <p:spPr>
          <a:xfrm>
            <a:off x="5552986" y="2280466"/>
            <a:ext cx="270806" cy="235494"/>
          </a:xfrm>
        </p:spPr>
        <p:txBody>
          <a:bodyPr wrap="none">
            <a:noAutofit/>
          </a:bodyPr>
          <a:lstStyle>
            <a:lvl1pPr>
              <a:defRPr sz="1200" b="0" i="0">
                <a:solidFill>
                  <a:schemeClr val="tx2"/>
                </a:solidFill>
                <a:latin typeface="Montserrat SemiBold" pitchFamily="2" charset="77"/>
              </a:defRPr>
            </a:lvl1pPr>
            <a:lvl2pPr marL="0" indent="0">
              <a:buNone/>
              <a:defRPr/>
            </a:lvl2pPr>
          </a:lstStyle>
          <a:p>
            <a:pPr lvl="0"/>
            <a:r>
              <a:rPr lang="en-US" dirty="0"/>
              <a:t>XX</a:t>
            </a:r>
          </a:p>
        </p:txBody>
      </p:sp>
      <p:grpSp>
        <p:nvGrpSpPr>
          <p:cNvPr id="52" name="Group 51">
            <a:extLst>
              <a:ext uri="{FF2B5EF4-FFF2-40B4-BE49-F238E27FC236}">
                <a16:creationId xmlns:a16="http://schemas.microsoft.com/office/drawing/2014/main" id="{FA198ABB-ACB3-434E-87CE-F45121B37B51}"/>
              </a:ext>
            </a:extLst>
          </p:cNvPr>
          <p:cNvGrpSpPr/>
          <p:nvPr userDrawn="1"/>
        </p:nvGrpSpPr>
        <p:grpSpPr>
          <a:xfrm>
            <a:off x="10012119" y="3240298"/>
            <a:ext cx="2801205" cy="1221225"/>
            <a:chOff x="6811349" y="1211547"/>
            <a:chExt cx="2144373" cy="2068688"/>
          </a:xfrm>
        </p:grpSpPr>
        <p:sp>
          <p:nvSpPr>
            <p:cNvPr id="53" name="Rectangle 52">
              <a:extLst>
                <a:ext uri="{FF2B5EF4-FFF2-40B4-BE49-F238E27FC236}">
                  <a16:creationId xmlns:a16="http://schemas.microsoft.com/office/drawing/2014/main" id="{68EFCAFB-A5C1-6447-A534-C125ACC85240}"/>
                </a:ext>
              </a:extLst>
            </p:cNvPr>
            <p:cNvSpPr/>
            <p:nvPr/>
          </p:nvSpPr>
          <p:spPr>
            <a:xfrm>
              <a:off x="6948010" y="1878685"/>
              <a:ext cx="2007712" cy="1401550"/>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To add more items duplicate the bar </a:t>
              </a:r>
              <a:r>
                <a:rPr lang="en-US" sz="1108" b="1" i="1" dirty="0">
                  <a:solidFill>
                    <a:schemeClr val="tx1">
                      <a:lumMod val="50000"/>
                    </a:schemeClr>
                  </a:solidFill>
                  <a:ea typeface="Roboto" charset="0"/>
                  <a:cs typeface="Roboto" charset="0"/>
                </a:rPr>
                <a:t>(command + D) </a:t>
              </a:r>
              <a:r>
                <a:rPr lang="en-US" sz="1108" i="1" dirty="0">
                  <a:solidFill>
                    <a:schemeClr val="tx1">
                      <a:lumMod val="50000"/>
                    </a:schemeClr>
                  </a:solidFill>
                  <a:ea typeface="Roboto" charset="0"/>
                  <a:cs typeface="Roboto" charset="0"/>
                </a:rPr>
                <a:t>and add in further information to remove items delete bars.</a:t>
              </a:r>
            </a:p>
          </p:txBody>
        </p:sp>
        <p:sp>
          <p:nvSpPr>
            <p:cNvPr id="54" name="Triangle 53">
              <a:extLst>
                <a:ext uri="{FF2B5EF4-FFF2-40B4-BE49-F238E27FC236}">
                  <a16:creationId xmlns:a16="http://schemas.microsoft.com/office/drawing/2014/main" id="{04DFA73F-A0F0-1E45-8308-734351DF6464}"/>
                </a:ext>
              </a:extLst>
            </p:cNvPr>
            <p:cNvSpPr/>
            <p:nvPr/>
          </p:nvSpPr>
          <p:spPr>
            <a:xfrm rot="16200000" flipH="1">
              <a:off x="6587722" y="2139000"/>
              <a:ext cx="583915" cy="136661"/>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923" i="1" dirty="0">
                <a:solidFill>
                  <a:schemeClr val="tx1">
                    <a:lumMod val="50000"/>
                  </a:schemeClr>
                </a:solidFill>
              </a:endParaRPr>
            </a:p>
          </p:txBody>
        </p:sp>
        <p:sp>
          <p:nvSpPr>
            <p:cNvPr id="55" name="Rectangle 54">
              <a:extLst>
                <a:ext uri="{FF2B5EF4-FFF2-40B4-BE49-F238E27FC236}">
                  <a16:creationId xmlns:a16="http://schemas.microsoft.com/office/drawing/2014/main" id="{ABCBFF41-F421-8C40-BFCA-01F091B35306}"/>
                </a:ext>
              </a:extLst>
            </p:cNvPr>
            <p:cNvSpPr/>
            <p:nvPr/>
          </p:nvSpPr>
          <p:spPr>
            <a:xfrm>
              <a:off x="6955407" y="1211547"/>
              <a:ext cx="2000315" cy="619130"/>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ADDING MORE/LESS ITEMS</a:t>
              </a:r>
            </a:p>
          </p:txBody>
        </p:sp>
      </p:grpSp>
    </p:spTree>
    <p:extLst>
      <p:ext uri="{BB962C8B-B14F-4D97-AF65-F5344CB8AC3E}">
        <p14:creationId xmlns:p14="http://schemas.microsoft.com/office/powerpoint/2010/main" val="3670784678"/>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able Slide B">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hasCustomPrompt="1"/>
          </p:nvPr>
        </p:nvSpPr>
        <p:spPr>
          <a:xfrm>
            <a:off x="291903" y="668773"/>
            <a:ext cx="7133202" cy="498470"/>
          </a:xfrm>
        </p:spPr>
        <p:txBody>
          <a:bodyPr>
            <a:noAutofit/>
          </a:bodyPr>
          <a:lstStyle>
            <a:lvl1pPr>
              <a:defRPr>
                <a:solidFill>
                  <a:schemeClr val="bg1"/>
                </a:solidFill>
              </a:defRPr>
            </a:lvl1pPr>
          </a:lstStyle>
          <a:p>
            <a:r>
              <a:rPr lang="en-US" dirty="0"/>
              <a:t>Table slide</a:t>
            </a:r>
            <a:endParaRPr lang="en-AU" dirty="0"/>
          </a:p>
        </p:txBody>
      </p:sp>
      <p:grpSp>
        <p:nvGrpSpPr>
          <p:cNvPr id="5" name="Group 4">
            <a:extLst>
              <a:ext uri="{FF2B5EF4-FFF2-40B4-BE49-F238E27FC236}">
                <a16:creationId xmlns:a16="http://schemas.microsoft.com/office/drawing/2014/main" id="{85DCF70B-BE39-AE41-856E-AE133E8DA2AD}"/>
              </a:ext>
            </a:extLst>
          </p:cNvPr>
          <p:cNvGrpSpPr/>
          <p:nvPr userDrawn="1"/>
        </p:nvGrpSpPr>
        <p:grpSpPr>
          <a:xfrm>
            <a:off x="311134" y="365496"/>
            <a:ext cx="2347748" cy="170496"/>
            <a:chOff x="446350" y="402893"/>
            <a:chExt cx="2745153" cy="187940"/>
          </a:xfrm>
        </p:grpSpPr>
        <p:cxnSp>
          <p:nvCxnSpPr>
            <p:cNvPr id="6" name="Straight Connector 5">
              <a:extLst>
                <a:ext uri="{FF2B5EF4-FFF2-40B4-BE49-F238E27FC236}">
                  <a16:creationId xmlns:a16="http://schemas.microsoft.com/office/drawing/2014/main" id="{DC4F643E-4361-5C49-9F09-60A150F97625}"/>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237ED8D-743E-4A42-AF82-06B91EF4579F}"/>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bg1"/>
                  </a:solidFill>
                  <a:latin typeface="Montserrat SemiBold" pitchFamily="2" charset="77"/>
                </a:rPr>
                <a:t>NSW Department of Education</a:t>
              </a:r>
            </a:p>
          </p:txBody>
        </p:sp>
      </p:grpSp>
      <p:sp>
        <p:nvSpPr>
          <p:cNvPr id="15" name="Footer Placeholder 3">
            <a:extLst>
              <a:ext uri="{FF2B5EF4-FFF2-40B4-BE49-F238E27FC236}">
                <a16:creationId xmlns:a16="http://schemas.microsoft.com/office/drawing/2014/main" id="{FF86FB59-E627-814F-B55C-0F646E458363}"/>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bg1"/>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16" name="Text Placeholder 2078">
            <a:extLst>
              <a:ext uri="{FF2B5EF4-FFF2-40B4-BE49-F238E27FC236}">
                <a16:creationId xmlns:a16="http://schemas.microsoft.com/office/drawing/2014/main" id="{03CCD123-B352-A34F-BE8E-7204D3EA1148}"/>
              </a:ext>
            </a:extLst>
          </p:cNvPr>
          <p:cNvSpPr>
            <a:spLocks noGrp="1"/>
          </p:cNvSpPr>
          <p:nvPr>
            <p:ph type="body" sz="quarter" idx="24" hasCustomPrompt="1"/>
          </p:nvPr>
        </p:nvSpPr>
        <p:spPr>
          <a:xfrm>
            <a:off x="291903" y="1175567"/>
            <a:ext cx="7145942" cy="276999"/>
          </a:xfrm>
        </p:spPr>
        <p:txBody>
          <a:bodyPr wrap="square">
            <a:noAutofit/>
          </a:bodyPr>
          <a:lstStyle>
            <a:lvl1pPr>
              <a:defRPr sz="1662" b="0" i="0">
                <a:solidFill>
                  <a:schemeClr val="bg1"/>
                </a:solidFill>
                <a:latin typeface="Montserrat SemiBold" pitchFamily="2" charset="77"/>
              </a:defRPr>
            </a:lvl1pPr>
            <a:lvl2pPr marL="0" indent="0">
              <a:buNone/>
              <a:defRPr/>
            </a:lvl2pPr>
          </a:lstStyle>
          <a:p>
            <a:pPr lvl="0"/>
            <a:r>
              <a:rPr lang="en-US" dirty="0"/>
              <a:t>Subtitle goes here</a:t>
            </a:r>
          </a:p>
        </p:txBody>
      </p:sp>
      <p:sp>
        <p:nvSpPr>
          <p:cNvPr id="26" name="Table Placeholder 3">
            <a:extLst>
              <a:ext uri="{FF2B5EF4-FFF2-40B4-BE49-F238E27FC236}">
                <a16:creationId xmlns:a16="http://schemas.microsoft.com/office/drawing/2014/main" id="{4D388789-2F1D-8144-87BE-832E555C8C93}"/>
              </a:ext>
            </a:extLst>
          </p:cNvPr>
          <p:cNvSpPr>
            <a:spLocks noGrp="1"/>
          </p:cNvSpPr>
          <p:nvPr>
            <p:ph type="tbl" sz="quarter" idx="27" hasCustomPrompt="1"/>
          </p:nvPr>
        </p:nvSpPr>
        <p:spPr>
          <a:xfrm>
            <a:off x="291612" y="1665288"/>
            <a:ext cx="7133492" cy="3714750"/>
          </a:xfrm>
        </p:spPr>
        <p:txBody>
          <a:bodyPr lIns="251999" tIns="251999"/>
          <a:lstStyle>
            <a:lvl1pPr marL="0" marR="0" indent="0" algn="l" defTabSz="844059" rtl="0" eaLnBrk="1" fontAlgn="auto" latinLnBrk="0" hangingPunct="1">
              <a:lnSpc>
                <a:spcPct val="100000"/>
              </a:lnSpc>
              <a:spcBef>
                <a:spcPts val="0"/>
              </a:spcBef>
              <a:spcAft>
                <a:spcPts val="738"/>
              </a:spcAft>
              <a:buClrTx/>
              <a:buSzTx/>
              <a:buFont typeface="Arial" panose="020B0604020202020204" pitchFamily="34" charset="0"/>
              <a:buNone/>
              <a:tabLst/>
              <a:defRPr b="1">
                <a:solidFill>
                  <a:schemeClr val="bg1"/>
                </a:solidFill>
              </a:defRPr>
            </a:lvl1pPr>
          </a:lstStyle>
          <a:p>
            <a:pPr marL="0" marR="0" lvl="0" indent="0" algn="l" defTabSz="844059" rtl="0" eaLnBrk="1" fontAlgn="auto" latinLnBrk="0" hangingPunct="1">
              <a:lnSpc>
                <a:spcPct val="10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Insert table here</a:t>
            </a:r>
          </a:p>
        </p:txBody>
      </p:sp>
      <p:sp>
        <p:nvSpPr>
          <p:cNvPr id="27" name="Oval 26">
            <a:extLst>
              <a:ext uri="{FF2B5EF4-FFF2-40B4-BE49-F238E27FC236}">
                <a16:creationId xmlns:a16="http://schemas.microsoft.com/office/drawing/2014/main" id="{CE872903-0C5D-F44B-A1B3-EB7B3FDE9DB0}"/>
              </a:ext>
            </a:extLst>
          </p:cNvPr>
          <p:cNvSpPr/>
          <p:nvPr userDrawn="1"/>
        </p:nvSpPr>
        <p:spPr>
          <a:xfrm>
            <a:off x="7667976" y="3202895"/>
            <a:ext cx="2375272" cy="2519549"/>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662" dirty="0"/>
          </a:p>
        </p:txBody>
      </p:sp>
      <p:sp>
        <p:nvSpPr>
          <p:cNvPr id="29" name="Text Placeholder 11">
            <a:extLst>
              <a:ext uri="{FF2B5EF4-FFF2-40B4-BE49-F238E27FC236}">
                <a16:creationId xmlns:a16="http://schemas.microsoft.com/office/drawing/2014/main" id="{47C828E3-7E62-4741-A497-0F0F1BECB10A}"/>
              </a:ext>
            </a:extLst>
          </p:cNvPr>
          <p:cNvSpPr>
            <a:spLocks noGrp="1" noChangeAspect="1"/>
          </p:cNvSpPr>
          <p:nvPr>
            <p:ph type="body" sz="quarter" idx="16"/>
          </p:nvPr>
        </p:nvSpPr>
        <p:spPr>
          <a:xfrm>
            <a:off x="7693860" y="2529907"/>
            <a:ext cx="1169960" cy="1241025"/>
          </a:xfrm>
          <a:prstGeom prst="ellipse">
            <a:avLst/>
          </a:prstGeom>
          <a:solidFill>
            <a:schemeClr val="accent5">
              <a:alpha val="70000"/>
            </a:schemeClr>
          </a:solidFill>
        </p:spPr>
        <p:txBody>
          <a:bodyPr/>
          <a:lstStyle>
            <a:lvl1pPr>
              <a:defRPr>
                <a:noFill/>
              </a:defRPr>
            </a:lvl1pPr>
          </a:lstStyle>
          <a:p>
            <a:pPr lvl="0"/>
            <a:r>
              <a:rPr lang="en-US"/>
              <a:t>Edit Master text styles</a:t>
            </a:r>
          </a:p>
        </p:txBody>
      </p:sp>
      <p:sp>
        <p:nvSpPr>
          <p:cNvPr id="30" name="Text Placeholder 11">
            <a:extLst>
              <a:ext uri="{FF2B5EF4-FFF2-40B4-BE49-F238E27FC236}">
                <a16:creationId xmlns:a16="http://schemas.microsoft.com/office/drawing/2014/main" id="{92199E4B-1480-3B47-A417-438F33C8B71C}"/>
              </a:ext>
            </a:extLst>
          </p:cNvPr>
          <p:cNvSpPr>
            <a:spLocks noGrp="1" noChangeAspect="1"/>
          </p:cNvSpPr>
          <p:nvPr>
            <p:ph type="body" sz="quarter" idx="17"/>
          </p:nvPr>
        </p:nvSpPr>
        <p:spPr>
          <a:xfrm>
            <a:off x="7836371" y="474654"/>
            <a:ext cx="1016018" cy="1077732"/>
          </a:xfrm>
          <a:prstGeom prst="ellipse">
            <a:avLst/>
          </a:prstGeom>
          <a:solidFill>
            <a:schemeClr val="accent2">
              <a:alpha val="70000"/>
            </a:schemeClr>
          </a:solidFill>
        </p:spPr>
        <p:txBody>
          <a:bodyPr/>
          <a:lstStyle>
            <a:lvl1pPr>
              <a:defRPr>
                <a:noFill/>
              </a:defRPr>
            </a:lvl1pPr>
          </a:lstStyle>
          <a:p>
            <a:pPr lvl="0"/>
            <a:r>
              <a:rPr lang="en-US" dirty="0"/>
              <a:t>Edit Master text styles</a:t>
            </a:r>
          </a:p>
        </p:txBody>
      </p:sp>
      <p:grpSp>
        <p:nvGrpSpPr>
          <p:cNvPr id="31" name="Group 4">
            <a:extLst>
              <a:ext uri="{FF2B5EF4-FFF2-40B4-BE49-F238E27FC236}">
                <a16:creationId xmlns:a16="http://schemas.microsoft.com/office/drawing/2014/main" id="{B84493BD-C3C6-C346-8A0D-55164D50C8D1}"/>
              </a:ext>
            </a:extLst>
          </p:cNvPr>
          <p:cNvGrpSpPr>
            <a:grpSpLocks noChangeAspect="1"/>
          </p:cNvGrpSpPr>
          <p:nvPr userDrawn="1"/>
        </p:nvGrpSpPr>
        <p:grpSpPr bwMode="auto">
          <a:xfrm>
            <a:off x="8479301" y="6124027"/>
            <a:ext cx="376312" cy="430903"/>
            <a:chOff x="1841" y="2"/>
            <a:chExt cx="4000" cy="4318"/>
          </a:xfrm>
          <a:solidFill>
            <a:schemeClr val="bg1"/>
          </a:solidFill>
        </p:grpSpPr>
        <p:sp>
          <p:nvSpPr>
            <p:cNvPr id="32" name="Freeform 5">
              <a:extLst>
                <a:ext uri="{FF2B5EF4-FFF2-40B4-BE49-F238E27FC236}">
                  <a16:creationId xmlns:a16="http://schemas.microsoft.com/office/drawing/2014/main" id="{B7A94290-5CB3-4B4D-B120-CD466958EAFF}"/>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33" name="Freeform 6">
              <a:extLst>
                <a:ext uri="{FF2B5EF4-FFF2-40B4-BE49-F238E27FC236}">
                  <a16:creationId xmlns:a16="http://schemas.microsoft.com/office/drawing/2014/main" id="{43B0A58A-3E92-2C47-B3FF-0FB0B73F67A8}"/>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grpSp>
        <p:nvGrpSpPr>
          <p:cNvPr id="17" name="Group 16">
            <a:extLst>
              <a:ext uri="{FF2B5EF4-FFF2-40B4-BE49-F238E27FC236}">
                <a16:creationId xmlns:a16="http://schemas.microsoft.com/office/drawing/2014/main" id="{3F90F3B1-CFD0-E448-B23C-50D1BE816633}"/>
              </a:ext>
            </a:extLst>
          </p:cNvPr>
          <p:cNvGrpSpPr/>
          <p:nvPr userDrawn="1"/>
        </p:nvGrpSpPr>
        <p:grpSpPr>
          <a:xfrm>
            <a:off x="10012119" y="3240298"/>
            <a:ext cx="2801205" cy="831047"/>
            <a:chOff x="6811349" y="1211547"/>
            <a:chExt cx="2144373" cy="1407748"/>
          </a:xfrm>
        </p:grpSpPr>
        <p:sp>
          <p:nvSpPr>
            <p:cNvPr id="18" name="Rectangle 17">
              <a:extLst>
                <a:ext uri="{FF2B5EF4-FFF2-40B4-BE49-F238E27FC236}">
                  <a16:creationId xmlns:a16="http://schemas.microsoft.com/office/drawing/2014/main" id="{B8D22E9E-7F0F-FF40-9631-85D2AD474BAF}"/>
                </a:ext>
              </a:extLst>
            </p:cNvPr>
            <p:cNvSpPr/>
            <p:nvPr/>
          </p:nvSpPr>
          <p:spPr>
            <a:xfrm>
              <a:off x="6948010" y="1795365"/>
              <a:ext cx="2007712" cy="823930"/>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Highlight the columns you wish to delete, right click and delete.</a:t>
              </a:r>
            </a:p>
          </p:txBody>
        </p:sp>
        <p:sp>
          <p:nvSpPr>
            <p:cNvPr id="19" name="Triangle 18">
              <a:extLst>
                <a:ext uri="{FF2B5EF4-FFF2-40B4-BE49-F238E27FC236}">
                  <a16:creationId xmlns:a16="http://schemas.microsoft.com/office/drawing/2014/main" id="{929EE0F7-D5F1-E045-9E2F-C7555BE82C67}"/>
                </a:ext>
              </a:extLst>
            </p:cNvPr>
            <p:cNvSpPr/>
            <p:nvPr/>
          </p:nvSpPr>
          <p:spPr>
            <a:xfrm rot="16200000" flipH="1">
              <a:off x="6587722" y="2139000"/>
              <a:ext cx="583915" cy="136661"/>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923" i="1" dirty="0">
                <a:solidFill>
                  <a:schemeClr val="tx1">
                    <a:lumMod val="50000"/>
                  </a:schemeClr>
                </a:solidFill>
              </a:endParaRPr>
            </a:p>
          </p:txBody>
        </p:sp>
        <p:sp>
          <p:nvSpPr>
            <p:cNvPr id="20" name="Rectangle 19">
              <a:extLst>
                <a:ext uri="{FF2B5EF4-FFF2-40B4-BE49-F238E27FC236}">
                  <a16:creationId xmlns:a16="http://schemas.microsoft.com/office/drawing/2014/main" id="{ACA125C3-B99A-0749-B751-AFF3CB89338D}"/>
                </a:ext>
              </a:extLst>
            </p:cNvPr>
            <p:cNvSpPr/>
            <p:nvPr/>
          </p:nvSpPr>
          <p:spPr>
            <a:xfrm>
              <a:off x="6955407" y="1211547"/>
              <a:ext cx="2000315" cy="619130"/>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REMOVING COLUMNS</a:t>
              </a:r>
            </a:p>
          </p:txBody>
        </p:sp>
      </p:grpSp>
    </p:spTree>
    <p:extLst>
      <p:ext uri="{BB962C8B-B14F-4D97-AF65-F5344CB8AC3E}">
        <p14:creationId xmlns:p14="http://schemas.microsoft.com/office/powerpoint/2010/main" val="2140509334"/>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con Library">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hasCustomPrompt="1"/>
          </p:nvPr>
        </p:nvSpPr>
        <p:spPr/>
        <p:txBody>
          <a:bodyPr/>
          <a:lstStyle>
            <a:lvl1pPr>
              <a:defRPr>
                <a:solidFill>
                  <a:srgbClr val="19233E"/>
                </a:solidFill>
              </a:defRPr>
            </a:lvl1pPr>
          </a:lstStyle>
          <a:p>
            <a:r>
              <a:rPr lang="en-US" dirty="0"/>
              <a:t>Icon library</a:t>
            </a:r>
            <a:endParaRPr lang="en-AU" dirty="0"/>
          </a:p>
        </p:txBody>
      </p:sp>
      <p:grpSp>
        <p:nvGrpSpPr>
          <p:cNvPr id="43" name="Group 42">
            <a:extLst>
              <a:ext uri="{FF2B5EF4-FFF2-40B4-BE49-F238E27FC236}">
                <a16:creationId xmlns:a16="http://schemas.microsoft.com/office/drawing/2014/main" id="{0C291F29-2F98-BD4D-B042-0C72D579864D}"/>
              </a:ext>
            </a:extLst>
          </p:cNvPr>
          <p:cNvGrpSpPr/>
          <p:nvPr userDrawn="1"/>
        </p:nvGrpSpPr>
        <p:grpSpPr>
          <a:xfrm>
            <a:off x="311134" y="365496"/>
            <a:ext cx="2347748" cy="170496"/>
            <a:chOff x="446350" y="402893"/>
            <a:chExt cx="2745153" cy="187940"/>
          </a:xfrm>
        </p:grpSpPr>
        <p:cxnSp>
          <p:nvCxnSpPr>
            <p:cNvPr id="44" name="Straight Connector 43">
              <a:extLst>
                <a:ext uri="{FF2B5EF4-FFF2-40B4-BE49-F238E27FC236}">
                  <a16:creationId xmlns:a16="http://schemas.microsoft.com/office/drawing/2014/main" id="{DEF174A2-A12A-574C-A29E-3FE1A83AA8A7}"/>
                </a:ext>
              </a:extLst>
            </p:cNvPr>
            <p:cNvCxnSpPr/>
            <p:nvPr userDrawn="1"/>
          </p:nvCxnSpPr>
          <p:spPr>
            <a:xfrm>
              <a:off x="446350" y="428178"/>
              <a:ext cx="0" cy="119050"/>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A29AAED-C026-A74D-986A-D99794BFEDDD}"/>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rgbClr val="19233E"/>
                  </a:solidFill>
                  <a:latin typeface="Montserrat SemiBold" pitchFamily="2" charset="77"/>
                </a:rPr>
                <a:t>NSW Department of Education</a:t>
              </a:r>
            </a:p>
          </p:txBody>
        </p:sp>
      </p:grpSp>
      <p:grpSp>
        <p:nvGrpSpPr>
          <p:cNvPr id="46" name="Group 45">
            <a:extLst>
              <a:ext uri="{FF2B5EF4-FFF2-40B4-BE49-F238E27FC236}">
                <a16:creationId xmlns:a16="http://schemas.microsoft.com/office/drawing/2014/main" id="{36C470DB-CE14-0F44-A883-000386E41C10}"/>
              </a:ext>
            </a:extLst>
          </p:cNvPr>
          <p:cNvGrpSpPr/>
          <p:nvPr userDrawn="1"/>
        </p:nvGrpSpPr>
        <p:grpSpPr>
          <a:xfrm>
            <a:off x="9709312" y="1167245"/>
            <a:ext cx="2951611" cy="1190603"/>
            <a:chOff x="6806300" y="1552689"/>
            <a:chExt cx="1916030" cy="1300883"/>
          </a:xfrm>
        </p:grpSpPr>
        <p:sp>
          <p:nvSpPr>
            <p:cNvPr id="47" name="Rectangle 46">
              <a:extLst>
                <a:ext uri="{FF2B5EF4-FFF2-40B4-BE49-F238E27FC236}">
                  <a16:creationId xmlns:a16="http://schemas.microsoft.com/office/drawing/2014/main" id="{B9AE8794-8D43-F849-9F46-E373881B8FBA}"/>
                </a:ext>
              </a:extLst>
            </p:cNvPr>
            <p:cNvSpPr/>
            <p:nvPr/>
          </p:nvSpPr>
          <p:spPr>
            <a:xfrm>
              <a:off x="6948009" y="1949547"/>
              <a:ext cx="1774321" cy="904025"/>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You can place images,</a:t>
              </a:r>
              <a:r>
                <a:rPr lang="en-US" sz="1108" i="1" baseline="0" dirty="0">
                  <a:solidFill>
                    <a:schemeClr val="tx1">
                      <a:lumMod val="50000"/>
                    </a:schemeClr>
                  </a:solidFill>
                </a:rPr>
                <a:t> text or icons into the circle placeholders. You may need to lower the text size if your wording does not fit.</a:t>
              </a:r>
              <a:endParaRPr lang="en-US" sz="1108" i="1" dirty="0">
                <a:solidFill>
                  <a:schemeClr val="tx1">
                    <a:lumMod val="50000"/>
                  </a:schemeClr>
                </a:solidFill>
              </a:endParaRPr>
            </a:p>
          </p:txBody>
        </p:sp>
        <p:sp>
          <p:nvSpPr>
            <p:cNvPr id="48" name="Triangle 47">
              <a:extLst>
                <a:ext uri="{FF2B5EF4-FFF2-40B4-BE49-F238E27FC236}">
                  <a16:creationId xmlns:a16="http://schemas.microsoft.com/office/drawing/2014/main" id="{B89588F1-8F01-B94B-B415-BA90136A7781}"/>
                </a:ext>
              </a:extLst>
            </p:cNvPr>
            <p:cNvSpPr/>
            <p:nvPr/>
          </p:nvSpPr>
          <p:spPr>
            <a:xfrm rot="16200000" flipH="1">
              <a:off x="6709054" y="2015828"/>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49" name="Rectangle 48">
              <a:extLst>
                <a:ext uri="{FF2B5EF4-FFF2-40B4-BE49-F238E27FC236}">
                  <a16:creationId xmlns:a16="http://schemas.microsoft.com/office/drawing/2014/main" id="{CC025EEA-E2CA-C545-83CC-7C858D901791}"/>
                </a:ext>
              </a:extLst>
            </p:cNvPr>
            <p:cNvSpPr/>
            <p:nvPr/>
          </p:nvSpPr>
          <p:spPr>
            <a:xfrm>
              <a:off x="6948007" y="1552689"/>
              <a:ext cx="1774323"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INFOGRAPHIC</a:t>
              </a:r>
              <a:endParaRPr lang="en-US" sz="1477" dirty="0">
                <a:solidFill>
                  <a:schemeClr val="tx1">
                    <a:lumMod val="50000"/>
                  </a:schemeClr>
                </a:solidFill>
                <a:latin typeface="Oswald Medium"/>
                <a:ea typeface="Roboto" charset="0"/>
                <a:cs typeface="Roboto" charset="0"/>
              </a:endParaRPr>
            </a:p>
          </p:txBody>
        </p:sp>
      </p:grpSp>
      <p:grpSp>
        <p:nvGrpSpPr>
          <p:cNvPr id="50" name="Group 49">
            <a:extLst>
              <a:ext uri="{FF2B5EF4-FFF2-40B4-BE49-F238E27FC236}">
                <a16:creationId xmlns:a16="http://schemas.microsoft.com/office/drawing/2014/main" id="{CB2828E6-880E-BA4A-9D2F-65573B923149}"/>
              </a:ext>
            </a:extLst>
          </p:cNvPr>
          <p:cNvGrpSpPr/>
          <p:nvPr userDrawn="1"/>
        </p:nvGrpSpPr>
        <p:grpSpPr>
          <a:xfrm>
            <a:off x="-3153507" y="1257301"/>
            <a:ext cx="2735643" cy="1324467"/>
            <a:chOff x="6947601" y="1552689"/>
            <a:chExt cx="1916432" cy="1543643"/>
          </a:xfrm>
        </p:grpSpPr>
        <p:sp>
          <p:nvSpPr>
            <p:cNvPr id="51" name="Rectangle 50">
              <a:extLst>
                <a:ext uri="{FF2B5EF4-FFF2-40B4-BE49-F238E27FC236}">
                  <a16:creationId xmlns:a16="http://schemas.microsoft.com/office/drawing/2014/main" id="{927750E0-DC57-AD41-8377-46AC36E634BB}"/>
                </a:ext>
              </a:extLst>
            </p:cNvPr>
            <p:cNvSpPr/>
            <p:nvPr/>
          </p:nvSpPr>
          <p:spPr>
            <a:xfrm>
              <a:off x="6947601" y="1933316"/>
              <a:ext cx="1774322" cy="1163016"/>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Copy</a:t>
              </a:r>
              <a:r>
                <a:rPr lang="en-US" sz="1108" i="1" baseline="0" dirty="0">
                  <a:solidFill>
                    <a:schemeClr val="tx1">
                      <a:lumMod val="50000"/>
                    </a:schemeClr>
                  </a:solidFill>
                </a:rPr>
                <a:t> and paste (</a:t>
              </a:r>
              <a:r>
                <a:rPr lang="en-US" sz="1108" b="1" i="1" baseline="0" dirty="0">
                  <a:solidFill>
                    <a:schemeClr val="tx1">
                      <a:lumMod val="50000"/>
                    </a:schemeClr>
                  </a:solidFill>
                </a:rPr>
                <a:t>Ctrl + C </a:t>
              </a:r>
              <a:r>
                <a:rPr lang="en-US" sz="1108" i="1" baseline="0" dirty="0">
                  <a:solidFill>
                    <a:schemeClr val="tx1">
                      <a:lumMod val="50000"/>
                    </a:schemeClr>
                  </a:solidFill>
                </a:rPr>
                <a:t>&amp; </a:t>
              </a:r>
              <a:r>
                <a:rPr lang="en-US" sz="1108" b="1" i="1" baseline="0" dirty="0">
                  <a:solidFill>
                    <a:schemeClr val="tx1">
                      <a:lumMod val="50000"/>
                    </a:schemeClr>
                  </a:solidFill>
                </a:rPr>
                <a:t>Ctrl + V</a:t>
              </a:r>
              <a:r>
                <a:rPr lang="en-US" sz="1108" i="1" baseline="0" dirty="0">
                  <a:solidFill>
                    <a:schemeClr val="tx1">
                      <a:lumMod val="50000"/>
                    </a:schemeClr>
                  </a:solidFill>
                </a:rPr>
                <a:t>) icons. Once you’ve pasted in the icon and it is still selected, select </a:t>
              </a:r>
              <a:r>
                <a:rPr lang="en-US" sz="1108" b="1" i="1" baseline="0" dirty="0">
                  <a:solidFill>
                    <a:schemeClr val="tx1">
                      <a:lumMod val="50000"/>
                    </a:schemeClr>
                  </a:solidFill>
                </a:rPr>
                <a:t>Shape Fill </a:t>
              </a:r>
              <a:r>
                <a:rPr lang="en-US" sz="1108" i="1" baseline="0" dirty="0">
                  <a:solidFill>
                    <a:schemeClr val="tx1">
                      <a:lumMod val="50000"/>
                    </a:schemeClr>
                  </a:solidFill>
                </a:rPr>
                <a:t>in your toolbar &gt; </a:t>
              </a:r>
              <a:r>
                <a:rPr lang="en-US" sz="1108" b="1" i="1" baseline="0" dirty="0">
                  <a:solidFill>
                    <a:schemeClr val="tx1">
                      <a:lumMod val="50000"/>
                    </a:schemeClr>
                  </a:solidFill>
                </a:rPr>
                <a:t>No Fill</a:t>
              </a:r>
              <a:r>
                <a:rPr lang="en-US" sz="1108" i="1" baseline="0" dirty="0">
                  <a:solidFill>
                    <a:schemeClr val="tx1">
                      <a:lumMod val="50000"/>
                    </a:schemeClr>
                  </a:solidFill>
                </a:rPr>
                <a:t>.</a:t>
              </a:r>
              <a:endParaRPr lang="en-US" sz="1108" i="1" dirty="0">
                <a:solidFill>
                  <a:schemeClr val="tx1">
                    <a:lumMod val="50000"/>
                  </a:schemeClr>
                </a:solidFill>
              </a:endParaRPr>
            </a:p>
          </p:txBody>
        </p:sp>
        <p:sp>
          <p:nvSpPr>
            <p:cNvPr id="52" name="Triangle 51">
              <a:extLst>
                <a:ext uri="{FF2B5EF4-FFF2-40B4-BE49-F238E27FC236}">
                  <a16:creationId xmlns:a16="http://schemas.microsoft.com/office/drawing/2014/main" id="{D61E7157-2D4B-4545-B3AE-7981FC595801}"/>
                </a:ext>
              </a:extLst>
            </p:cNvPr>
            <p:cNvSpPr/>
            <p:nvPr/>
          </p:nvSpPr>
          <p:spPr>
            <a:xfrm rot="5400000">
              <a:off x="8625082" y="2011812"/>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53" name="Rectangle 52">
              <a:extLst>
                <a:ext uri="{FF2B5EF4-FFF2-40B4-BE49-F238E27FC236}">
                  <a16:creationId xmlns:a16="http://schemas.microsoft.com/office/drawing/2014/main" id="{916F3199-1785-C94A-B998-E973F767C049}"/>
                </a:ext>
              </a:extLst>
            </p:cNvPr>
            <p:cNvSpPr/>
            <p:nvPr/>
          </p:nvSpPr>
          <p:spPr>
            <a:xfrm>
              <a:off x="6955408" y="1552689"/>
              <a:ext cx="1766920"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PLACING ICONS</a:t>
              </a:r>
              <a:endParaRPr lang="en-US" sz="1477" dirty="0">
                <a:solidFill>
                  <a:schemeClr val="tx1">
                    <a:lumMod val="50000"/>
                  </a:schemeClr>
                </a:solidFill>
                <a:latin typeface="Oswald Medium"/>
                <a:ea typeface="Roboto" charset="0"/>
                <a:cs typeface="Roboto" charset="0"/>
              </a:endParaRPr>
            </a:p>
          </p:txBody>
        </p:sp>
      </p:grpSp>
      <p:grpSp>
        <p:nvGrpSpPr>
          <p:cNvPr id="54" name="Group 53">
            <a:extLst>
              <a:ext uri="{FF2B5EF4-FFF2-40B4-BE49-F238E27FC236}">
                <a16:creationId xmlns:a16="http://schemas.microsoft.com/office/drawing/2014/main" id="{B654164E-4723-7940-AD94-4DD78C4B1422}"/>
              </a:ext>
            </a:extLst>
          </p:cNvPr>
          <p:cNvGrpSpPr/>
          <p:nvPr userDrawn="1"/>
        </p:nvGrpSpPr>
        <p:grpSpPr>
          <a:xfrm>
            <a:off x="-3131840" y="3252778"/>
            <a:ext cx="2712594" cy="1094410"/>
            <a:chOff x="6955408" y="1552689"/>
            <a:chExt cx="1907861" cy="961981"/>
          </a:xfrm>
        </p:grpSpPr>
        <p:sp>
          <p:nvSpPr>
            <p:cNvPr id="55" name="Rectangle 54">
              <a:extLst>
                <a:ext uri="{FF2B5EF4-FFF2-40B4-BE49-F238E27FC236}">
                  <a16:creationId xmlns:a16="http://schemas.microsoft.com/office/drawing/2014/main" id="{3B436270-A08A-2D4D-ABBE-FE9734C73497}"/>
                </a:ext>
              </a:extLst>
            </p:cNvPr>
            <p:cNvSpPr/>
            <p:nvPr/>
          </p:nvSpPr>
          <p:spPr>
            <a:xfrm>
              <a:off x="6955408" y="1937264"/>
              <a:ext cx="1774322" cy="577406"/>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rPr>
                <a:t>Avoid scaling icons to different sizes, this will ensure consistency across your presentation.</a:t>
              </a:r>
            </a:p>
          </p:txBody>
        </p:sp>
        <p:sp>
          <p:nvSpPr>
            <p:cNvPr id="56" name="Triangle 55">
              <a:extLst>
                <a:ext uri="{FF2B5EF4-FFF2-40B4-BE49-F238E27FC236}">
                  <a16:creationId xmlns:a16="http://schemas.microsoft.com/office/drawing/2014/main" id="{B8AD5FED-0063-4D48-BDCB-DCE348FA4DD3}"/>
                </a:ext>
              </a:extLst>
            </p:cNvPr>
            <p:cNvSpPr/>
            <p:nvPr/>
          </p:nvSpPr>
          <p:spPr>
            <a:xfrm rot="5400000">
              <a:off x="8624318" y="2031469"/>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57" name="Rectangle 56">
              <a:extLst>
                <a:ext uri="{FF2B5EF4-FFF2-40B4-BE49-F238E27FC236}">
                  <a16:creationId xmlns:a16="http://schemas.microsoft.com/office/drawing/2014/main" id="{365A15C3-E8FD-AD48-AF4B-C283961DCF2E}"/>
                </a:ext>
              </a:extLst>
            </p:cNvPr>
            <p:cNvSpPr/>
            <p:nvPr/>
          </p:nvSpPr>
          <p:spPr>
            <a:xfrm>
              <a:off x="6955408" y="1552689"/>
              <a:ext cx="1766920"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a:t>
              </a:r>
              <a:r>
                <a:rPr lang="en-US" sz="1477" baseline="0" dirty="0">
                  <a:solidFill>
                    <a:schemeClr val="tx1">
                      <a:lumMod val="50000"/>
                    </a:schemeClr>
                  </a:solidFill>
                  <a:latin typeface="Oswald Medium"/>
                  <a:ea typeface="Roboto" charset="0"/>
                  <a:cs typeface="Roboto" charset="0"/>
                </a:rPr>
                <a:t> ICON SIZING</a:t>
              </a:r>
              <a:endParaRPr lang="en-US" sz="1477" dirty="0">
                <a:solidFill>
                  <a:schemeClr val="tx1">
                    <a:lumMod val="50000"/>
                  </a:schemeClr>
                </a:solidFill>
                <a:latin typeface="Oswald Medium"/>
                <a:ea typeface="Roboto" charset="0"/>
                <a:cs typeface="Roboto" charset="0"/>
              </a:endParaRPr>
            </a:p>
          </p:txBody>
        </p:sp>
      </p:grpSp>
      <p:sp>
        <p:nvSpPr>
          <p:cNvPr id="58" name="Footer Placeholder 3">
            <a:extLst>
              <a:ext uri="{FF2B5EF4-FFF2-40B4-BE49-F238E27FC236}">
                <a16:creationId xmlns:a16="http://schemas.microsoft.com/office/drawing/2014/main" id="{7B02F20A-E8AC-584C-8F98-25FA0E32DF90}"/>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Tree>
    <p:extLst>
      <p:ext uri="{BB962C8B-B14F-4D97-AF65-F5344CB8AC3E}">
        <p14:creationId xmlns:p14="http://schemas.microsoft.com/office/powerpoint/2010/main" val="3286538076"/>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mplate Instructions A">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p:nvPr>
        </p:nvSpPr>
        <p:spPr/>
        <p:txBody>
          <a:bodyPr>
            <a:noAutofit/>
          </a:bodyPr>
          <a:lstStyle>
            <a:lvl1pPr>
              <a:defRPr>
                <a:solidFill>
                  <a:srgbClr val="19233E"/>
                </a:solidFill>
              </a:defRPr>
            </a:lvl1pPr>
          </a:lstStyle>
          <a:p>
            <a:r>
              <a:rPr lang="en-US" dirty="0"/>
              <a:t>Click to edit Master title style</a:t>
            </a:r>
            <a:endParaRPr lang="en-AU" dirty="0"/>
          </a:p>
        </p:txBody>
      </p:sp>
      <p:sp>
        <p:nvSpPr>
          <p:cNvPr id="11" name="Content Placeholder 10">
            <a:extLst>
              <a:ext uri="{FF2B5EF4-FFF2-40B4-BE49-F238E27FC236}">
                <a16:creationId xmlns:a16="http://schemas.microsoft.com/office/drawing/2014/main" id="{FD9F97E7-AF54-478A-8D95-C8620B9F3385}"/>
              </a:ext>
            </a:extLst>
          </p:cNvPr>
          <p:cNvSpPr>
            <a:spLocks noGrp="1"/>
          </p:cNvSpPr>
          <p:nvPr>
            <p:ph sz="quarter" idx="14" hasCustomPrompt="1"/>
          </p:nvPr>
        </p:nvSpPr>
        <p:spPr>
          <a:xfrm>
            <a:off x="291904" y="1881187"/>
            <a:ext cx="4126154" cy="4030633"/>
          </a:xfrm>
        </p:spPr>
        <p:txBody>
          <a:bodyP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solidFill>
                  <a:srgbClr val="19233E"/>
                </a:solidFill>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solidFill>
                  <a:srgbClr val="19233E"/>
                </a:solidFill>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a:solidFill>
                  <a:srgbClr val="19233E"/>
                </a:solidFill>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a:solidFill>
                  <a:srgbClr val="19233E"/>
                </a:solidFill>
              </a:defRPr>
            </a:lvl4pPr>
            <a:lvl5pPr>
              <a:defRPr>
                <a:solidFill>
                  <a:srgbClr val="19233E"/>
                </a:solidFill>
              </a:defRPr>
            </a:lvl5pPr>
          </a:lstStyle>
          <a:p>
            <a:pPr marL="0" marR="0" lvl="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132923" marR="0" lvl="1"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a:pPr>
            <a:r>
              <a:rPr kumimoji="0" lang="en-US" sz="1292"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14</a:t>
            </a:r>
          </a:p>
          <a:p>
            <a:pPr marL="265844" marR="0" lvl="2" indent="-132923" algn="l" defTabSz="844059" rtl="0" eaLnBrk="1" fontAlgn="auto" latinLnBrk="0" hangingPunct="1">
              <a:lnSpc>
                <a:spcPct val="120000"/>
              </a:lnSpc>
              <a:spcBef>
                <a:spcPts val="0"/>
              </a:spcBef>
              <a:spcAft>
                <a:spcPts val="738"/>
              </a:spcAft>
              <a:buClrTx/>
              <a:buSzTx/>
              <a:buFont typeface="Monaco" pitchFamily="2" charset="77"/>
              <a:buChar char="⎼"/>
              <a:tabLst/>
              <a:defRPr/>
            </a:pPr>
            <a:r>
              <a:rPr kumimoji="0" lang="en-US" sz="1108" b="0" i="0" u="none" strike="noStrike" kern="1200" cap="none" spc="0" normalizeH="0" baseline="0" noProof="0" dirty="0">
                <a:ln>
                  <a:noFill/>
                </a:ln>
                <a:solidFill>
                  <a:srgbClr val="000000"/>
                </a:solidFill>
                <a:effectLst/>
                <a:uLnTx/>
                <a:uFillTx/>
                <a:latin typeface="Montserrat Medium" pitchFamily="2" charset="77"/>
                <a:ea typeface="+mn-ea"/>
                <a:cs typeface="+mn-cs"/>
              </a:rPr>
              <a:t>Montserrat Medium Point Size 12</a:t>
            </a:r>
          </a:p>
          <a:p>
            <a:pPr marL="398768" marR="0" lvl="3" indent="-132923" algn="l" defTabSz="844059" rtl="0" eaLnBrk="1" fontAlgn="auto" latinLnBrk="0" hangingPunct="1">
              <a:lnSpc>
                <a:spcPct val="120000"/>
              </a:lnSpc>
              <a:spcBef>
                <a:spcPts val="0"/>
              </a:spcBef>
              <a:spcAft>
                <a:spcPts val="738"/>
              </a:spcAft>
              <a:buClrTx/>
              <a:buSzTx/>
              <a:buFont typeface="System Font Regular"/>
              <a:buChar char="»"/>
              <a:tabLst/>
              <a:defRPr/>
            </a:pPr>
            <a:r>
              <a:rPr kumimoji="0" lang="en-US" sz="1108" b="0" i="0" u="none" strike="noStrike" kern="1200" cap="none" spc="0" normalizeH="0" baseline="0" noProof="0" dirty="0">
                <a:ln>
                  <a:noFill/>
                </a:ln>
                <a:solidFill>
                  <a:srgbClr val="000000"/>
                </a:solidFill>
                <a:effectLst/>
                <a:uLnTx/>
                <a:uFillTx/>
                <a:latin typeface="Montserrat Light" pitchFamily="2" charset="77"/>
                <a:ea typeface="+mn-ea"/>
                <a:cs typeface="+mn-cs"/>
              </a:rPr>
              <a:t>Montserrat Light Point Size 12</a:t>
            </a:r>
          </a:p>
        </p:txBody>
      </p:sp>
      <p:sp>
        <p:nvSpPr>
          <p:cNvPr id="6" name="Content Placeholder 10">
            <a:extLst>
              <a:ext uri="{FF2B5EF4-FFF2-40B4-BE49-F238E27FC236}">
                <a16:creationId xmlns:a16="http://schemas.microsoft.com/office/drawing/2014/main" id="{01DDF432-B9B5-4DE1-B08C-F223EAD1B176}"/>
              </a:ext>
            </a:extLst>
          </p:cNvPr>
          <p:cNvSpPr>
            <a:spLocks noGrp="1"/>
          </p:cNvSpPr>
          <p:nvPr>
            <p:ph sz="quarter" idx="15" hasCustomPrompt="1"/>
          </p:nvPr>
        </p:nvSpPr>
        <p:spPr>
          <a:xfrm>
            <a:off x="4723383" y="1881187"/>
            <a:ext cx="4126154" cy="4030633"/>
          </a:xfrm>
        </p:spPr>
        <p:txBody>
          <a:bodyPr>
            <a:noAutofit/>
          </a:bodyPr>
          <a:lstStyle>
            <a:lvl1pPr>
              <a:defRPr>
                <a:solidFill>
                  <a:srgbClr val="19233E"/>
                </a:solidFill>
              </a:defRPr>
            </a:lvl1pPr>
            <a:lvl2pPr>
              <a:defRPr>
                <a:solidFill>
                  <a:srgbClr val="19233E"/>
                </a:solidFill>
              </a:defRPr>
            </a:lvl2pPr>
            <a:lvl3pPr>
              <a:defRPr>
                <a:solidFill>
                  <a:srgbClr val="19233E"/>
                </a:solidFill>
              </a:defRPr>
            </a:lvl3pPr>
            <a:lvl4pPr>
              <a:defRPr>
                <a:solidFill>
                  <a:srgbClr val="19233E"/>
                </a:solidFill>
              </a:defRPr>
            </a:lvl4pPr>
            <a:lvl5pPr>
              <a:defRPr>
                <a:solidFill>
                  <a:srgbClr val="19233E"/>
                </a:solidFill>
              </a:defRPr>
            </a:lvl5pPr>
          </a:lstStyle>
          <a:p>
            <a:pPr lvl="0"/>
            <a:r>
              <a:rPr lang="en-US" dirty="0"/>
              <a:t>Montserrat Medium Point Size 14</a:t>
            </a:r>
          </a:p>
          <a:p>
            <a:pPr lvl="0"/>
            <a:r>
              <a:rPr lang="en-US" dirty="0"/>
              <a:t>Montserrat Medium Point Size 14</a:t>
            </a:r>
          </a:p>
          <a:p>
            <a:pPr lvl="0"/>
            <a:r>
              <a:rPr lang="en-US" dirty="0"/>
              <a:t>Montserrat Medium Point Size 12</a:t>
            </a:r>
          </a:p>
          <a:p>
            <a:pPr lvl="0"/>
            <a:r>
              <a:rPr lang="en-US" dirty="0"/>
              <a:t>Montserrat Light Point Size 12</a:t>
            </a:r>
          </a:p>
        </p:txBody>
      </p:sp>
      <p:sp>
        <p:nvSpPr>
          <p:cNvPr id="10" name="Footer Placeholder 3">
            <a:extLst>
              <a:ext uri="{FF2B5EF4-FFF2-40B4-BE49-F238E27FC236}">
                <a16:creationId xmlns:a16="http://schemas.microsoft.com/office/drawing/2014/main" id="{E0209DAC-2CDA-1542-A91A-6D9037024692}"/>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
        <p:nvSpPr>
          <p:cNvPr id="12" name="Text Placeholder 2078">
            <a:extLst>
              <a:ext uri="{FF2B5EF4-FFF2-40B4-BE49-F238E27FC236}">
                <a16:creationId xmlns:a16="http://schemas.microsoft.com/office/drawing/2014/main" id="{9E9DA5A4-1A7E-2548-AD67-C81E6E9C254E}"/>
              </a:ext>
            </a:extLst>
          </p:cNvPr>
          <p:cNvSpPr>
            <a:spLocks noGrp="1"/>
          </p:cNvSpPr>
          <p:nvPr>
            <p:ph type="body" sz="quarter" idx="24" hasCustomPrompt="1"/>
          </p:nvPr>
        </p:nvSpPr>
        <p:spPr>
          <a:xfrm>
            <a:off x="291902" y="1175567"/>
            <a:ext cx="8575485" cy="276999"/>
          </a:xfrm>
        </p:spPr>
        <p:txBody>
          <a:bodyPr wrap="square">
            <a:noAutofit/>
          </a:bodyPr>
          <a:lstStyle>
            <a:lvl1pPr>
              <a:defRPr sz="1662" b="0" i="0">
                <a:solidFill>
                  <a:schemeClr val="accent5"/>
                </a:solidFill>
                <a:latin typeface="Montserrat SemiBold" pitchFamily="2" charset="77"/>
              </a:defRPr>
            </a:lvl1pPr>
            <a:lvl2pPr marL="0" indent="0">
              <a:buNone/>
              <a:defRPr/>
            </a:lvl2pPr>
          </a:lstStyle>
          <a:p>
            <a:pPr lvl="0"/>
            <a:r>
              <a:rPr lang="en-US" dirty="0"/>
              <a:t>Subtitle goes here</a:t>
            </a:r>
          </a:p>
        </p:txBody>
      </p:sp>
      <p:grpSp>
        <p:nvGrpSpPr>
          <p:cNvPr id="13" name="Group 12">
            <a:extLst>
              <a:ext uri="{FF2B5EF4-FFF2-40B4-BE49-F238E27FC236}">
                <a16:creationId xmlns:a16="http://schemas.microsoft.com/office/drawing/2014/main" id="{E4A2B057-D6A1-C14A-AAC3-464F4406A251}"/>
              </a:ext>
            </a:extLst>
          </p:cNvPr>
          <p:cNvGrpSpPr/>
          <p:nvPr userDrawn="1"/>
        </p:nvGrpSpPr>
        <p:grpSpPr>
          <a:xfrm>
            <a:off x="311134" y="365496"/>
            <a:ext cx="2347748" cy="170496"/>
            <a:chOff x="446350" y="402893"/>
            <a:chExt cx="2745153" cy="187940"/>
          </a:xfrm>
        </p:grpSpPr>
        <p:cxnSp>
          <p:nvCxnSpPr>
            <p:cNvPr id="14" name="Straight Connector 13">
              <a:extLst>
                <a:ext uri="{FF2B5EF4-FFF2-40B4-BE49-F238E27FC236}">
                  <a16:creationId xmlns:a16="http://schemas.microsoft.com/office/drawing/2014/main" id="{5F2D107B-3615-B049-BF4B-150EC0FCDA72}"/>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3A59B52-EAD6-654A-9660-263545E42B74}"/>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chemeClr val="tx2"/>
                  </a:solidFill>
                  <a:latin typeface="Montserrat SemiBold" pitchFamily="2" charset="77"/>
                </a:rPr>
                <a:t>NSW Department of Education</a:t>
              </a:r>
            </a:p>
          </p:txBody>
        </p:sp>
      </p:grpSp>
    </p:spTree>
    <p:extLst>
      <p:ext uri="{BB962C8B-B14F-4D97-AF65-F5344CB8AC3E}">
        <p14:creationId xmlns:p14="http://schemas.microsoft.com/office/powerpoint/2010/main" val="3951695747"/>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ivider -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Students laughing together&#10;">
            <a:extLst>
              <a:ext uri="{FF2B5EF4-FFF2-40B4-BE49-F238E27FC236}">
                <a16:creationId xmlns:a16="http://schemas.microsoft.com/office/drawing/2014/main" id="{003C764F-E1E8-4742-B073-1F328976771C}"/>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4081424" y="1019624"/>
            <a:ext cx="5062575" cy="4991482"/>
          </a:xfrm>
          <a:prstGeom prst="rect">
            <a:avLst/>
          </a:prstGeom>
        </p:spPr>
      </p:pic>
      <p:sp>
        <p:nvSpPr>
          <p:cNvPr id="28" name="Text Placeholder 2078">
            <a:extLst>
              <a:ext uri="{FF2B5EF4-FFF2-40B4-BE49-F238E27FC236}">
                <a16:creationId xmlns:a16="http://schemas.microsoft.com/office/drawing/2014/main" id="{D3261B0B-59AF-AC42-8E88-1F4183CADE4A}"/>
              </a:ext>
            </a:extLst>
          </p:cNvPr>
          <p:cNvSpPr>
            <a:spLocks noGrp="1"/>
          </p:cNvSpPr>
          <p:nvPr>
            <p:ph type="body" sz="quarter" idx="15" hasCustomPrompt="1"/>
          </p:nvPr>
        </p:nvSpPr>
        <p:spPr>
          <a:xfrm>
            <a:off x="273748" y="4048755"/>
            <a:ext cx="3477026" cy="1242336"/>
          </a:xfrm>
          <a:prstGeom prst="rect">
            <a:avLst/>
          </a:prstGeom>
        </p:spPr>
        <p:txBody>
          <a:bodyPr wrap="square" lIns="0">
            <a:noAutofit/>
          </a:bodyPr>
          <a:lstStyle>
            <a:lvl1pPr marL="0" indent="0">
              <a:buNone/>
              <a:defRPr sz="1800" b="0" i="0">
                <a:solidFill>
                  <a:schemeClr val="bg1"/>
                </a:solidFill>
                <a:latin typeface="Montserrat SemiBold" pitchFamily="2" charset="77"/>
              </a:defRPr>
            </a:lvl1pPr>
            <a:lvl2pPr marL="0" indent="0">
              <a:buNone/>
              <a:defRPr/>
            </a:lvl2pPr>
          </a:lstStyle>
          <a:p>
            <a:pPr lvl="0"/>
            <a:r>
              <a:rPr lang="en-US" dirty="0"/>
              <a:t>Subtitle goes here</a:t>
            </a:r>
          </a:p>
        </p:txBody>
      </p:sp>
      <p:sp>
        <p:nvSpPr>
          <p:cNvPr id="17"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73750" y="2823581"/>
            <a:ext cx="3477025" cy="1107996"/>
          </a:xfrm>
        </p:spPr>
        <p:txBody>
          <a:bodyPr anchor="b">
            <a:noAutofit/>
          </a:bodyPr>
          <a:lstStyle>
            <a:lvl1pPr>
              <a:lnSpc>
                <a:spcPct val="90000"/>
              </a:lnSpc>
              <a:defRPr sz="3000">
                <a:solidFill>
                  <a:schemeClr val="bg1"/>
                </a:solidFill>
              </a:defRPr>
            </a:lvl1pPr>
          </a:lstStyle>
          <a:p>
            <a:r>
              <a:rPr lang="en-US" dirty="0"/>
              <a:t>Divider title goes here</a:t>
            </a:r>
            <a:endParaRPr lang="en-AU" dirty="0"/>
          </a:p>
        </p:txBody>
      </p:sp>
      <p:cxnSp>
        <p:nvCxnSpPr>
          <p:cNvPr id="19" name="Straight Connector 18">
            <a:extLst>
              <a:ext uri="{FF2B5EF4-FFF2-40B4-BE49-F238E27FC236}">
                <a16:creationId xmlns:a16="http://schemas.microsoft.com/office/drawing/2014/main" id="{00741CFD-7DEE-490C-8563-C8C4EF3060AD}"/>
              </a:ext>
              <a:ext uri="{C183D7F6-B498-43B3-948B-1728B52AA6E4}">
                <adec:decorative xmlns:adec="http://schemas.microsoft.com/office/drawing/2017/decorative" xmlns="" val="1"/>
              </a:ext>
            </a:extLst>
          </p:cNvPr>
          <p:cNvCxnSpPr/>
          <p:nvPr userDrawn="1"/>
        </p:nvCxnSpPr>
        <p:spPr>
          <a:xfrm>
            <a:off x="252796" y="388436"/>
            <a:ext cx="0" cy="10800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875D8F5-C831-4AC7-AE09-4DA65EE17051}"/>
              </a:ext>
            </a:extLst>
          </p:cNvPr>
          <p:cNvSpPr txBox="1"/>
          <p:nvPr userDrawn="1"/>
        </p:nvSpPr>
        <p:spPr>
          <a:xfrm>
            <a:off x="306969" y="365498"/>
            <a:ext cx="1853071" cy="138499"/>
          </a:xfrm>
          <a:prstGeom prst="rect">
            <a:avLst/>
          </a:prstGeom>
          <a:noFill/>
        </p:spPr>
        <p:txBody>
          <a:bodyPr wrap="none" lIns="0" tIns="0" rIns="0" bIns="0" rtlCol="0">
            <a:spAutoFit/>
          </a:bodyPr>
          <a:lstStyle/>
          <a:p>
            <a:r>
              <a:rPr lang="en-AU" sz="900" b="1" i="0" dirty="0">
                <a:solidFill>
                  <a:schemeClr val="bg1"/>
                </a:solidFill>
                <a:latin typeface="Montserrat SemiBold" pitchFamily="2" charset="77"/>
              </a:rPr>
              <a:t>NSW Department of Education</a:t>
            </a:r>
          </a:p>
        </p:txBody>
      </p:sp>
      <p:pic>
        <p:nvPicPr>
          <p:cNvPr id="10" name="Picture 9" descr="NSW Government Logo" title="NSW Government Logo"/>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73748" y="5912575"/>
            <a:ext cx="665883" cy="720000"/>
          </a:xfrm>
          <a:prstGeom prst="rect">
            <a:avLst/>
          </a:prstGeom>
        </p:spPr>
      </p:pic>
      <p:sp>
        <p:nvSpPr>
          <p:cNvPr id="4" name="TextBox 3">
            <a:extLst>
              <a:ext uri="{FF2B5EF4-FFF2-40B4-BE49-F238E27FC236}">
                <a16:creationId xmlns:a16="http://schemas.microsoft.com/office/drawing/2014/main" id="{59B9EF07-244D-5B40-AF47-F375070E50B3}"/>
              </a:ext>
            </a:extLst>
          </p:cNvPr>
          <p:cNvSpPr txBox="1"/>
          <p:nvPr userDrawn="1"/>
        </p:nvSpPr>
        <p:spPr>
          <a:xfrm>
            <a:off x="2899719" y="897924"/>
            <a:ext cx="0" cy="0"/>
          </a:xfrm>
          <a:prstGeom prst="rect">
            <a:avLst/>
          </a:prstGeom>
          <a:noFill/>
        </p:spPr>
        <p:txBody>
          <a:bodyPr wrap="none" lIns="0" tIns="0" rIns="0" bIns="0" rtlCol="0">
            <a:noAutofit/>
          </a:bodyPr>
          <a:lstStyle/>
          <a:p>
            <a:pPr algn="l"/>
            <a:endParaRPr lang="en-US" sz="1400" dirty="0"/>
          </a:p>
        </p:txBody>
      </p:sp>
    </p:spTree>
    <p:extLst>
      <p:ext uri="{BB962C8B-B14F-4D97-AF65-F5344CB8AC3E}">
        <p14:creationId xmlns:p14="http://schemas.microsoft.com/office/powerpoint/2010/main" val="2520100275"/>
      </p:ext>
    </p:extLst>
  </p:cSld>
  <p:clrMapOvr>
    <a:masterClrMapping/>
  </p:clrMapOvr>
  <p:transition>
    <p:fade/>
  </p:transition>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D9A7-09FE-4E1B-A672-CED018A0372F}"/>
              </a:ext>
            </a:extLst>
          </p:cNvPr>
          <p:cNvSpPr>
            <a:spLocks noGrp="1"/>
          </p:cNvSpPr>
          <p:nvPr>
            <p:ph type="title"/>
          </p:nvPr>
        </p:nvSpPr>
        <p:spPr/>
        <p:txBody>
          <a:bodyPr/>
          <a:lstStyle>
            <a:lvl1pPr>
              <a:defRPr>
                <a:solidFill>
                  <a:srgbClr val="19233E"/>
                </a:solidFill>
              </a:defRPr>
            </a:lvl1pPr>
          </a:lstStyle>
          <a:p>
            <a:r>
              <a:rPr lang="en-US" dirty="0"/>
              <a:t>Click to edit Master title style</a:t>
            </a:r>
            <a:endParaRPr lang="en-AU" dirty="0"/>
          </a:p>
        </p:txBody>
      </p:sp>
      <p:grpSp>
        <p:nvGrpSpPr>
          <p:cNvPr id="43" name="Group 42">
            <a:extLst>
              <a:ext uri="{FF2B5EF4-FFF2-40B4-BE49-F238E27FC236}">
                <a16:creationId xmlns:a16="http://schemas.microsoft.com/office/drawing/2014/main" id="{0C291F29-2F98-BD4D-B042-0C72D579864D}"/>
              </a:ext>
            </a:extLst>
          </p:cNvPr>
          <p:cNvGrpSpPr/>
          <p:nvPr userDrawn="1"/>
        </p:nvGrpSpPr>
        <p:grpSpPr>
          <a:xfrm>
            <a:off x="311134" y="365496"/>
            <a:ext cx="2347748" cy="170496"/>
            <a:chOff x="446350" y="402893"/>
            <a:chExt cx="2745153" cy="187940"/>
          </a:xfrm>
        </p:grpSpPr>
        <p:cxnSp>
          <p:nvCxnSpPr>
            <p:cNvPr id="44" name="Straight Connector 43">
              <a:extLst>
                <a:ext uri="{FF2B5EF4-FFF2-40B4-BE49-F238E27FC236}">
                  <a16:creationId xmlns:a16="http://schemas.microsoft.com/office/drawing/2014/main" id="{DEF174A2-A12A-574C-A29E-3FE1A83AA8A7}"/>
                </a:ext>
              </a:extLst>
            </p:cNvPr>
            <p:cNvCxnSpPr/>
            <p:nvPr userDrawn="1"/>
          </p:nvCxnSpPr>
          <p:spPr>
            <a:xfrm>
              <a:off x="446350" y="428178"/>
              <a:ext cx="0" cy="11905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A29AAED-C026-A74D-986A-D99794BFEDDD}"/>
                </a:ext>
              </a:extLst>
            </p:cNvPr>
            <p:cNvSpPr txBox="1"/>
            <p:nvPr userDrawn="1"/>
          </p:nvSpPr>
          <p:spPr>
            <a:xfrm>
              <a:off x="524310" y="402893"/>
              <a:ext cx="2667193" cy="187940"/>
            </a:xfrm>
            <a:prstGeom prst="rect">
              <a:avLst/>
            </a:prstGeom>
            <a:noFill/>
          </p:spPr>
          <p:txBody>
            <a:bodyPr wrap="none" lIns="0" tIns="0" rIns="0" bIns="0" rtlCol="0">
              <a:spAutoFit/>
            </a:bodyPr>
            <a:lstStyle/>
            <a:p>
              <a:r>
                <a:rPr lang="en-AU" sz="1108" b="1" i="0" dirty="0">
                  <a:solidFill>
                    <a:srgbClr val="19233E"/>
                  </a:solidFill>
                  <a:latin typeface="Montserrat SemiBold" pitchFamily="2" charset="77"/>
                </a:rPr>
                <a:t>NSW Department of Education</a:t>
              </a:r>
            </a:p>
          </p:txBody>
        </p:sp>
      </p:grpSp>
      <p:sp>
        <p:nvSpPr>
          <p:cNvPr id="6" name="Footer Placeholder 3">
            <a:extLst>
              <a:ext uri="{FF2B5EF4-FFF2-40B4-BE49-F238E27FC236}">
                <a16:creationId xmlns:a16="http://schemas.microsoft.com/office/drawing/2014/main" id="{2985A37B-B28F-1A4A-AE84-04C2167E8326}"/>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grpSp>
        <p:nvGrpSpPr>
          <p:cNvPr id="7" name="Group 6">
            <a:extLst>
              <a:ext uri="{FF2B5EF4-FFF2-40B4-BE49-F238E27FC236}">
                <a16:creationId xmlns:a16="http://schemas.microsoft.com/office/drawing/2014/main" id="{FE58D278-371B-4D4C-A739-15AF6066819A}"/>
              </a:ext>
            </a:extLst>
          </p:cNvPr>
          <p:cNvGrpSpPr/>
          <p:nvPr userDrawn="1"/>
        </p:nvGrpSpPr>
        <p:grpSpPr>
          <a:xfrm>
            <a:off x="9824598" y="680210"/>
            <a:ext cx="2894941" cy="1152886"/>
            <a:chOff x="6810006" y="1552689"/>
            <a:chExt cx="1912322" cy="888559"/>
          </a:xfrm>
        </p:grpSpPr>
        <p:sp>
          <p:nvSpPr>
            <p:cNvPr id="8" name="Rectangle 7">
              <a:extLst>
                <a:ext uri="{FF2B5EF4-FFF2-40B4-BE49-F238E27FC236}">
                  <a16:creationId xmlns:a16="http://schemas.microsoft.com/office/drawing/2014/main" id="{133E1889-F62C-AF4E-90EF-F392F99717C1}"/>
                </a:ext>
              </a:extLst>
            </p:cNvPr>
            <p:cNvSpPr/>
            <p:nvPr/>
          </p:nvSpPr>
          <p:spPr>
            <a:xfrm>
              <a:off x="6948010" y="1934963"/>
              <a:ext cx="1774318" cy="506285"/>
            </a:xfrm>
            <a:prstGeom prst="rect">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r>
                <a:rPr lang="en-US" sz="1108" i="1" dirty="0">
                  <a:solidFill>
                    <a:schemeClr val="tx1">
                      <a:lumMod val="50000"/>
                    </a:schemeClr>
                  </a:solidFill>
                  <a:ea typeface="Roboto" charset="0"/>
                  <a:cs typeface="Roboto" charset="0"/>
                </a:rPr>
                <a:t>Use this slide as a last resort for unique</a:t>
              </a:r>
              <a:r>
                <a:rPr lang="en-US" sz="1108" i="1" baseline="0" dirty="0">
                  <a:solidFill>
                    <a:schemeClr val="tx1">
                      <a:lumMod val="50000"/>
                    </a:schemeClr>
                  </a:solidFill>
                  <a:ea typeface="Roboto" charset="0"/>
                  <a:cs typeface="Roboto" charset="0"/>
                </a:rPr>
                <a:t> content</a:t>
              </a:r>
              <a:r>
                <a:rPr lang="en-US" sz="1108" i="1" dirty="0">
                  <a:solidFill>
                    <a:schemeClr val="tx1">
                      <a:lumMod val="50000"/>
                    </a:schemeClr>
                  </a:solidFill>
                  <a:ea typeface="Roboto" charset="0"/>
                  <a:cs typeface="Roboto" charset="0"/>
                </a:rPr>
                <a:t> that doesn't</a:t>
              </a:r>
              <a:r>
                <a:rPr lang="en-US" sz="1108" i="1" baseline="0" dirty="0">
                  <a:solidFill>
                    <a:schemeClr val="tx1">
                      <a:lumMod val="50000"/>
                    </a:schemeClr>
                  </a:solidFill>
                  <a:ea typeface="Roboto" charset="0"/>
                  <a:cs typeface="Roboto" charset="0"/>
                </a:rPr>
                <a:t> fit into any of the other master layouts.</a:t>
              </a:r>
              <a:endParaRPr lang="en-US" sz="1108" i="1" dirty="0">
                <a:solidFill>
                  <a:schemeClr val="tx1">
                    <a:lumMod val="50000"/>
                  </a:schemeClr>
                </a:solidFill>
                <a:ea typeface="Roboto" charset="0"/>
                <a:cs typeface="Roboto" charset="0"/>
              </a:endParaRPr>
            </a:p>
          </p:txBody>
        </p:sp>
        <p:sp>
          <p:nvSpPr>
            <p:cNvPr id="9" name="Triangle 8">
              <a:extLst>
                <a:ext uri="{FF2B5EF4-FFF2-40B4-BE49-F238E27FC236}">
                  <a16:creationId xmlns:a16="http://schemas.microsoft.com/office/drawing/2014/main" id="{BA9FB2C0-A744-BC41-9191-56F61EC6BD33}"/>
                </a:ext>
              </a:extLst>
            </p:cNvPr>
            <p:cNvSpPr/>
            <p:nvPr/>
          </p:nvSpPr>
          <p:spPr>
            <a:xfrm rot="16200000" flipH="1">
              <a:off x="6712760" y="2015828"/>
              <a:ext cx="336197" cy="141705"/>
            </a:xfrm>
            <a:prstGeom prst="triangle">
              <a:avLst/>
            </a:prstGeom>
            <a:solidFill>
              <a:srgbClr val="B6EF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en-US" sz="554" i="1" dirty="0">
                <a:solidFill>
                  <a:schemeClr val="tx1">
                    <a:lumMod val="50000"/>
                  </a:schemeClr>
                </a:solidFill>
              </a:endParaRPr>
            </a:p>
          </p:txBody>
        </p:sp>
        <p:sp>
          <p:nvSpPr>
            <p:cNvPr id="10" name="Rectangle 9">
              <a:extLst>
                <a:ext uri="{FF2B5EF4-FFF2-40B4-BE49-F238E27FC236}">
                  <a16:creationId xmlns:a16="http://schemas.microsoft.com/office/drawing/2014/main" id="{5079F2D0-17D5-C84D-AF8F-9F3F3FA83167}"/>
                </a:ext>
              </a:extLst>
            </p:cNvPr>
            <p:cNvSpPr/>
            <p:nvPr/>
          </p:nvSpPr>
          <p:spPr>
            <a:xfrm>
              <a:off x="6955408" y="1552689"/>
              <a:ext cx="1766920" cy="365892"/>
            </a:xfrm>
            <a:prstGeom prst="rect">
              <a:avLst/>
            </a:prstGeom>
            <a:solidFill>
              <a:srgbClr val="4CEFB3"/>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90000" rIns="72000" bIns="72000" rtlCol="0" anchor="ctr"/>
            <a:lstStyle/>
            <a:p>
              <a:pPr lvl="0"/>
              <a:r>
                <a:rPr lang="en-US" sz="1477" dirty="0">
                  <a:solidFill>
                    <a:schemeClr val="tx1">
                      <a:lumMod val="50000"/>
                    </a:schemeClr>
                  </a:solidFill>
                  <a:latin typeface="Oswald Medium"/>
                  <a:ea typeface="Roboto" charset="0"/>
                  <a:cs typeface="Roboto" charset="0"/>
                </a:rPr>
                <a:t>TIP – TITLE ONLY</a:t>
              </a:r>
            </a:p>
          </p:txBody>
        </p:sp>
      </p:grpSp>
    </p:spTree>
    <p:extLst>
      <p:ext uri="{BB962C8B-B14F-4D97-AF65-F5344CB8AC3E}">
        <p14:creationId xmlns:p14="http://schemas.microsoft.com/office/powerpoint/2010/main" val="2485703741"/>
      </p:ext>
    </p:extLst>
  </p:cSld>
  <p:clrMapOvr>
    <a:masterClrMapping/>
  </p:clrMapOvr>
  <p:transition>
    <p:fade/>
  </p:transition>
  <p:extLst>
    <p:ext uri="{DCECCB84-F9BA-43D5-87BE-67443E8EF086}">
      <p15:sldGuideLst xmlns:p15="http://schemas.microsoft.com/office/powerpoint/2012/main">
        <p15:guide id="1" orient="horz" pos="3724">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14104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descr="A person looking towards the camera&#10;&#10;Description automatically generated">
            <a:extLst>
              <a:ext uri="{FF2B5EF4-FFF2-40B4-BE49-F238E27FC236}">
                <a16:creationId xmlns:a16="http://schemas.microsoft.com/office/drawing/2014/main" id="{D4008A49-619C-5548-84EE-F00AC7D6ECB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79064" y="1135738"/>
            <a:ext cx="5159316" cy="5086864"/>
          </a:xfrm>
          <a:prstGeom prst="rect">
            <a:avLst/>
          </a:prstGeom>
        </p:spPr>
      </p:pic>
      <p:sp>
        <p:nvSpPr>
          <p:cNvPr id="28" name="Text Placeholder 2078">
            <a:extLst>
              <a:ext uri="{FF2B5EF4-FFF2-40B4-BE49-F238E27FC236}">
                <a16:creationId xmlns:a16="http://schemas.microsoft.com/office/drawing/2014/main" id="{D3261B0B-59AF-AC42-8E88-1F4183CADE4A}"/>
              </a:ext>
            </a:extLst>
          </p:cNvPr>
          <p:cNvSpPr>
            <a:spLocks noGrp="1"/>
          </p:cNvSpPr>
          <p:nvPr>
            <p:ph type="body" sz="quarter" idx="15" hasCustomPrompt="1"/>
          </p:nvPr>
        </p:nvSpPr>
        <p:spPr>
          <a:xfrm>
            <a:off x="292100" y="4048755"/>
            <a:ext cx="3477026" cy="1579688"/>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7"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92102" y="2823581"/>
            <a:ext cx="3477025" cy="1107996"/>
          </a:xfrm>
        </p:spPr>
        <p:txBody>
          <a:bodyPr anchor="b">
            <a:noAutofit/>
          </a:bodyPr>
          <a:lstStyle>
            <a:lvl1pPr>
              <a:lnSpc>
                <a:spcPct val="90000"/>
              </a:lnSpc>
              <a:defRPr sz="3000">
                <a:solidFill>
                  <a:schemeClr val="tx2"/>
                </a:solidFill>
              </a:defRPr>
            </a:lvl1pPr>
          </a:lstStyle>
          <a:p>
            <a:r>
              <a:rPr lang="en-US" dirty="0"/>
              <a:t>Divider title goes here</a:t>
            </a:r>
            <a:endParaRPr lang="en-AU" dirty="0"/>
          </a:p>
        </p:txBody>
      </p:sp>
      <p:cxnSp>
        <p:nvCxnSpPr>
          <p:cNvPr id="19" name="Straight Connector 18">
            <a:extLst>
              <a:ext uri="{FF2B5EF4-FFF2-40B4-BE49-F238E27FC236}">
                <a16:creationId xmlns:a16="http://schemas.microsoft.com/office/drawing/2014/main" id="{00741CFD-7DEE-490C-8563-C8C4EF3060AD}"/>
              </a:ext>
              <a:ext uri="{C183D7F6-B498-43B3-948B-1728B52AA6E4}">
                <adec:decorative xmlns:adec="http://schemas.microsoft.com/office/drawing/2017/decorative" xmlns="" val="1"/>
              </a:ext>
            </a:extLst>
          </p:cNvPr>
          <p:cNvCxnSpPr/>
          <p:nvPr userDrawn="1"/>
        </p:nvCxnSpPr>
        <p:spPr>
          <a:xfrm>
            <a:off x="252796" y="388436"/>
            <a:ext cx="0" cy="10800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875D8F5-C831-4AC7-AE09-4DA65EE17051}"/>
              </a:ext>
            </a:extLst>
          </p:cNvPr>
          <p:cNvSpPr txBox="1"/>
          <p:nvPr userDrawn="1"/>
        </p:nvSpPr>
        <p:spPr>
          <a:xfrm>
            <a:off x="306969" y="365498"/>
            <a:ext cx="1853071" cy="138499"/>
          </a:xfrm>
          <a:prstGeom prst="rect">
            <a:avLst/>
          </a:prstGeom>
          <a:noFill/>
        </p:spPr>
        <p:txBody>
          <a:bodyPr wrap="none" lIns="0" tIns="0" rIns="0" bIns="0" rtlCol="0">
            <a:spAutoFit/>
          </a:bodyPr>
          <a:lstStyle/>
          <a:p>
            <a:r>
              <a:rPr lang="en-AU" sz="900" b="1" i="0" dirty="0">
                <a:solidFill>
                  <a:schemeClr val="tx2"/>
                </a:solidFill>
                <a:latin typeface="Montserrat SemiBold" pitchFamily="2" charset="77"/>
              </a:rPr>
              <a:t>NSW Department of Education</a:t>
            </a:r>
          </a:p>
        </p:txBody>
      </p:sp>
      <p:pic>
        <p:nvPicPr>
          <p:cNvPr id="11" name="Picture 10" descr="NSW Government Logo" title="NSW Government Logo"/>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52796" y="5953395"/>
            <a:ext cx="659277" cy="720000"/>
          </a:xfrm>
          <a:prstGeom prst="rect">
            <a:avLst/>
          </a:prstGeom>
        </p:spPr>
      </p:pic>
    </p:spTree>
    <p:extLst>
      <p:ext uri="{BB962C8B-B14F-4D97-AF65-F5344CB8AC3E}">
        <p14:creationId xmlns:p14="http://schemas.microsoft.com/office/powerpoint/2010/main" val="3050031955"/>
      </p:ext>
    </p:extLst>
  </p:cSld>
  <p:clrMapOvr>
    <a:masterClrMapping/>
  </p:clrMapOvr>
  <p:transition>
    <p:fade/>
  </p:transition>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Text Placeholder 2078">
            <a:extLst>
              <a:ext uri="{FF2B5EF4-FFF2-40B4-BE49-F238E27FC236}">
                <a16:creationId xmlns:a16="http://schemas.microsoft.com/office/drawing/2014/main" id="{D3261B0B-59AF-AC42-8E88-1F4183CADE4A}"/>
              </a:ext>
            </a:extLst>
          </p:cNvPr>
          <p:cNvSpPr>
            <a:spLocks noGrp="1"/>
          </p:cNvSpPr>
          <p:nvPr>
            <p:ph type="body" sz="quarter" idx="15" hasCustomPrompt="1"/>
          </p:nvPr>
        </p:nvSpPr>
        <p:spPr>
          <a:xfrm>
            <a:off x="292098" y="4048760"/>
            <a:ext cx="3477026" cy="1766983"/>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7" name="Title 8">
            <a:extLst>
              <a:ext uri="{FF2B5EF4-FFF2-40B4-BE49-F238E27FC236}">
                <a16:creationId xmlns:a16="http://schemas.microsoft.com/office/drawing/2014/main" id="{4C77762C-D1E8-41D0-BDF5-16B2E2FB0FDA}"/>
              </a:ext>
            </a:extLst>
          </p:cNvPr>
          <p:cNvSpPr>
            <a:spLocks noGrp="1"/>
          </p:cNvSpPr>
          <p:nvPr>
            <p:ph type="title" hasCustomPrompt="1"/>
          </p:nvPr>
        </p:nvSpPr>
        <p:spPr>
          <a:xfrm>
            <a:off x="292100" y="2823581"/>
            <a:ext cx="3477025" cy="1107996"/>
          </a:xfrm>
        </p:spPr>
        <p:txBody>
          <a:bodyPr anchor="b">
            <a:noAutofit/>
          </a:bodyPr>
          <a:lstStyle>
            <a:lvl1pPr>
              <a:lnSpc>
                <a:spcPct val="90000"/>
              </a:lnSpc>
              <a:defRPr sz="3000">
                <a:solidFill>
                  <a:schemeClr val="tx2"/>
                </a:solidFill>
              </a:defRPr>
            </a:lvl1pPr>
          </a:lstStyle>
          <a:p>
            <a:r>
              <a:rPr lang="en-US" dirty="0"/>
              <a:t>Divider title goes here</a:t>
            </a:r>
            <a:endParaRPr lang="en-AU" dirty="0"/>
          </a:p>
        </p:txBody>
      </p:sp>
      <p:cxnSp>
        <p:nvCxnSpPr>
          <p:cNvPr id="19" name="Straight Connector 18">
            <a:extLst>
              <a:ext uri="{FF2B5EF4-FFF2-40B4-BE49-F238E27FC236}">
                <a16:creationId xmlns:a16="http://schemas.microsoft.com/office/drawing/2014/main" id="{00741CFD-7DEE-490C-8563-C8C4EF3060AD}"/>
              </a:ext>
              <a:ext uri="{C183D7F6-B498-43B3-948B-1728B52AA6E4}">
                <adec:decorative xmlns:adec="http://schemas.microsoft.com/office/drawing/2017/decorative" xmlns="" val="1"/>
              </a:ext>
            </a:extLst>
          </p:cNvPr>
          <p:cNvCxnSpPr/>
          <p:nvPr userDrawn="1"/>
        </p:nvCxnSpPr>
        <p:spPr>
          <a:xfrm>
            <a:off x="252796" y="388436"/>
            <a:ext cx="0" cy="10800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1875D8F5-C831-4AC7-AE09-4DA65EE17051}"/>
              </a:ext>
            </a:extLst>
          </p:cNvPr>
          <p:cNvSpPr txBox="1"/>
          <p:nvPr userDrawn="1"/>
        </p:nvSpPr>
        <p:spPr>
          <a:xfrm>
            <a:off x="306969" y="365498"/>
            <a:ext cx="1853071" cy="138499"/>
          </a:xfrm>
          <a:prstGeom prst="rect">
            <a:avLst/>
          </a:prstGeom>
          <a:noFill/>
        </p:spPr>
        <p:txBody>
          <a:bodyPr wrap="none" lIns="0" tIns="0" rIns="0" bIns="0" rtlCol="0">
            <a:spAutoFit/>
          </a:bodyPr>
          <a:lstStyle/>
          <a:p>
            <a:r>
              <a:rPr lang="en-AU" sz="900" b="1" i="0" dirty="0">
                <a:solidFill>
                  <a:schemeClr val="tx2"/>
                </a:solidFill>
                <a:latin typeface="Montserrat SemiBold" pitchFamily="2" charset="77"/>
              </a:rPr>
              <a:t>NSW Department of Education</a:t>
            </a:r>
          </a:p>
        </p:txBody>
      </p:sp>
      <p:pic>
        <p:nvPicPr>
          <p:cNvPr id="11" name="Picture 10" descr="NSW Government Logo" title="NSW Government Logo"/>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260454" y="5961559"/>
            <a:ext cx="659277" cy="720000"/>
          </a:xfrm>
          <a:prstGeom prst="rect">
            <a:avLst/>
          </a:prstGeom>
        </p:spPr>
      </p:pic>
      <p:sp>
        <p:nvSpPr>
          <p:cNvPr id="3" name="TextBox 2">
            <a:extLst>
              <a:ext uri="{FF2B5EF4-FFF2-40B4-BE49-F238E27FC236}">
                <a16:creationId xmlns:a16="http://schemas.microsoft.com/office/drawing/2014/main" id="{FDBF3B5F-3C25-2D4B-8B90-C5502DE028CB}"/>
              </a:ext>
            </a:extLst>
          </p:cNvPr>
          <p:cNvSpPr txBox="1"/>
          <p:nvPr userDrawn="1"/>
        </p:nvSpPr>
        <p:spPr>
          <a:xfrm>
            <a:off x="8188036" y="1194955"/>
            <a:ext cx="0" cy="0"/>
          </a:xfrm>
          <a:prstGeom prst="rect">
            <a:avLst/>
          </a:prstGeom>
          <a:noFill/>
        </p:spPr>
        <p:txBody>
          <a:bodyPr wrap="none" lIns="0" tIns="0" rIns="0" bIns="0" rtlCol="0">
            <a:noAutofit/>
          </a:bodyPr>
          <a:lstStyle/>
          <a:p>
            <a:pPr algn="l"/>
            <a:endParaRPr lang="en-US" sz="1400" dirty="0"/>
          </a:p>
        </p:txBody>
      </p:sp>
    </p:spTree>
    <p:extLst>
      <p:ext uri="{BB962C8B-B14F-4D97-AF65-F5344CB8AC3E}">
        <p14:creationId xmlns:p14="http://schemas.microsoft.com/office/powerpoint/2010/main" val="1793807050"/>
      </p:ext>
    </p:extLst>
  </p:cSld>
  <p:clrMapOvr>
    <a:masterClrMapping/>
  </p:clrMapOvr>
  <p:transition>
    <p:fade/>
  </p:transition>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
        <p:nvSpPr>
          <p:cNvPr id="4" name="Text Placeholder 3"/>
          <p:cNvSpPr>
            <a:spLocks noGrp="1"/>
          </p:cNvSpPr>
          <p:nvPr>
            <p:ph type="body" sz="quarter" idx="19"/>
          </p:nvPr>
        </p:nvSpPr>
        <p:spPr>
          <a:xfrm>
            <a:off x="297272" y="1844675"/>
            <a:ext cx="8659415" cy="4178703"/>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27" name="Text Placeholder 2078">
            <a:extLst>
              <a:ext uri="{FF2B5EF4-FFF2-40B4-BE49-F238E27FC236}">
                <a16:creationId xmlns:a16="http://schemas.microsoft.com/office/drawing/2014/main" id="{6CEE090E-CCFD-D641-BC04-E336F151C887}"/>
              </a:ext>
            </a:extLst>
          </p:cNvPr>
          <p:cNvSpPr>
            <a:spLocks noGrp="1"/>
          </p:cNvSpPr>
          <p:nvPr>
            <p:ph type="body" sz="quarter" idx="15" hasCustomPrompt="1"/>
          </p:nvPr>
        </p:nvSpPr>
        <p:spPr>
          <a:xfrm>
            <a:off x="292150" y="1210247"/>
            <a:ext cx="6574221" cy="467634"/>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5" name="Title 1">
            <a:extLst>
              <a:ext uri="{FF2B5EF4-FFF2-40B4-BE49-F238E27FC236}">
                <a16:creationId xmlns:a16="http://schemas.microsoft.com/office/drawing/2014/main" id="{230DD9A7-09FE-4E1B-A672-CED018A0372F}"/>
              </a:ext>
            </a:extLst>
          </p:cNvPr>
          <p:cNvSpPr>
            <a:spLocks noGrp="1"/>
          </p:cNvSpPr>
          <p:nvPr>
            <p:ph type="title" hasCustomPrompt="1"/>
          </p:nvPr>
        </p:nvSpPr>
        <p:spPr>
          <a:xfrm>
            <a:off x="292150" y="703448"/>
            <a:ext cx="6727361" cy="498470"/>
          </a:xfrm>
        </p:spPr>
        <p:txBody>
          <a:bodyPr>
            <a:noAutofit/>
          </a:bodyPr>
          <a:lstStyle>
            <a:lvl1pPr>
              <a:defRPr>
                <a:solidFill>
                  <a:schemeClr val="tx2"/>
                </a:solidFill>
              </a:defRPr>
            </a:lvl1pPr>
          </a:lstStyle>
          <a:p>
            <a:r>
              <a:rPr lang="en-US" dirty="0"/>
              <a:t>Agenda slide</a:t>
            </a:r>
            <a:endParaRPr lang="en-AU" dirty="0"/>
          </a:p>
        </p:txBody>
      </p:sp>
      <p:cxnSp>
        <p:nvCxnSpPr>
          <p:cNvPr id="21" name="Straight Connector 20">
            <a:extLst>
              <a:ext uri="{FF2B5EF4-FFF2-40B4-BE49-F238E27FC236}">
                <a16:creationId xmlns:a16="http://schemas.microsoft.com/office/drawing/2014/main" id="{BC913C52-0751-BC4D-A716-67C521725C4C}"/>
              </a:ext>
              <a:ext uri="{C183D7F6-B498-43B3-948B-1728B52AA6E4}">
                <adec:decorative xmlns:adec="http://schemas.microsoft.com/office/drawing/2017/decorative" xmlns="" val="1"/>
              </a:ext>
            </a:extLst>
          </p:cNvPr>
          <p:cNvCxnSpPr/>
          <p:nvPr userDrawn="1"/>
        </p:nvCxnSpPr>
        <p:spPr>
          <a:xfrm>
            <a:off x="252796" y="388436"/>
            <a:ext cx="0" cy="10800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385F729-539D-F848-B304-C18B0623A65C}"/>
              </a:ext>
            </a:extLst>
          </p:cNvPr>
          <p:cNvSpPr txBox="1"/>
          <p:nvPr userDrawn="1"/>
        </p:nvSpPr>
        <p:spPr>
          <a:xfrm>
            <a:off x="306969" y="365498"/>
            <a:ext cx="1853071" cy="138499"/>
          </a:xfrm>
          <a:prstGeom prst="rect">
            <a:avLst/>
          </a:prstGeom>
          <a:noFill/>
        </p:spPr>
        <p:txBody>
          <a:bodyPr wrap="none" lIns="0" tIns="0" rIns="0" bIns="0" rtlCol="0">
            <a:spAutoFit/>
          </a:bodyPr>
          <a:lstStyle/>
          <a:p>
            <a:r>
              <a:rPr lang="en-AU" sz="900" b="1" i="0" dirty="0">
                <a:solidFill>
                  <a:schemeClr val="tx2"/>
                </a:solidFill>
                <a:latin typeface="Montserrat SemiBold" pitchFamily="2" charset="77"/>
              </a:rPr>
              <a:t>NSW Department of Education</a:t>
            </a:r>
          </a:p>
        </p:txBody>
      </p:sp>
      <p:pic>
        <p:nvPicPr>
          <p:cNvPr id="11" name="Picture 10" descr="NSW Government Logo" title="NSW Government Logo"/>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385743" y="6121867"/>
            <a:ext cx="494457" cy="540000"/>
          </a:xfrm>
          <a:prstGeom prst="rect">
            <a:avLst/>
          </a:prstGeom>
        </p:spPr>
      </p:pic>
    </p:spTree>
    <p:extLst>
      <p:ext uri="{BB962C8B-B14F-4D97-AF65-F5344CB8AC3E}">
        <p14:creationId xmlns:p14="http://schemas.microsoft.com/office/powerpoint/2010/main" val="2766815072"/>
      </p:ext>
    </p:extLst>
  </p:cSld>
  <p:clrMapOvr>
    <a:masterClrMapping/>
  </p:clrMapOvr>
  <p:transition>
    <p:fade/>
  </p:transition>
  <p:extLst>
    <p:ext uri="{DCECCB84-F9BA-43D5-87BE-67443E8EF086}">
      <p15:sldGuideLst xmlns:p15="http://schemas.microsoft.com/office/powerpoint/2012/main">
        <p15:guide id="1" orient="horz" pos="3724"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Column Content A">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94660" y="1844675"/>
            <a:ext cx="8628224" cy="423652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35"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4661" y="1245629"/>
            <a:ext cx="8627651" cy="419659"/>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9" name="Title Placeholder 1"/>
          <p:cNvSpPr>
            <a:spLocks noGrp="1"/>
          </p:cNvSpPr>
          <p:nvPr>
            <p:ph type="title"/>
          </p:nvPr>
        </p:nvSpPr>
        <p:spPr>
          <a:xfrm>
            <a:off x="292100" y="747159"/>
            <a:ext cx="8623051" cy="498470"/>
          </a:xfrm>
          <a:prstGeom prst="rect">
            <a:avLst/>
          </a:prstGeom>
        </p:spPr>
        <p:txBody>
          <a:bodyPr vert="horz" wrap="square" lIns="0" tIns="0" rIns="0" bIns="0" rtlCol="0" anchor="ctr">
            <a:noAutofit/>
          </a:bodyPr>
          <a:lstStyle/>
          <a:p>
            <a:r>
              <a:rPr lang="en-US"/>
              <a:t>Click to edit Master title style</a:t>
            </a:r>
            <a:endParaRPr lang="en-US" dirty="0"/>
          </a:p>
        </p:txBody>
      </p:sp>
      <p:sp>
        <p:nvSpPr>
          <p:cNvPr id="6"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Tree>
    <p:extLst>
      <p:ext uri="{BB962C8B-B14F-4D97-AF65-F5344CB8AC3E}">
        <p14:creationId xmlns:p14="http://schemas.microsoft.com/office/powerpoint/2010/main" val="2167686015"/>
      </p:ext>
    </p:extLst>
  </p:cSld>
  <p:clrMapOvr>
    <a:masterClrMapping/>
  </p:clrMapOvr>
  <p:transition>
    <p:fade/>
  </p:transition>
  <p:extLst>
    <p:ext uri="{DCECCB84-F9BA-43D5-87BE-67443E8EF086}">
      <p15:sldGuideLst xmlns:p15="http://schemas.microsoft.com/office/powerpoint/2012/main">
        <p15:guide id="1" orient="horz" pos="3724"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Content B">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6"/>
          </p:nvPr>
        </p:nvSpPr>
        <p:spPr>
          <a:xfrm>
            <a:off x="292100" y="1844675"/>
            <a:ext cx="8572723" cy="42454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0" name="Text Placeholder 2078">
            <a:extLst>
              <a:ext uri="{FF2B5EF4-FFF2-40B4-BE49-F238E27FC236}">
                <a16:creationId xmlns:a16="http://schemas.microsoft.com/office/drawing/2014/main" id="{DE976D40-EB64-8443-8524-2F97084E2CFB}"/>
              </a:ext>
            </a:extLst>
          </p:cNvPr>
          <p:cNvSpPr>
            <a:spLocks noGrp="1"/>
          </p:cNvSpPr>
          <p:nvPr>
            <p:ph type="body" sz="quarter" idx="15" hasCustomPrompt="1"/>
          </p:nvPr>
        </p:nvSpPr>
        <p:spPr>
          <a:xfrm>
            <a:off x="294661" y="1245629"/>
            <a:ext cx="8627651" cy="419659"/>
          </a:xfrm>
          <a:prstGeom prst="rect">
            <a:avLst/>
          </a:prstGeom>
        </p:spPr>
        <p:txBody>
          <a:bodyPr wrap="square" lIns="0">
            <a:noAutofit/>
          </a:bodyPr>
          <a:lstStyle>
            <a:lvl1pPr marL="0" indent="0">
              <a:buNone/>
              <a:defRPr sz="1800" b="0" i="0">
                <a:solidFill>
                  <a:schemeClr val="accent5"/>
                </a:solidFill>
                <a:latin typeface="Montserrat SemiBold" pitchFamily="2" charset="77"/>
              </a:defRPr>
            </a:lvl1pPr>
            <a:lvl2pPr marL="0" indent="0">
              <a:buNone/>
              <a:defRPr/>
            </a:lvl2pPr>
          </a:lstStyle>
          <a:p>
            <a:pPr lvl="0"/>
            <a:r>
              <a:rPr lang="en-US" dirty="0"/>
              <a:t>Subtitle goes here</a:t>
            </a:r>
          </a:p>
        </p:txBody>
      </p:sp>
      <p:sp>
        <p:nvSpPr>
          <p:cNvPr id="11" name="Title Placeholder 1"/>
          <p:cNvSpPr>
            <a:spLocks noGrp="1"/>
          </p:cNvSpPr>
          <p:nvPr>
            <p:ph type="title"/>
          </p:nvPr>
        </p:nvSpPr>
        <p:spPr>
          <a:xfrm>
            <a:off x="292100" y="747159"/>
            <a:ext cx="8623051" cy="498470"/>
          </a:xfrm>
          <a:prstGeom prst="rect">
            <a:avLst/>
          </a:prstGeom>
        </p:spPr>
        <p:txBody>
          <a:bodyPr vert="horz" wrap="square" lIns="0" tIns="0" rIns="0" bIns="0" rtlCol="0" anchor="ctr">
            <a:noAutofit/>
          </a:bodyPr>
          <a:lstStyle/>
          <a:p>
            <a:r>
              <a:rPr lang="en-US"/>
              <a:t>Click to edit Master title style</a:t>
            </a:r>
            <a:endParaRPr lang="en-US" dirty="0"/>
          </a:p>
        </p:txBody>
      </p:sp>
      <p:sp>
        <p:nvSpPr>
          <p:cNvPr id="7" name="Footer Placeholder 3">
            <a:extLst>
              <a:ext uri="{FF2B5EF4-FFF2-40B4-BE49-F238E27FC236}">
                <a16:creationId xmlns:a16="http://schemas.microsoft.com/office/drawing/2014/main" id="{451CE90D-C2B7-A145-B742-F4069E2952AF}"/>
              </a:ext>
            </a:extLst>
          </p:cNvPr>
          <p:cNvSpPr>
            <a:spLocks noGrp="1"/>
          </p:cNvSpPr>
          <p:nvPr>
            <p:ph type="ftr" sz="quarter" idx="3"/>
          </p:nvPr>
        </p:nvSpPr>
        <p:spPr>
          <a:xfrm>
            <a:off x="292150" y="6258126"/>
            <a:ext cx="305754" cy="365125"/>
          </a:xfrm>
          <a:prstGeom prst="rect">
            <a:avLst/>
          </a:prstGeom>
        </p:spPr>
        <p:txBody>
          <a:bodyPr vert="horz" lIns="0" tIns="0" rIns="0" bIns="0" rtlCol="0" anchor="b" anchorCtr="0"/>
          <a:lstStyle>
            <a:lvl1pPr algn="l">
              <a:defRPr sz="800" b="0" i="0">
                <a:solidFill>
                  <a:schemeClr val="tx2"/>
                </a:solidFill>
                <a:latin typeface="+mn-lt"/>
              </a:defRPr>
            </a:lvl1pPr>
          </a:lstStyle>
          <a:p>
            <a:fld id="{5116C895-348D-4FA1-AC3F-6A98EE2CBA64}" type="slidenum">
              <a:rPr lang="en-US" smtClean="0"/>
              <a:pPr/>
              <a:t>‹#›</a:t>
            </a:fld>
            <a:endParaRPr lang="en-US" dirty="0"/>
          </a:p>
        </p:txBody>
      </p:sp>
    </p:spTree>
    <p:extLst>
      <p:ext uri="{BB962C8B-B14F-4D97-AF65-F5344CB8AC3E}">
        <p14:creationId xmlns:p14="http://schemas.microsoft.com/office/powerpoint/2010/main" val="4102682973"/>
      </p:ext>
    </p:extLst>
  </p:cSld>
  <p:clrMapOvr>
    <a:masterClrMapping/>
  </p:clrMapOvr>
  <p:transition>
    <p:fade/>
  </p:transition>
  <p:extLst>
    <p:ext uri="{DCECCB84-F9BA-43D5-87BE-67443E8EF086}">
      <p15:sldGuideLst xmlns:p15="http://schemas.microsoft.com/office/powerpoint/2012/main">
        <p15:guide id="1" orient="horz" pos="3724"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vmlDrawing" Target="../drawings/vmlDrawing1.v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oleObject" Target="../embeddings/oleObject1.bin"/><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26" Type="http://schemas.openxmlformats.org/officeDocument/2006/relationships/tags" Target="../tags/tag4.xml"/><Relationship Id="rId3" Type="http://schemas.openxmlformats.org/officeDocument/2006/relationships/slideLayout" Target="../slideLayouts/slideLayout21.xml"/><Relationship Id="rId21" Type="http://schemas.openxmlformats.org/officeDocument/2006/relationships/slideLayout" Target="../slideLayouts/slideLayout39.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5" Type="http://schemas.openxmlformats.org/officeDocument/2006/relationships/vmlDrawing" Target="../drawings/vmlDrawing2.v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slideLayout" Target="../slideLayouts/slideLayout38.xml"/><Relationship Id="rId29" Type="http://schemas.openxmlformats.org/officeDocument/2006/relationships/image" Target="../media/image1.emf"/><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24" Type="http://schemas.openxmlformats.org/officeDocument/2006/relationships/theme" Target="../theme/theme2.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23" Type="http://schemas.openxmlformats.org/officeDocument/2006/relationships/slideLayout" Target="../slideLayouts/slideLayout41.xml"/><Relationship Id="rId28" Type="http://schemas.openxmlformats.org/officeDocument/2006/relationships/oleObject" Target="../embeddings/oleObject2.bin"/><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 Id="rId22" Type="http://schemas.openxmlformats.org/officeDocument/2006/relationships/slideLayout" Target="../slideLayouts/slideLayout40.xml"/><Relationship Id="rId27" Type="http://schemas.openxmlformats.org/officeDocument/2006/relationships/tags" Target="../tags/tag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1"/>
            </p:custDataLst>
            <p:extLst>
              <p:ext uri="{D42A27DB-BD31-4B8C-83A1-F6EECF244321}">
                <p14:modId xmlns:p14="http://schemas.microsoft.com/office/powerpoint/2010/main" val="37932242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52" name="think-cell Slide" r:id="rId23" imgW="501" imgH="502" progId="TCLayout.ActiveDocument.1">
                  <p:embed/>
                </p:oleObj>
              </mc:Choice>
              <mc:Fallback>
                <p:oleObj name="think-cell Slide" r:id="rId23" imgW="501" imgH="502" progId="TCLayout.ActiveDocument.1">
                  <p:embed/>
                  <p:pic>
                    <p:nvPicPr>
                      <p:cNvPr id="0" name=""/>
                      <p:cNvPicPr/>
                      <p:nvPr/>
                    </p:nvPicPr>
                    <p:blipFill>
                      <a:blip r:embed="rId24"/>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2"/>
            </p:custDataLst>
          </p:nvPr>
        </p:nvSpPr>
        <p:spPr>
          <a:xfrm>
            <a:off x="0" y="0"/>
            <a:ext cx="158750" cy="158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0" i="0" baseline="0" dirty="0">
              <a:latin typeface="Montserrat SemiBold" panose="00000700000000000000" pitchFamily="2" charset="0"/>
              <a:ea typeface="+mj-ea"/>
              <a:cs typeface="+mj-cs"/>
              <a:sym typeface="Montserrat SemiBold" panose="00000700000000000000" pitchFamily="2" charset="0"/>
            </a:endParaRPr>
          </a:p>
        </p:txBody>
      </p:sp>
      <p:sp>
        <p:nvSpPr>
          <p:cNvPr id="5" name="Slide Number Placeholder 4"/>
          <p:cNvSpPr>
            <a:spLocks noGrp="1"/>
          </p:cNvSpPr>
          <p:nvPr>
            <p:ph type="sldNum" sz="quarter" idx="4"/>
          </p:nvPr>
        </p:nvSpPr>
        <p:spPr>
          <a:xfrm>
            <a:off x="292100" y="6391867"/>
            <a:ext cx="405000" cy="365125"/>
          </a:xfrm>
          <a:prstGeom prst="rect">
            <a:avLst/>
          </a:prstGeom>
        </p:spPr>
        <p:txBody>
          <a:bodyPr vert="horz" lIns="0" tIns="45720" rIns="91440" bIns="45720" rtlCol="0" anchor="ctr"/>
          <a:lstStyle>
            <a:lvl1pPr algn="l">
              <a:defRPr sz="800">
                <a:solidFill>
                  <a:schemeClr val="tx2"/>
                </a:solidFill>
              </a:defRPr>
            </a:lvl1pPr>
          </a:lstStyle>
          <a:p>
            <a:fld id="{70A22D65-9FDC-489F-B10E-6D0B5D9F1F89}" type="slidenum">
              <a:rPr lang="en-AU" smtClean="0"/>
              <a:pPr/>
              <a:t>‹#›</a:t>
            </a:fld>
            <a:endParaRPr lang="en-AU" dirty="0"/>
          </a:p>
        </p:txBody>
      </p:sp>
      <p:sp>
        <p:nvSpPr>
          <p:cNvPr id="4" name="Text Placeholder 3"/>
          <p:cNvSpPr>
            <a:spLocks noGrp="1"/>
          </p:cNvSpPr>
          <p:nvPr>
            <p:ph type="body" idx="1"/>
          </p:nvPr>
        </p:nvSpPr>
        <p:spPr>
          <a:xfrm>
            <a:off x="292100" y="1844675"/>
            <a:ext cx="8278179" cy="42771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4" name="Title Placeholder 1"/>
          <p:cNvSpPr>
            <a:spLocks noGrp="1"/>
          </p:cNvSpPr>
          <p:nvPr>
            <p:ph type="title"/>
          </p:nvPr>
        </p:nvSpPr>
        <p:spPr>
          <a:xfrm>
            <a:off x="292100" y="747159"/>
            <a:ext cx="8623051" cy="498470"/>
          </a:xfrm>
          <a:prstGeom prst="rect">
            <a:avLst/>
          </a:prstGeom>
        </p:spPr>
        <p:txBody>
          <a:bodyPr vert="horz" wrap="square" lIns="0" tIns="0" rIns="0" bIns="0" rtlCol="0" anchor="ctr">
            <a:noAutofit/>
          </a:bodyPr>
          <a:lstStyle/>
          <a:p>
            <a:r>
              <a:rPr lang="en-US" dirty="0"/>
              <a:t>Click to edit Master title style</a:t>
            </a:r>
          </a:p>
        </p:txBody>
      </p:sp>
      <p:pic>
        <p:nvPicPr>
          <p:cNvPr id="6" name="Picture 5" descr="NSW Government Logo" title="NSW Government Logo"/>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8385743" y="6121867"/>
            <a:ext cx="494457" cy="540000"/>
          </a:xfrm>
          <a:prstGeom prst="rect">
            <a:avLst/>
          </a:prstGeom>
        </p:spPr>
      </p:pic>
      <p:cxnSp>
        <p:nvCxnSpPr>
          <p:cNvPr id="9" name="Straight Connector 8">
            <a:extLst>
              <a:ext uri="{FF2B5EF4-FFF2-40B4-BE49-F238E27FC236}">
                <a16:creationId xmlns:a16="http://schemas.microsoft.com/office/drawing/2014/main" id="{AEFECAC3-BF7B-B746-B2D0-F554BFDC2964}"/>
              </a:ext>
              <a:ext uri="{C183D7F6-B498-43B3-948B-1728B52AA6E4}">
                <adec:decorative xmlns:adec="http://schemas.microsoft.com/office/drawing/2017/decorative" xmlns="" val="1"/>
              </a:ext>
            </a:extLst>
          </p:cNvPr>
          <p:cNvCxnSpPr/>
          <p:nvPr userDrawn="1"/>
        </p:nvCxnSpPr>
        <p:spPr>
          <a:xfrm>
            <a:off x="252796" y="388436"/>
            <a:ext cx="0" cy="108000"/>
          </a:xfrm>
          <a:prstGeom prst="line">
            <a:avLst/>
          </a:prstGeom>
          <a:ln w="317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74AE827-7224-224D-825A-55775AA3B745}"/>
              </a:ext>
            </a:extLst>
          </p:cNvPr>
          <p:cNvSpPr txBox="1"/>
          <p:nvPr userDrawn="1"/>
        </p:nvSpPr>
        <p:spPr>
          <a:xfrm>
            <a:off x="306969" y="365498"/>
            <a:ext cx="1853071" cy="138499"/>
          </a:xfrm>
          <a:prstGeom prst="rect">
            <a:avLst/>
          </a:prstGeom>
          <a:noFill/>
        </p:spPr>
        <p:txBody>
          <a:bodyPr wrap="none" lIns="0" tIns="0" rIns="0" bIns="0" rtlCol="0">
            <a:spAutoFit/>
          </a:bodyPr>
          <a:lstStyle/>
          <a:p>
            <a:r>
              <a:rPr lang="en-AU" sz="900" b="1" i="0" dirty="0">
                <a:solidFill>
                  <a:schemeClr val="tx2"/>
                </a:solidFill>
                <a:latin typeface="Montserrat SemiBold" pitchFamily="2" charset="77"/>
              </a:rPr>
              <a:t>NSW Department of Education</a:t>
            </a:r>
          </a:p>
        </p:txBody>
      </p:sp>
    </p:spTree>
    <p:extLst>
      <p:ext uri="{BB962C8B-B14F-4D97-AF65-F5344CB8AC3E}">
        <p14:creationId xmlns:p14="http://schemas.microsoft.com/office/powerpoint/2010/main" val="2180352252"/>
      </p:ext>
    </p:extLst>
  </p:cSld>
  <p:clrMap bg1="lt1" tx1="dk1" bg2="lt2" tx2="dk2" accent1="accent1" accent2="accent2" accent3="accent3" accent4="accent4" accent5="accent5" accent6="accent6" hlink="hlink" folHlink="folHlink"/>
  <p:sldLayoutIdLst>
    <p:sldLayoutId id="2147483673" r:id="rId1"/>
    <p:sldLayoutId id="2147483690" r:id="rId2"/>
    <p:sldLayoutId id="2147483688" r:id="rId3"/>
    <p:sldLayoutId id="2147483692" r:id="rId4"/>
    <p:sldLayoutId id="2147483691" r:id="rId5"/>
    <p:sldLayoutId id="2147483694" r:id="rId6"/>
    <p:sldLayoutId id="2147483675" r:id="rId7"/>
    <p:sldLayoutId id="2147483670" r:id="rId8"/>
    <p:sldLayoutId id="2147483689" r:id="rId9"/>
    <p:sldLayoutId id="2147483671" r:id="rId10"/>
    <p:sldLayoutId id="2147483696" r:id="rId11"/>
    <p:sldLayoutId id="2147483697" r:id="rId12"/>
    <p:sldLayoutId id="2147483695" r:id="rId13"/>
    <p:sldLayoutId id="2147483698" r:id="rId14"/>
    <p:sldLayoutId id="2147483687" r:id="rId15"/>
    <p:sldLayoutId id="2147483699" r:id="rId16"/>
    <p:sldLayoutId id="2147483700" r:id="rId17"/>
    <p:sldLayoutId id="2147483701" r:id="rId18"/>
  </p:sldLayoutIdLst>
  <p:transition>
    <p:fade/>
  </p:transition>
  <p:hf sldNum="0" hdr="0" dt="0"/>
  <p:txStyles>
    <p:titleStyle>
      <a:lvl1pPr algn="l" defTabSz="514337" rtl="0" eaLnBrk="1" latinLnBrk="0" hangingPunct="1">
        <a:lnSpc>
          <a:spcPct val="90000"/>
        </a:lnSpc>
        <a:spcBef>
          <a:spcPct val="0"/>
        </a:spcBef>
        <a:buNone/>
        <a:defRPr sz="2400" b="0" i="0" kern="1200">
          <a:solidFill>
            <a:schemeClr val="tx2"/>
          </a:solidFill>
          <a:latin typeface="Montserrat SemiBold" panose="00000700000000000000" pitchFamily="2" charset="0"/>
          <a:ea typeface="+mj-ea"/>
          <a:cs typeface="+mj-cs"/>
        </a:defRPr>
      </a:lvl1pPr>
    </p:titleStyle>
    <p:body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37" rtl="0" eaLnBrk="1" latinLnBrk="0" hangingPunct="1">
        <a:defRPr sz="1013" kern="1200">
          <a:solidFill>
            <a:schemeClr val="tx1"/>
          </a:solidFill>
          <a:latin typeface="+mn-lt"/>
          <a:ea typeface="+mn-ea"/>
          <a:cs typeface="+mn-cs"/>
        </a:defRPr>
      </a:lvl1pPr>
      <a:lvl2pPr marL="257168" algn="l" defTabSz="514337" rtl="0" eaLnBrk="1" latinLnBrk="0" hangingPunct="1">
        <a:defRPr sz="1013" kern="1200">
          <a:solidFill>
            <a:schemeClr val="tx1"/>
          </a:solidFill>
          <a:latin typeface="+mn-lt"/>
          <a:ea typeface="+mn-ea"/>
          <a:cs typeface="+mn-cs"/>
        </a:defRPr>
      </a:lvl2pPr>
      <a:lvl3pPr marL="514337" algn="l" defTabSz="514337" rtl="0" eaLnBrk="1" latinLnBrk="0" hangingPunct="1">
        <a:defRPr sz="1013" kern="1200">
          <a:solidFill>
            <a:schemeClr val="tx1"/>
          </a:solidFill>
          <a:latin typeface="+mn-lt"/>
          <a:ea typeface="+mn-ea"/>
          <a:cs typeface="+mn-cs"/>
        </a:defRPr>
      </a:lvl3pPr>
      <a:lvl4pPr marL="771503" algn="l" defTabSz="514337" rtl="0" eaLnBrk="1" latinLnBrk="0" hangingPunct="1">
        <a:defRPr sz="1013" kern="1200">
          <a:solidFill>
            <a:schemeClr val="tx1"/>
          </a:solidFill>
          <a:latin typeface="+mn-lt"/>
          <a:ea typeface="+mn-ea"/>
          <a:cs typeface="+mn-cs"/>
        </a:defRPr>
      </a:lvl4pPr>
      <a:lvl5pPr marL="1028672" algn="l" defTabSz="514337" rtl="0" eaLnBrk="1" latinLnBrk="0" hangingPunct="1">
        <a:defRPr sz="1013" kern="1200">
          <a:solidFill>
            <a:schemeClr val="tx1"/>
          </a:solidFill>
          <a:latin typeface="+mn-lt"/>
          <a:ea typeface="+mn-ea"/>
          <a:cs typeface="+mn-cs"/>
        </a:defRPr>
      </a:lvl5pPr>
      <a:lvl6pPr marL="1285839" algn="l" defTabSz="514337" rtl="0" eaLnBrk="1" latinLnBrk="0" hangingPunct="1">
        <a:defRPr sz="1013" kern="1200">
          <a:solidFill>
            <a:schemeClr val="tx1"/>
          </a:solidFill>
          <a:latin typeface="+mn-lt"/>
          <a:ea typeface="+mn-ea"/>
          <a:cs typeface="+mn-cs"/>
        </a:defRPr>
      </a:lvl6pPr>
      <a:lvl7pPr marL="1543007" algn="l" defTabSz="514337" rtl="0" eaLnBrk="1" latinLnBrk="0" hangingPunct="1">
        <a:defRPr sz="1013" kern="1200">
          <a:solidFill>
            <a:schemeClr val="tx1"/>
          </a:solidFill>
          <a:latin typeface="+mn-lt"/>
          <a:ea typeface="+mn-ea"/>
          <a:cs typeface="+mn-cs"/>
        </a:defRPr>
      </a:lvl7pPr>
      <a:lvl8pPr marL="1800174" algn="l" defTabSz="514337" rtl="0" eaLnBrk="1" latinLnBrk="0" hangingPunct="1">
        <a:defRPr sz="1013" kern="1200">
          <a:solidFill>
            <a:schemeClr val="tx1"/>
          </a:solidFill>
          <a:latin typeface="+mn-lt"/>
          <a:ea typeface="+mn-ea"/>
          <a:cs typeface="+mn-cs"/>
        </a:defRPr>
      </a:lvl8pPr>
      <a:lvl9pPr marL="2057342" algn="l" defTabSz="514337"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9" pos="184" userDrawn="1">
          <p15:clr>
            <a:srgbClr val="F26B43"/>
          </p15:clr>
        </p15:guide>
        <p15:guide id="20" pos="2880" userDrawn="1">
          <p15:clr>
            <a:srgbClr val="F26B43"/>
          </p15:clr>
        </p15:guide>
        <p15:guide id="21" pos="5576" userDrawn="1">
          <p15:clr>
            <a:srgbClr val="F26B43"/>
          </p15:clr>
        </p15:guide>
        <p15:guide id="22" orient="horz" pos="249" userDrawn="1">
          <p15:clr>
            <a:srgbClr val="F26B43"/>
          </p15:clr>
        </p15:guide>
        <p15:guide id="23" orient="horz" pos="4178" userDrawn="1">
          <p15:clr>
            <a:srgbClr val="F26B43"/>
          </p15:clr>
        </p15:guide>
        <p15:guide id="34" orient="horz" pos="527" userDrawn="1">
          <p15:clr>
            <a:srgbClr val="FBAE40"/>
          </p15:clr>
        </p15:guide>
        <p15:guide id="35" orient="horz" pos="867" userDrawn="1">
          <p15:clr>
            <a:srgbClr val="FBAE40"/>
          </p15:clr>
        </p15:guide>
        <p15:guide id="36" orient="horz" pos="1049" userDrawn="1">
          <p15:clr>
            <a:srgbClr val="FBAE40"/>
          </p15:clr>
        </p15:guide>
        <p15:guide id="37" pos="633" userDrawn="1">
          <p15:clr>
            <a:srgbClr val="FDE53C"/>
          </p15:clr>
        </p15:guide>
        <p15:guide id="38" pos="1082" userDrawn="1">
          <p15:clr>
            <a:srgbClr val="FDE53C"/>
          </p15:clr>
        </p15:guide>
        <p15:guide id="39" pos="1532" userDrawn="1">
          <p15:clr>
            <a:srgbClr val="FDE53C"/>
          </p15:clr>
        </p15:guide>
        <p15:guide id="40" pos="1981" userDrawn="1">
          <p15:clr>
            <a:srgbClr val="FDE53C"/>
          </p15:clr>
        </p15:guide>
        <p15:guide id="41" pos="2431" userDrawn="1">
          <p15:clr>
            <a:srgbClr val="FDE53C"/>
          </p15:clr>
        </p15:guide>
        <p15:guide id="42" pos="3329" userDrawn="1">
          <p15:clr>
            <a:srgbClr val="FDE53C"/>
          </p15:clr>
        </p15:guide>
        <p15:guide id="43" pos="3779" userDrawn="1">
          <p15:clr>
            <a:srgbClr val="FDE53C"/>
          </p15:clr>
        </p15:guide>
        <p15:guide id="44" pos="4228" userDrawn="1">
          <p15:clr>
            <a:srgbClr val="FDE53C"/>
          </p15:clr>
        </p15:guide>
        <p15:guide id="45" pos="4677" userDrawn="1">
          <p15:clr>
            <a:srgbClr val="FDE53C"/>
          </p15:clr>
        </p15:guide>
        <p15:guide id="46" pos="5126" userDrawn="1">
          <p15:clr>
            <a:srgbClr val="FDE53C"/>
          </p15:clr>
        </p15:guide>
        <p15:guide id="47" orient="horz" pos="1162" userDrawn="1">
          <p15:clr>
            <a:srgbClr val="FBAE4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6"/>
            </p:custDataLst>
            <p:extLst>
              <p:ext uri="{D42A27DB-BD31-4B8C-83A1-F6EECF244321}">
                <p14:modId xmlns:p14="http://schemas.microsoft.com/office/powerpoint/2010/main" val="16931260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06" name="think-cell Slide" r:id="rId28" imgW="501" imgH="502" progId="TCLayout.ActiveDocument.1">
                  <p:embed/>
                </p:oleObj>
              </mc:Choice>
              <mc:Fallback>
                <p:oleObj name="think-cell Slide" r:id="rId28" imgW="501" imgH="502" progId="TCLayout.ActiveDocument.1">
                  <p:embed/>
                  <p:pic>
                    <p:nvPicPr>
                      <p:cNvPr id="0" name=""/>
                      <p:cNvPicPr/>
                      <p:nvPr/>
                    </p:nvPicPr>
                    <p:blipFill>
                      <a:blip r:embed="rId29"/>
                      <a:stretch>
                        <a:fillRect/>
                      </a:stretch>
                    </p:blipFill>
                    <p:spPr>
                      <a:xfrm>
                        <a:off x="1588" y="1588"/>
                        <a:ext cx="1588" cy="1588"/>
                      </a:xfrm>
                      <a:prstGeom prst="rect">
                        <a:avLst/>
                      </a:prstGeom>
                    </p:spPr>
                  </p:pic>
                </p:oleObj>
              </mc:Fallback>
            </mc:AlternateContent>
          </a:graphicData>
        </a:graphic>
      </p:graphicFrame>
      <p:sp>
        <p:nvSpPr>
          <p:cNvPr id="5" name="Rectangle 4" hidden="1"/>
          <p:cNvSpPr/>
          <p:nvPr userDrawn="1">
            <p:custDataLst>
              <p:tags r:id="rId27"/>
            </p:custDataLst>
          </p:nvPr>
        </p:nvSpPr>
        <p:spPr>
          <a:xfrm>
            <a:off x="0" y="0"/>
            <a:ext cx="158750" cy="158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322" b="1" i="0" baseline="0" dirty="0">
              <a:latin typeface="Montserrat" panose="00000500000000000000" pitchFamily="2" charset="0"/>
              <a:ea typeface="+mj-ea"/>
              <a:cs typeface="+mj-cs"/>
              <a:sym typeface="Montserrat" panose="00000500000000000000" pitchFamily="2" charset="0"/>
            </a:endParaRPr>
          </a:p>
        </p:txBody>
      </p:sp>
      <p:sp>
        <p:nvSpPr>
          <p:cNvPr id="2" name="Title Placeholder 1"/>
          <p:cNvSpPr>
            <a:spLocks noGrp="1"/>
          </p:cNvSpPr>
          <p:nvPr>
            <p:ph type="title"/>
          </p:nvPr>
        </p:nvSpPr>
        <p:spPr>
          <a:xfrm>
            <a:off x="291903" y="668773"/>
            <a:ext cx="8560196" cy="498470"/>
          </a:xfrm>
          <a:prstGeom prst="rect">
            <a:avLst/>
          </a:prstGeom>
        </p:spPr>
        <p:txBody>
          <a:bodyPr vert="horz" wrap="square"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291904" y="1689106"/>
            <a:ext cx="8560194" cy="4131467"/>
          </a:xfrm>
          <a:prstGeom prst="rect">
            <a:avLst/>
          </a:prstGeom>
        </p:spPr>
        <p:txBody>
          <a:bodyPr vert="horz" lIns="0" tIns="0" rIns="0" bIns="0" rtlCol="0">
            <a:noAutofit/>
          </a:bodyPr>
          <a:lstStyle/>
          <a:p>
            <a:pPr lvl="0"/>
            <a:r>
              <a:rPr lang="en-US" dirty="0"/>
              <a:t>Montserrat Medium Point Size 14</a:t>
            </a:r>
          </a:p>
          <a:p>
            <a:pPr lvl="1"/>
            <a:r>
              <a:rPr lang="en-US" dirty="0"/>
              <a:t>Montserrat Medium Point Size 14</a:t>
            </a:r>
          </a:p>
          <a:p>
            <a:pPr lvl="2"/>
            <a:r>
              <a:rPr lang="en-US" dirty="0"/>
              <a:t>Montserrat Medium Point Size 12</a:t>
            </a:r>
          </a:p>
          <a:p>
            <a:pPr lvl="3"/>
            <a:r>
              <a:rPr lang="en-US" dirty="0"/>
              <a:t>Montserrat Light Point Size 12</a:t>
            </a:r>
          </a:p>
        </p:txBody>
      </p:sp>
      <p:grpSp>
        <p:nvGrpSpPr>
          <p:cNvPr id="67" name="Group 4">
            <a:extLst>
              <a:ext uri="{FF2B5EF4-FFF2-40B4-BE49-F238E27FC236}">
                <a16:creationId xmlns:a16="http://schemas.microsoft.com/office/drawing/2014/main" id="{6E4C24B8-2CBA-4302-9AB2-514F77CF3D64}"/>
              </a:ext>
            </a:extLst>
          </p:cNvPr>
          <p:cNvGrpSpPr>
            <a:grpSpLocks noChangeAspect="1"/>
          </p:cNvGrpSpPr>
          <p:nvPr userDrawn="1"/>
        </p:nvGrpSpPr>
        <p:grpSpPr bwMode="auto">
          <a:xfrm>
            <a:off x="8471352" y="6128859"/>
            <a:ext cx="380747" cy="435982"/>
            <a:chOff x="1841" y="2"/>
            <a:chExt cx="4000" cy="4318"/>
          </a:xfrm>
        </p:grpSpPr>
        <p:sp>
          <p:nvSpPr>
            <p:cNvPr id="68" name="Freeform 5">
              <a:extLst>
                <a:ext uri="{FF2B5EF4-FFF2-40B4-BE49-F238E27FC236}">
                  <a16:creationId xmlns:a16="http://schemas.microsoft.com/office/drawing/2014/main" id="{480F538B-5591-4729-8C28-F988EAAEE320}"/>
                </a:ext>
              </a:extLst>
            </p:cNvPr>
            <p:cNvSpPr>
              <a:spLocks noEditPoints="1"/>
            </p:cNvSpPr>
            <p:nvPr/>
          </p:nvSpPr>
          <p:spPr bwMode="auto">
            <a:xfrm>
              <a:off x="1972" y="2556"/>
              <a:ext cx="3779" cy="1764"/>
            </a:xfrm>
            <a:custGeom>
              <a:avLst/>
              <a:gdLst>
                <a:gd name="T0" fmla="*/ 1845 w 2181"/>
                <a:gd name="T1" fmla="*/ 700 h 1019"/>
                <a:gd name="T2" fmla="*/ 2181 w 2181"/>
                <a:gd name="T3" fmla="*/ 15 h 1019"/>
                <a:gd name="T4" fmla="*/ 1814 w 2181"/>
                <a:gd name="T5" fmla="*/ 15 h 1019"/>
                <a:gd name="T6" fmla="*/ 1459 w 2181"/>
                <a:gd name="T7" fmla="*/ 15 h 1019"/>
                <a:gd name="T8" fmla="*/ 1634 w 2181"/>
                <a:gd name="T9" fmla="*/ 700 h 1019"/>
                <a:gd name="T10" fmla="*/ 701 w 2181"/>
                <a:gd name="T11" fmla="*/ 700 h 1019"/>
                <a:gd name="T12" fmla="*/ 547 w 2181"/>
                <a:gd name="T13" fmla="*/ 453 h 1019"/>
                <a:gd name="T14" fmla="*/ 16 w 2181"/>
                <a:gd name="T15" fmla="*/ 700 h 1019"/>
                <a:gd name="T16" fmla="*/ 108 w 2181"/>
                <a:gd name="T17" fmla="*/ 929 h 1019"/>
                <a:gd name="T18" fmla="*/ 111 w 2181"/>
                <a:gd name="T19" fmla="*/ 985 h 1019"/>
                <a:gd name="T20" fmla="*/ 108 w 2181"/>
                <a:gd name="T21" fmla="*/ 834 h 1019"/>
                <a:gd name="T22" fmla="*/ 109 w 2181"/>
                <a:gd name="T23" fmla="*/ 800 h 1019"/>
                <a:gd name="T24" fmla="*/ 110 w 2181"/>
                <a:gd name="T25" fmla="*/ 1019 h 1019"/>
                <a:gd name="T26" fmla="*/ 108 w 2181"/>
                <a:gd name="T27" fmla="*/ 897 h 1019"/>
                <a:gd name="T28" fmla="*/ 221 w 2181"/>
                <a:gd name="T29" fmla="*/ 909 h 1019"/>
                <a:gd name="T30" fmla="*/ 442 w 2181"/>
                <a:gd name="T31" fmla="*/ 909 h 1019"/>
                <a:gd name="T32" fmla="*/ 403 w 2181"/>
                <a:gd name="T33" fmla="*/ 910 h 1019"/>
                <a:gd name="T34" fmla="*/ 260 w 2181"/>
                <a:gd name="T35" fmla="*/ 909 h 1019"/>
                <a:gd name="T36" fmla="*/ 403 w 2181"/>
                <a:gd name="T37" fmla="*/ 910 h 1019"/>
                <a:gd name="T38" fmla="*/ 440 w 2181"/>
                <a:gd name="T39" fmla="*/ 803 h 1019"/>
                <a:gd name="T40" fmla="*/ 649 w 2181"/>
                <a:gd name="T41" fmla="*/ 803 h 1019"/>
                <a:gd name="T42" fmla="*/ 711 w 2181"/>
                <a:gd name="T43" fmla="*/ 925 h 1019"/>
                <a:gd name="T44" fmla="*/ 711 w 2181"/>
                <a:gd name="T45" fmla="*/ 892 h 1019"/>
                <a:gd name="T46" fmla="*/ 831 w 2181"/>
                <a:gd name="T47" fmla="*/ 803 h 1019"/>
                <a:gd name="T48" fmla="*/ 833 w 2181"/>
                <a:gd name="T49" fmla="*/ 1015 h 1019"/>
                <a:gd name="T50" fmla="*/ 711 w 2181"/>
                <a:gd name="T51" fmla="*/ 925 h 1019"/>
                <a:gd name="T52" fmla="*/ 1024 w 2181"/>
                <a:gd name="T53" fmla="*/ 825 h 1019"/>
                <a:gd name="T54" fmla="*/ 869 w 2181"/>
                <a:gd name="T55" fmla="*/ 1015 h 1019"/>
                <a:gd name="T56" fmla="*/ 952 w 2181"/>
                <a:gd name="T57" fmla="*/ 942 h 1019"/>
                <a:gd name="T58" fmla="*/ 991 w 2181"/>
                <a:gd name="T59" fmla="*/ 935 h 1019"/>
                <a:gd name="T60" fmla="*/ 906 w 2181"/>
                <a:gd name="T61" fmla="*/ 837 h 1019"/>
                <a:gd name="T62" fmla="*/ 1004 w 2181"/>
                <a:gd name="T63" fmla="*/ 873 h 1019"/>
                <a:gd name="T64" fmla="*/ 1223 w 2181"/>
                <a:gd name="T65" fmla="*/ 950 h 1019"/>
                <a:gd name="T66" fmla="*/ 1075 w 2181"/>
                <a:gd name="T67" fmla="*/ 1015 h 1019"/>
                <a:gd name="T68" fmla="*/ 1228 w 2181"/>
                <a:gd name="T69" fmla="*/ 1015 h 1019"/>
                <a:gd name="T70" fmla="*/ 1223 w 2181"/>
                <a:gd name="T71" fmla="*/ 803 h 1019"/>
                <a:gd name="T72" fmla="*/ 1337 w 2181"/>
                <a:gd name="T73" fmla="*/ 803 h 1019"/>
                <a:gd name="T74" fmla="*/ 1334 w 2181"/>
                <a:gd name="T75" fmla="*/ 1015 h 1019"/>
                <a:gd name="T76" fmla="*/ 1401 w 2181"/>
                <a:gd name="T77" fmla="*/ 963 h 1019"/>
                <a:gd name="T78" fmla="*/ 1505 w 2181"/>
                <a:gd name="T79" fmla="*/ 1015 h 1019"/>
                <a:gd name="T80" fmla="*/ 1401 w 2181"/>
                <a:gd name="T81" fmla="*/ 904 h 1019"/>
                <a:gd name="T82" fmla="*/ 1684 w 2181"/>
                <a:gd name="T83" fmla="*/ 892 h 1019"/>
                <a:gd name="T84" fmla="*/ 1698 w 2181"/>
                <a:gd name="T85" fmla="*/ 837 h 1019"/>
                <a:gd name="T86" fmla="*/ 1541 w 2181"/>
                <a:gd name="T87" fmla="*/ 1015 h 1019"/>
                <a:gd name="T88" fmla="*/ 1578 w 2181"/>
                <a:gd name="T89" fmla="*/ 982 h 1019"/>
                <a:gd name="T90" fmla="*/ 1771 w 2181"/>
                <a:gd name="T91" fmla="*/ 803 h 1019"/>
                <a:gd name="T92" fmla="*/ 1773 w 2181"/>
                <a:gd name="T93" fmla="*/ 1015 h 1019"/>
                <a:gd name="T94" fmla="*/ 1921 w 2181"/>
                <a:gd name="T95" fmla="*/ 1015 h 1019"/>
                <a:gd name="T96" fmla="*/ 1884 w 2181"/>
                <a:gd name="T97" fmla="*/ 950 h 1019"/>
                <a:gd name="T98" fmla="*/ 2018 w 2181"/>
                <a:gd name="T99" fmla="*/ 1015 h 1019"/>
                <a:gd name="T100" fmla="*/ 2122 w 2181"/>
                <a:gd name="T101" fmla="*/ 838 h 1019"/>
                <a:gd name="T102" fmla="*/ 1950 w 2181"/>
                <a:gd name="T103" fmla="*/ 838 h 1019"/>
                <a:gd name="T104" fmla="*/ 923 w 2181"/>
                <a:gd name="T105" fmla="*/ 196 h 1019"/>
                <a:gd name="T106" fmla="*/ 1272 w 2181"/>
                <a:gd name="T107" fmla="*/ 89 h 1019"/>
                <a:gd name="T108" fmla="*/ 771 w 2181"/>
                <a:gd name="T109" fmla="*/ 212 h 1019"/>
                <a:gd name="T110" fmla="*/ 1141 w 2181"/>
                <a:gd name="T111" fmla="*/ 515 h 1019"/>
                <a:gd name="T112" fmla="*/ 743 w 2181"/>
                <a:gd name="T113" fmla="*/ 605 h 1019"/>
                <a:gd name="T114" fmla="*/ 1293 w 2181"/>
                <a:gd name="T115" fmla="*/ 498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81" h="1019">
                  <a:moveTo>
                    <a:pt x="1634" y="700"/>
                  </a:moveTo>
                  <a:cubicBezTo>
                    <a:pt x="1739" y="267"/>
                    <a:pt x="1739" y="267"/>
                    <a:pt x="1739" y="267"/>
                  </a:cubicBezTo>
                  <a:cubicBezTo>
                    <a:pt x="1845" y="700"/>
                    <a:pt x="1845" y="700"/>
                    <a:pt x="1845" y="700"/>
                  </a:cubicBezTo>
                  <a:cubicBezTo>
                    <a:pt x="2000" y="700"/>
                    <a:pt x="2000" y="700"/>
                    <a:pt x="2000" y="700"/>
                  </a:cubicBezTo>
                  <a:cubicBezTo>
                    <a:pt x="2002" y="694"/>
                    <a:pt x="2002" y="694"/>
                    <a:pt x="2002" y="694"/>
                  </a:cubicBezTo>
                  <a:cubicBezTo>
                    <a:pt x="2181" y="15"/>
                    <a:pt x="2181" y="15"/>
                    <a:pt x="2181" y="15"/>
                  </a:cubicBezTo>
                  <a:cubicBezTo>
                    <a:pt x="2023" y="15"/>
                    <a:pt x="2023" y="15"/>
                    <a:pt x="2023" y="15"/>
                  </a:cubicBezTo>
                  <a:cubicBezTo>
                    <a:pt x="1921" y="454"/>
                    <a:pt x="1921" y="454"/>
                    <a:pt x="1921" y="454"/>
                  </a:cubicBezTo>
                  <a:cubicBezTo>
                    <a:pt x="1814" y="15"/>
                    <a:pt x="1814" y="15"/>
                    <a:pt x="1814" y="15"/>
                  </a:cubicBezTo>
                  <a:cubicBezTo>
                    <a:pt x="1666" y="15"/>
                    <a:pt x="1666" y="15"/>
                    <a:pt x="1666" y="15"/>
                  </a:cubicBezTo>
                  <a:cubicBezTo>
                    <a:pt x="1558" y="449"/>
                    <a:pt x="1558" y="449"/>
                    <a:pt x="1558" y="449"/>
                  </a:cubicBezTo>
                  <a:cubicBezTo>
                    <a:pt x="1459" y="15"/>
                    <a:pt x="1459" y="15"/>
                    <a:pt x="1459" y="15"/>
                  </a:cubicBezTo>
                  <a:cubicBezTo>
                    <a:pt x="1298" y="15"/>
                    <a:pt x="1298" y="15"/>
                    <a:pt x="1298" y="15"/>
                  </a:cubicBezTo>
                  <a:cubicBezTo>
                    <a:pt x="1476" y="700"/>
                    <a:pt x="1476" y="700"/>
                    <a:pt x="1476" y="700"/>
                  </a:cubicBezTo>
                  <a:lnTo>
                    <a:pt x="1634" y="700"/>
                  </a:lnTo>
                  <a:close/>
                  <a:moveTo>
                    <a:pt x="170" y="263"/>
                  </a:moveTo>
                  <a:cubicBezTo>
                    <a:pt x="542" y="700"/>
                    <a:pt x="542" y="700"/>
                    <a:pt x="542" y="700"/>
                  </a:cubicBezTo>
                  <a:cubicBezTo>
                    <a:pt x="701" y="700"/>
                    <a:pt x="701" y="700"/>
                    <a:pt x="701" y="700"/>
                  </a:cubicBezTo>
                  <a:cubicBezTo>
                    <a:pt x="701" y="15"/>
                    <a:pt x="701" y="15"/>
                    <a:pt x="701" y="15"/>
                  </a:cubicBezTo>
                  <a:cubicBezTo>
                    <a:pt x="547" y="15"/>
                    <a:pt x="547" y="15"/>
                    <a:pt x="547" y="15"/>
                  </a:cubicBezTo>
                  <a:cubicBezTo>
                    <a:pt x="547" y="453"/>
                    <a:pt x="547" y="453"/>
                    <a:pt x="547" y="453"/>
                  </a:cubicBezTo>
                  <a:cubicBezTo>
                    <a:pt x="174" y="15"/>
                    <a:pt x="174" y="15"/>
                    <a:pt x="174" y="15"/>
                  </a:cubicBezTo>
                  <a:cubicBezTo>
                    <a:pt x="16" y="15"/>
                    <a:pt x="16" y="15"/>
                    <a:pt x="16" y="15"/>
                  </a:cubicBezTo>
                  <a:cubicBezTo>
                    <a:pt x="16" y="700"/>
                    <a:pt x="16" y="700"/>
                    <a:pt x="16" y="700"/>
                  </a:cubicBezTo>
                  <a:cubicBezTo>
                    <a:pt x="170" y="700"/>
                    <a:pt x="170" y="700"/>
                    <a:pt x="170" y="700"/>
                  </a:cubicBezTo>
                  <a:lnTo>
                    <a:pt x="170" y="263"/>
                  </a:lnTo>
                  <a:close/>
                  <a:moveTo>
                    <a:pt x="108" y="929"/>
                  </a:moveTo>
                  <a:cubicBezTo>
                    <a:pt x="162" y="929"/>
                    <a:pt x="162" y="929"/>
                    <a:pt x="162" y="929"/>
                  </a:cubicBezTo>
                  <a:cubicBezTo>
                    <a:pt x="162" y="969"/>
                    <a:pt x="162" y="969"/>
                    <a:pt x="162" y="969"/>
                  </a:cubicBezTo>
                  <a:cubicBezTo>
                    <a:pt x="149" y="979"/>
                    <a:pt x="131" y="985"/>
                    <a:pt x="111" y="985"/>
                  </a:cubicBezTo>
                  <a:cubicBezTo>
                    <a:pt x="68" y="985"/>
                    <a:pt x="39" y="953"/>
                    <a:pt x="39" y="909"/>
                  </a:cubicBezTo>
                  <a:cubicBezTo>
                    <a:pt x="39" y="909"/>
                    <a:pt x="39" y="909"/>
                    <a:pt x="39" y="909"/>
                  </a:cubicBezTo>
                  <a:cubicBezTo>
                    <a:pt x="39" y="868"/>
                    <a:pt x="69" y="834"/>
                    <a:pt x="108" y="834"/>
                  </a:cubicBezTo>
                  <a:cubicBezTo>
                    <a:pt x="135" y="834"/>
                    <a:pt x="151" y="843"/>
                    <a:pt x="167" y="857"/>
                  </a:cubicBezTo>
                  <a:cubicBezTo>
                    <a:pt x="191" y="829"/>
                    <a:pt x="191" y="829"/>
                    <a:pt x="191" y="829"/>
                  </a:cubicBezTo>
                  <a:cubicBezTo>
                    <a:pt x="169" y="810"/>
                    <a:pt x="146" y="800"/>
                    <a:pt x="109" y="800"/>
                  </a:cubicBezTo>
                  <a:cubicBezTo>
                    <a:pt x="45" y="800"/>
                    <a:pt x="0" y="850"/>
                    <a:pt x="0" y="909"/>
                  </a:cubicBezTo>
                  <a:cubicBezTo>
                    <a:pt x="0" y="910"/>
                    <a:pt x="0" y="910"/>
                    <a:pt x="0" y="910"/>
                  </a:cubicBezTo>
                  <a:cubicBezTo>
                    <a:pt x="0" y="972"/>
                    <a:pt x="44" y="1019"/>
                    <a:pt x="110" y="1019"/>
                  </a:cubicBezTo>
                  <a:cubicBezTo>
                    <a:pt x="148" y="1019"/>
                    <a:pt x="177" y="1004"/>
                    <a:pt x="198" y="986"/>
                  </a:cubicBezTo>
                  <a:cubicBezTo>
                    <a:pt x="198" y="897"/>
                    <a:pt x="198" y="897"/>
                    <a:pt x="198" y="897"/>
                  </a:cubicBezTo>
                  <a:cubicBezTo>
                    <a:pt x="108" y="897"/>
                    <a:pt x="108" y="897"/>
                    <a:pt x="108" y="897"/>
                  </a:cubicBezTo>
                  <a:lnTo>
                    <a:pt x="108" y="929"/>
                  </a:lnTo>
                  <a:close/>
                  <a:moveTo>
                    <a:pt x="332" y="800"/>
                  </a:moveTo>
                  <a:cubicBezTo>
                    <a:pt x="267" y="800"/>
                    <a:pt x="221" y="850"/>
                    <a:pt x="221" y="909"/>
                  </a:cubicBezTo>
                  <a:cubicBezTo>
                    <a:pt x="221" y="910"/>
                    <a:pt x="221" y="910"/>
                    <a:pt x="221" y="910"/>
                  </a:cubicBezTo>
                  <a:cubicBezTo>
                    <a:pt x="221" y="970"/>
                    <a:pt x="266" y="1019"/>
                    <a:pt x="331" y="1019"/>
                  </a:cubicBezTo>
                  <a:cubicBezTo>
                    <a:pt x="396" y="1019"/>
                    <a:pt x="442" y="969"/>
                    <a:pt x="442" y="909"/>
                  </a:cubicBezTo>
                  <a:cubicBezTo>
                    <a:pt x="442" y="909"/>
                    <a:pt x="442" y="909"/>
                    <a:pt x="442" y="909"/>
                  </a:cubicBezTo>
                  <a:cubicBezTo>
                    <a:pt x="442" y="849"/>
                    <a:pt x="397" y="800"/>
                    <a:pt x="332" y="800"/>
                  </a:cubicBezTo>
                  <a:close/>
                  <a:moveTo>
                    <a:pt x="403" y="910"/>
                  </a:moveTo>
                  <a:cubicBezTo>
                    <a:pt x="403" y="951"/>
                    <a:pt x="374" y="985"/>
                    <a:pt x="332" y="985"/>
                  </a:cubicBezTo>
                  <a:cubicBezTo>
                    <a:pt x="290" y="985"/>
                    <a:pt x="260" y="950"/>
                    <a:pt x="260" y="909"/>
                  </a:cubicBezTo>
                  <a:cubicBezTo>
                    <a:pt x="260" y="909"/>
                    <a:pt x="260" y="909"/>
                    <a:pt x="260" y="909"/>
                  </a:cubicBezTo>
                  <a:cubicBezTo>
                    <a:pt x="260" y="867"/>
                    <a:pt x="289" y="834"/>
                    <a:pt x="331" y="834"/>
                  </a:cubicBezTo>
                  <a:cubicBezTo>
                    <a:pt x="373" y="834"/>
                    <a:pt x="403" y="868"/>
                    <a:pt x="403" y="909"/>
                  </a:cubicBezTo>
                  <a:lnTo>
                    <a:pt x="403" y="910"/>
                  </a:lnTo>
                  <a:close/>
                  <a:moveTo>
                    <a:pt x="545" y="966"/>
                  </a:moveTo>
                  <a:cubicBezTo>
                    <a:pt x="481" y="803"/>
                    <a:pt x="481" y="803"/>
                    <a:pt x="481" y="803"/>
                  </a:cubicBezTo>
                  <a:cubicBezTo>
                    <a:pt x="440" y="803"/>
                    <a:pt x="440" y="803"/>
                    <a:pt x="440" y="803"/>
                  </a:cubicBezTo>
                  <a:cubicBezTo>
                    <a:pt x="528" y="1017"/>
                    <a:pt x="528" y="1017"/>
                    <a:pt x="528" y="1017"/>
                  </a:cubicBezTo>
                  <a:cubicBezTo>
                    <a:pt x="560" y="1017"/>
                    <a:pt x="560" y="1017"/>
                    <a:pt x="560" y="1017"/>
                  </a:cubicBezTo>
                  <a:cubicBezTo>
                    <a:pt x="649" y="803"/>
                    <a:pt x="649" y="803"/>
                    <a:pt x="649" y="803"/>
                  </a:cubicBezTo>
                  <a:cubicBezTo>
                    <a:pt x="608" y="803"/>
                    <a:pt x="608" y="803"/>
                    <a:pt x="608" y="803"/>
                  </a:cubicBezTo>
                  <a:lnTo>
                    <a:pt x="545" y="966"/>
                  </a:lnTo>
                  <a:close/>
                  <a:moveTo>
                    <a:pt x="711" y="925"/>
                  </a:moveTo>
                  <a:cubicBezTo>
                    <a:pt x="817" y="925"/>
                    <a:pt x="817" y="925"/>
                    <a:pt x="817" y="925"/>
                  </a:cubicBezTo>
                  <a:cubicBezTo>
                    <a:pt x="817" y="892"/>
                    <a:pt x="817" y="892"/>
                    <a:pt x="817" y="892"/>
                  </a:cubicBezTo>
                  <a:cubicBezTo>
                    <a:pt x="711" y="892"/>
                    <a:pt x="711" y="892"/>
                    <a:pt x="711" y="892"/>
                  </a:cubicBezTo>
                  <a:cubicBezTo>
                    <a:pt x="711" y="837"/>
                    <a:pt x="711" y="837"/>
                    <a:pt x="711" y="837"/>
                  </a:cubicBezTo>
                  <a:cubicBezTo>
                    <a:pt x="831" y="837"/>
                    <a:pt x="831" y="837"/>
                    <a:pt x="831" y="837"/>
                  </a:cubicBezTo>
                  <a:cubicBezTo>
                    <a:pt x="831" y="803"/>
                    <a:pt x="831" y="803"/>
                    <a:pt x="831" y="803"/>
                  </a:cubicBezTo>
                  <a:cubicBezTo>
                    <a:pt x="674" y="803"/>
                    <a:pt x="674" y="803"/>
                    <a:pt x="674" y="803"/>
                  </a:cubicBezTo>
                  <a:cubicBezTo>
                    <a:pt x="674" y="1015"/>
                    <a:pt x="674" y="1015"/>
                    <a:pt x="674" y="1015"/>
                  </a:cubicBezTo>
                  <a:cubicBezTo>
                    <a:pt x="833" y="1015"/>
                    <a:pt x="833" y="1015"/>
                    <a:pt x="833" y="1015"/>
                  </a:cubicBezTo>
                  <a:cubicBezTo>
                    <a:pt x="833" y="982"/>
                    <a:pt x="833" y="982"/>
                    <a:pt x="833" y="982"/>
                  </a:cubicBezTo>
                  <a:cubicBezTo>
                    <a:pt x="711" y="982"/>
                    <a:pt x="711" y="982"/>
                    <a:pt x="711" y="982"/>
                  </a:cubicBezTo>
                  <a:lnTo>
                    <a:pt x="711" y="925"/>
                  </a:lnTo>
                  <a:close/>
                  <a:moveTo>
                    <a:pt x="1042" y="871"/>
                  </a:moveTo>
                  <a:cubicBezTo>
                    <a:pt x="1042" y="870"/>
                    <a:pt x="1042" y="870"/>
                    <a:pt x="1042" y="870"/>
                  </a:cubicBezTo>
                  <a:cubicBezTo>
                    <a:pt x="1042" y="852"/>
                    <a:pt x="1035" y="836"/>
                    <a:pt x="1024" y="825"/>
                  </a:cubicBezTo>
                  <a:cubicBezTo>
                    <a:pt x="1011" y="811"/>
                    <a:pt x="990" y="803"/>
                    <a:pt x="963" y="803"/>
                  </a:cubicBezTo>
                  <a:cubicBezTo>
                    <a:pt x="869" y="803"/>
                    <a:pt x="869" y="803"/>
                    <a:pt x="869" y="803"/>
                  </a:cubicBezTo>
                  <a:cubicBezTo>
                    <a:pt x="869" y="1015"/>
                    <a:pt x="869" y="1015"/>
                    <a:pt x="869" y="1015"/>
                  </a:cubicBezTo>
                  <a:cubicBezTo>
                    <a:pt x="906" y="1015"/>
                    <a:pt x="906" y="1015"/>
                    <a:pt x="906" y="1015"/>
                  </a:cubicBezTo>
                  <a:cubicBezTo>
                    <a:pt x="906" y="942"/>
                    <a:pt x="906" y="942"/>
                    <a:pt x="906" y="942"/>
                  </a:cubicBezTo>
                  <a:cubicBezTo>
                    <a:pt x="952" y="942"/>
                    <a:pt x="952" y="942"/>
                    <a:pt x="952" y="942"/>
                  </a:cubicBezTo>
                  <a:cubicBezTo>
                    <a:pt x="1005" y="1015"/>
                    <a:pt x="1005" y="1015"/>
                    <a:pt x="1005" y="1015"/>
                  </a:cubicBezTo>
                  <a:cubicBezTo>
                    <a:pt x="1048" y="1015"/>
                    <a:pt x="1048" y="1015"/>
                    <a:pt x="1048" y="1015"/>
                  </a:cubicBezTo>
                  <a:cubicBezTo>
                    <a:pt x="991" y="935"/>
                    <a:pt x="991" y="935"/>
                    <a:pt x="991" y="935"/>
                  </a:cubicBezTo>
                  <a:cubicBezTo>
                    <a:pt x="1021" y="927"/>
                    <a:pt x="1042" y="906"/>
                    <a:pt x="1042" y="871"/>
                  </a:cubicBezTo>
                  <a:close/>
                  <a:moveTo>
                    <a:pt x="906" y="908"/>
                  </a:moveTo>
                  <a:cubicBezTo>
                    <a:pt x="906" y="837"/>
                    <a:pt x="906" y="837"/>
                    <a:pt x="906" y="837"/>
                  </a:cubicBezTo>
                  <a:cubicBezTo>
                    <a:pt x="960" y="837"/>
                    <a:pt x="960" y="837"/>
                    <a:pt x="960" y="837"/>
                  </a:cubicBezTo>
                  <a:cubicBezTo>
                    <a:pt x="988" y="837"/>
                    <a:pt x="1004" y="850"/>
                    <a:pt x="1004" y="872"/>
                  </a:cubicBezTo>
                  <a:cubicBezTo>
                    <a:pt x="1004" y="873"/>
                    <a:pt x="1004" y="873"/>
                    <a:pt x="1004" y="873"/>
                  </a:cubicBezTo>
                  <a:cubicBezTo>
                    <a:pt x="1004" y="894"/>
                    <a:pt x="987" y="908"/>
                    <a:pt x="960" y="908"/>
                  </a:cubicBezTo>
                  <a:lnTo>
                    <a:pt x="906" y="908"/>
                  </a:lnTo>
                  <a:close/>
                  <a:moveTo>
                    <a:pt x="1223" y="950"/>
                  </a:moveTo>
                  <a:cubicBezTo>
                    <a:pt x="1109" y="803"/>
                    <a:pt x="1109" y="803"/>
                    <a:pt x="1109" y="803"/>
                  </a:cubicBezTo>
                  <a:cubicBezTo>
                    <a:pt x="1075" y="803"/>
                    <a:pt x="1075" y="803"/>
                    <a:pt x="1075" y="803"/>
                  </a:cubicBezTo>
                  <a:cubicBezTo>
                    <a:pt x="1075" y="1015"/>
                    <a:pt x="1075" y="1015"/>
                    <a:pt x="1075" y="1015"/>
                  </a:cubicBezTo>
                  <a:cubicBezTo>
                    <a:pt x="1111" y="1015"/>
                    <a:pt x="1111" y="1015"/>
                    <a:pt x="1111" y="1015"/>
                  </a:cubicBezTo>
                  <a:cubicBezTo>
                    <a:pt x="1111" y="864"/>
                    <a:pt x="1111" y="864"/>
                    <a:pt x="1111" y="864"/>
                  </a:cubicBezTo>
                  <a:cubicBezTo>
                    <a:pt x="1228" y="1015"/>
                    <a:pt x="1228" y="1015"/>
                    <a:pt x="1228" y="1015"/>
                  </a:cubicBezTo>
                  <a:cubicBezTo>
                    <a:pt x="1259" y="1015"/>
                    <a:pt x="1259" y="1015"/>
                    <a:pt x="1259" y="1015"/>
                  </a:cubicBezTo>
                  <a:cubicBezTo>
                    <a:pt x="1259" y="803"/>
                    <a:pt x="1259" y="803"/>
                    <a:pt x="1259" y="803"/>
                  </a:cubicBezTo>
                  <a:cubicBezTo>
                    <a:pt x="1223" y="803"/>
                    <a:pt x="1223" y="803"/>
                    <a:pt x="1223" y="803"/>
                  </a:cubicBezTo>
                  <a:lnTo>
                    <a:pt x="1223" y="950"/>
                  </a:lnTo>
                  <a:close/>
                  <a:moveTo>
                    <a:pt x="1401" y="904"/>
                  </a:moveTo>
                  <a:cubicBezTo>
                    <a:pt x="1337" y="803"/>
                    <a:pt x="1337" y="803"/>
                    <a:pt x="1337" y="803"/>
                  </a:cubicBezTo>
                  <a:cubicBezTo>
                    <a:pt x="1297" y="803"/>
                    <a:pt x="1297" y="803"/>
                    <a:pt x="1297" y="803"/>
                  </a:cubicBezTo>
                  <a:cubicBezTo>
                    <a:pt x="1297" y="1015"/>
                    <a:pt x="1297" y="1015"/>
                    <a:pt x="1297" y="1015"/>
                  </a:cubicBezTo>
                  <a:cubicBezTo>
                    <a:pt x="1334" y="1015"/>
                    <a:pt x="1334" y="1015"/>
                    <a:pt x="1334" y="1015"/>
                  </a:cubicBezTo>
                  <a:cubicBezTo>
                    <a:pt x="1334" y="864"/>
                    <a:pt x="1334" y="864"/>
                    <a:pt x="1334" y="864"/>
                  </a:cubicBezTo>
                  <a:cubicBezTo>
                    <a:pt x="1400" y="963"/>
                    <a:pt x="1400" y="963"/>
                    <a:pt x="1400" y="963"/>
                  </a:cubicBezTo>
                  <a:cubicBezTo>
                    <a:pt x="1401" y="963"/>
                    <a:pt x="1401" y="963"/>
                    <a:pt x="1401" y="963"/>
                  </a:cubicBezTo>
                  <a:cubicBezTo>
                    <a:pt x="1468" y="863"/>
                    <a:pt x="1468" y="863"/>
                    <a:pt x="1468" y="863"/>
                  </a:cubicBezTo>
                  <a:cubicBezTo>
                    <a:pt x="1468" y="1015"/>
                    <a:pt x="1468" y="1015"/>
                    <a:pt x="1468" y="1015"/>
                  </a:cubicBezTo>
                  <a:cubicBezTo>
                    <a:pt x="1505" y="1015"/>
                    <a:pt x="1505" y="1015"/>
                    <a:pt x="1505" y="1015"/>
                  </a:cubicBezTo>
                  <a:cubicBezTo>
                    <a:pt x="1505" y="803"/>
                    <a:pt x="1505" y="803"/>
                    <a:pt x="1505" y="803"/>
                  </a:cubicBezTo>
                  <a:cubicBezTo>
                    <a:pt x="1466" y="803"/>
                    <a:pt x="1466" y="803"/>
                    <a:pt x="1466" y="803"/>
                  </a:cubicBezTo>
                  <a:lnTo>
                    <a:pt x="1401" y="904"/>
                  </a:lnTo>
                  <a:close/>
                  <a:moveTo>
                    <a:pt x="1578" y="925"/>
                  </a:moveTo>
                  <a:cubicBezTo>
                    <a:pt x="1684" y="925"/>
                    <a:pt x="1684" y="925"/>
                    <a:pt x="1684" y="925"/>
                  </a:cubicBezTo>
                  <a:cubicBezTo>
                    <a:pt x="1684" y="892"/>
                    <a:pt x="1684" y="892"/>
                    <a:pt x="1684" y="892"/>
                  </a:cubicBezTo>
                  <a:cubicBezTo>
                    <a:pt x="1578" y="892"/>
                    <a:pt x="1578" y="892"/>
                    <a:pt x="1578" y="892"/>
                  </a:cubicBezTo>
                  <a:cubicBezTo>
                    <a:pt x="1578" y="837"/>
                    <a:pt x="1578" y="837"/>
                    <a:pt x="1578" y="837"/>
                  </a:cubicBezTo>
                  <a:cubicBezTo>
                    <a:pt x="1698" y="837"/>
                    <a:pt x="1698" y="837"/>
                    <a:pt x="1698" y="837"/>
                  </a:cubicBezTo>
                  <a:cubicBezTo>
                    <a:pt x="1698" y="803"/>
                    <a:pt x="1698" y="803"/>
                    <a:pt x="1698" y="803"/>
                  </a:cubicBezTo>
                  <a:cubicBezTo>
                    <a:pt x="1541" y="803"/>
                    <a:pt x="1541" y="803"/>
                    <a:pt x="1541" y="803"/>
                  </a:cubicBezTo>
                  <a:cubicBezTo>
                    <a:pt x="1541" y="1015"/>
                    <a:pt x="1541" y="1015"/>
                    <a:pt x="1541" y="1015"/>
                  </a:cubicBezTo>
                  <a:cubicBezTo>
                    <a:pt x="1700" y="1015"/>
                    <a:pt x="1700" y="1015"/>
                    <a:pt x="1700" y="1015"/>
                  </a:cubicBezTo>
                  <a:cubicBezTo>
                    <a:pt x="1700" y="982"/>
                    <a:pt x="1700" y="982"/>
                    <a:pt x="1700" y="982"/>
                  </a:cubicBezTo>
                  <a:cubicBezTo>
                    <a:pt x="1578" y="982"/>
                    <a:pt x="1578" y="982"/>
                    <a:pt x="1578" y="982"/>
                  </a:cubicBezTo>
                  <a:lnTo>
                    <a:pt x="1578" y="925"/>
                  </a:lnTo>
                  <a:close/>
                  <a:moveTo>
                    <a:pt x="1884" y="950"/>
                  </a:moveTo>
                  <a:cubicBezTo>
                    <a:pt x="1771" y="803"/>
                    <a:pt x="1771" y="803"/>
                    <a:pt x="1771" y="803"/>
                  </a:cubicBezTo>
                  <a:cubicBezTo>
                    <a:pt x="1736" y="803"/>
                    <a:pt x="1736" y="803"/>
                    <a:pt x="1736" y="803"/>
                  </a:cubicBezTo>
                  <a:cubicBezTo>
                    <a:pt x="1736" y="1015"/>
                    <a:pt x="1736" y="1015"/>
                    <a:pt x="1736" y="1015"/>
                  </a:cubicBezTo>
                  <a:cubicBezTo>
                    <a:pt x="1773" y="1015"/>
                    <a:pt x="1773" y="1015"/>
                    <a:pt x="1773" y="1015"/>
                  </a:cubicBezTo>
                  <a:cubicBezTo>
                    <a:pt x="1773" y="864"/>
                    <a:pt x="1773" y="864"/>
                    <a:pt x="1773" y="864"/>
                  </a:cubicBezTo>
                  <a:cubicBezTo>
                    <a:pt x="1890" y="1015"/>
                    <a:pt x="1890" y="1015"/>
                    <a:pt x="1890" y="1015"/>
                  </a:cubicBezTo>
                  <a:cubicBezTo>
                    <a:pt x="1921" y="1015"/>
                    <a:pt x="1921" y="1015"/>
                    <a:pt x="1921" y="1015"/>
                  </a:cubicBezTo>
                  <a:cubicBezTo>
                    <a:pt x="1921" y="803"/>
                    <a:pt x="1921" y="803"/>
                    <a:pt x="1921" y="803"/>
                  </a:cubicBezTo>
                  <a:cubicBezTo>
                    <a:pt x="1884" y="803"/>
                    <a:pt x="1884" y="803"/>
                    <a:pt x="1884" y="803"/>
                  </a:cubicBezTo>
                  <a:lnTo>
                    <a:pt x="1884" y="950"/>
                  </a:lnTo>
                  <a:close/>
                  <a:moveTo>
                    <a:pt x="1950" y="838"/>
                  </a:moveTo>
                  <a:cubicBezTo>
                    <a:pt x="2018" y="838"/>
                    <a:pt x="2018" y="838"/>
                    <a:pt x="2018" y="838"/>
                  </a:cubicBezTo>
                  <a:cubicBezTo>
                    <a:pt x="2018" y="1015"/>
                    <a:pt x="2018" y="1015"/>
                    <a:pt x="2018" y="1015"/>
                  </a:cubicBezTo>
                  <a:cubicBezTo>
                    <a:pt x="2055" y="1015"/>
                    <a:pt x="2055" y="1015"/>
                    <a:pt x="2055" y="1015"/>
                  </a:cubicBezTo>
                  <a:cubicBezTo>
                    <a:pt x="2055" y="838"/>
                    <a:pt x="2055" y="838"/>
                    <a:pt x="2055" y="838"/>
                  </a:cubicBezTo>
                  <a:cubicBezTo>
                    <a:pt x="2122" y="838"/>
                    <a:pt x="2122" y="838"/>
                    <a:pt x="2122" y="838"/>
                  </a:cubicBezTo>
                  <a:cubicBezTo>
                    <a:pt x="2122" y="803"/>
                    <a:pt x="2122" y="803"/>
                    <a:pt x="2122" y="803"/>
                  </a:cubicBezTo>
                  <a:cubicBezTo>
                    <a:pt x="1950" y="803"/>
                    <a:pt x="1950" y="803"/>
                    <a:pt x="1950" y="803"/>
                  </a:cubicBezTo>
                  <a:lnTo>
                    <a:pt x="1950" y="838"/>
                  </a:lnTo>
                  <a:close/>
                  <a:moveTo>
                    <a:pt x="1073" y="290"/>
                  </a:moveTo>
                  <a:cubicBezTo>
                    <a:pt x="952" y="259"/>
                    <a:pt x="923" y="244"/>
                    <a:pt x="923" y="198"/>
                  </a:cubicBezTo>
                  <a:cubicBezTo>
                    <a:pt x="923" y="196"/>
                    <a:pt x="923" y="196"/>
                    <a:pt x="923" y="196"/>
                  </a:cubicBezTo>
                  <a:cubicBezTo>
                    <a:pt x="923" y="162"/>
                    <a:pt x="953" y="136"/>
                    <a:pt x="1012" y="136"/>
                  </a:cubicBezTo>
                  <a:cubicBezTo>
                    <a:pt x="1071" y="136"/>
                    <a:pt x="1131" y="161"/>
                    <a:pt x="1193" y="204"/>
                  </a:cubicBezTo>
                  <a:cubicBezTo>
                    <a:pt x="1272" y="89"/>
                    <a:pt x="1272" y="89"/>
                    <a:pt x="1272" y="89"/>
                  </a:cubicBezTo>
                  <a:cubicBezTo>
                    <a:pt x="1202" y="32"/>
                    <a:pt x="1115" y="0"/>
                    <a:pt x="1014" y="0"/>
                  </a:cubicBezTo>
                  <a:cubicBezTo>
                    <a:pt x="872" y="0"/>
                    <a:pt x="771" y="84"/>
                    <a:pt x="771" y="210"/>
                  </a:cubicBezTo>
                  <a:cubicBezTo>
                    <a:pt x="771" y="212"/>
                    <a:pt x="771" y="212"/>
                    <a:pt x="771" y="212"/>
                  </a:cubicBezTo>
                  <a:cubicBezTo>
                    <a:pt x="771" y="350"/>
                    <a:pt x="861" y="389"/>
                    <a:pt x="1001" y="425"/>
                  </a:cubicBezTo>
                  <a:cubicBezTo>
                    <a:pt x="1118" y="455"/>
                    <a:pt x="1141" y="474"/>
                    <a:pt x="1141" y="513"/>
                  </a:cubicBezTo>
                  <a:cubicBezTo>
                    <a:pt x="1141" y="515"/>
                    <a:pt x="1141" y="515"/>
                    <a:pt x="1141" y="515"/>
                  </a:cubicBezTo>
                  <a:cubicBezTo>
                    <a:pt x="1141" y="556"/>
                    <a:pt x="1104" y="581"/>
                    <a:pt x="1041" y="581"/>
                  </a:cubicBezTo>
                  <a:cubicBezTo>
                    <a:pt x="961" y="581"/>
                    <a:pt x="896" y="548"/>
                    <a:pt x="833" y="496"/>
                  </a:cubicBezTo>
                  <a:cubicBezTo>
                    <a:pt x="743" y="605"/>
                    <a:pt x="743" y="605"/>
                    <a:pt x="743" y="605"/>
                  </a:cubicBezTo>
                  <a:cubicBezTo>
                    <a:pt x="826" y="679"/>
                    <a:pt x="933" y="716"/>
                    <a:pt x="1038" y="716"/>
                  </a:cubicBezTo>
                  <a:cubicBezTo>
                    <a:pt x="1188" y="716"/>
                    <a:pt x="1293" y="638"/>
                    <a:pt x="1293" y="500"/>
                  </a:cubicBezTo>
                  <a:cubicBezTo>
                    <a:pt x="1293" y="498"/>
                    <a:pt x="1293" y="498"/>
                    <a:pt x="1293" y="498"/>
                  </a:cubicBezTo>
                  <a:cubicBezTo>
                    <a:pt x="1293" y="377"/>
                    <a:pt x="1214" y="326"/>
                    <a:pt x="1073" y="290"/>
                  </a:cubicBezTo>
                  <a:close/>
                </a:path>
              </a:pathLst>
            </a:custGeom>
            <a:solidFill>
              <a:srgbClr val="1D32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sp>
          <p:nvSpPr>
            <p:cNvPr id="69" name="Freeform 6">
              <a:extLst>
                <a:ext uri="{FF2B5EF4-FFF2-40B4-BE49-F238E27FC236}">
                  <a16:creationId xmlns:a16="http://schemas.microsoft.com/office/drawing/2014/main" id="{00E546D3-8277-4394-A225-0C85C093F617}"/>
                </a:ext>
              </a:extLst>
            </p:cNvPr>
            <p:cNvSpPr>
              <a:spLocks noEditPoints="1"/>
            </p:cNvSpPr>
            <p:nvPr/>
          </p:nvSpPr>
          <p:spPr bwMode="auto">
            <a:xfrm>
              <a:off x="1841" y="2"/>
              <a:ext cx="4000" cy="2416"/>
            </a:xfrm>
            <a:custGeom>
              <a:avLst/>
              <a:gdLst>
                <a:gd name="T0" fmla="*/ 675 w 2309"/>
                <a:gd name="T1" fmla="*/ 743 h 1396"/>
                <a:gd name="T2" fmla="*/ 748 w 2309"/>
                <a:gd name="T3" fmla="*/ 341 h 1396"/>
                <a:gd name="T4" fmla="*/ 472 w 2309"/>
                <a:gd name="T5" fmla="*/ 195 h 1396"/>
                <a:gd name="T6" fmla="*/ 432 w 2309"/>
                <a:gd name="T7" fmla="*/ 217 h 1396"/>
                <a:gd name="T8" fmla="*/ 541 w 2309"/>
                <a:gd name="T9" fmla="*/ 1037 h 1396"/>
                <a:gd name="T10" fmla="*/ 1264 w 2309"/>
                <a:gd name="T11" fmla="*/ 1279 h 1396"/>
                <a:gd name="T12" fmla="*/ 1555 w 2309"/>
                <a:gd name="T13" fmla="*/ 429 h 1396"/>
                <a:gd name="T14" fmla="*/ 1526 w 2309"/>
                <a:gd name="T15" fmla="*/ 389 h 1396"/>
                <a:gd name="T16" fmla="*/ 1380 w 2309"/>
                <a:gd name="T17" fmla="*/ 527 h 1396"/>
                <a:gd name="T18" fmla="*/ 1152 w 2309"/>
                <a:gd name="T19" fmla="*/ 1207 h 1396"/>
                <a:gd name="T20" fmla="*/ 1131 w 2309"/>
                <a:gd name="T21" fmla="*/ 838 h 1396"/>
                <a:gd name="T22" fmla="*/ 786 w 2309"/>
                <a:gd name="T23" fmla="*/ 389 h 1396"/>
                <a:gd name="T24" fmla="*/ 755 w 2309"/>
                <a:gd name="T25" fmla="*/ 429 h 1396"/>
                <a:gd name="T26" fmla="*/ 766 w 2309"/>
                <a:gd name="T27" fmla="*/ 1046 h 1396"/>
                <a:gd name="T28" fmla="*/ 1103 w 2309"/>
                <a:gd name="T29" fmla="*/ 1270 h 1396"/>
                <a:gd name="T30" fmla="*/ 1081 w 2309"/>
                <a:gd name="T31" fmla="*/ 1095 h 1396"/>
                <a:gd name="T32" fmla="*/ 1159 w 2309"/>
                <a:gd name="T33" fmla="*/ 766 h 1396"/>
                <a:gd name="T34" fmla="*/ 1170 w 2309"/>
                <a:gd name="T35" fmla="*/ 12 h 1396"/>
                <a:gd name="T36" fmla="*/ 1127 w 2309"/>
                <a:gd name="T37" fmla="*/ 31 h 1396"/>
                <a:gd name="T38" fmla="*/ 932 w 2309"/>
                <a:gd name="T39" fmla="*/ 453 h 1396"/>
                <a:gd name="T40" fmla="*/ 1598 w 2309"/>
                <a:gd name="T41" fmla="*/ 392 h 1396"/>
                <a:gd name="T42" fmla="*/ 1592 w 2309"/>
                <a:gd name="T43" fmla="*/ 1061 h 1396"/>
                <a:gd name="T44" fmla="*/ 1892 w 2309"/>
                <a:gd name="T45" fmla="*/ 458 h 1396"/>
                <a:gd name="T46" fmla="*/ 1850 w 2309"/>
                <a:gd name="T47" fmla="*/ 192 h 1396"/>
                <a:gd name="T48" fmla="*/ 1837 w 2309"/>
                <a:gd name="T49" fmla="*/ 195 h 1396"/>
                <a:gd name="T50" fmla="*/ 1762 w 2309"/>
                <a:gd name="T51" fmla="*/ 228 h 1396"/>
                <a:gd name="T52" fmla="*/ 1586 w 2309"/>
                <a:gd name="T53" fmla="*/ 267 h 1396"/>
                <a:gd name="T54" fmla="*/ 1511 w 2309"/>
                <a:gd name="T55" fmla="*/ 52 h 1396"/>
                <a:gd name="T56" fmla="*/ 1506 w 2309"/>
                <a:gd name="T57" fmla="*/ 53 h 1396"/>
                <a:gd name="T58" fmla="*/ 1494 w 2309"/>
                <a:gd name="T59" fmla="*/ 58 h 1396"/>
                <a:gd name="T60" fmla="*/ 1408 w 2309"/>
                <a:gd name="T61" fmla="*/ 389 h 1396"/>
                <a:gd name="T62" fmla="*/ 884 w 2309"/>
                <a:gd name="T63" fmla="*/ 104 h 1396"/>
                <a:gd name="T64" fmla="*/ 815 w 2309"/>
                <a:gd name="T65" fmla="*/ 57 h 1396"/>
                <a:gd name="T66" fmla="*/ 803 w 2309"/>
                <a:gd name="T67" fmla="*/ 53 h 1396"/>
                <a:gd name="T68" fmla="*/ 772 w 2309"/>
                <a:gd name="T69" fmla="*/ 75 h 1396"/>
                <a:gd name="T70" fmla="*/ 988 w 2309"/>
                <a:gd name="T71" fmla="*/ 185 h 1396"/>
                <a:gd name="T72" fmla="*/ 219 w 2309"/>
                <a:gd name="T73" fmla="*/ 498 h 1396"/>
                <a:gd name="T74" fmla="*/ 107 w 2309"/>
                <a:gd name="T75" fmla="*/ 520 h 1396"/>
                <a:gd name="T76" fmla="*/ 388 w 2309"/>
                <a:gd name="T77" fmla="*/ 725 h 1396"/>
                <a:gd name="T78" fmla="*/ 2167 w 2309"/>
                <a:gd name="T79" fmla="*/ 499 h 1396"/>
                <a:gd name="T80" fmla="*/ 1941 w 2309"/>
                <a:gd name="T81" fmla="*/ 506 h 1396"/>
                <a:gd name="T82" fmla="*/ 2210 w 2309"/>
                <a:gd name="T83" fmla="*/ 546 h 1396"/>
                <a:gd name="T84" fmla="*/ 2274 w 2309"/>
                <a:gd name="T85" fmla="*/ 966 h 1396"/>
                <a:gd name="T86" fmla="*/ 2227 w 2309"/>
                <a:gd name="T87" fmla="*/ 935 h 1396"/>
                <a:gd name="T88" fmla="*/ 1811 w 2309"/>
                <a:gd name="T89" fmla="*/ 1061 h 1396"/>
                <a:gd name="T90" fmla="*/ 2301 w 2309"/>
                <a:gd name="T91" fmla="*/ 1040 h 1396"/>
                <a:gd name="T92" fmla="*/ 499 w 2309"/>
                <a:gd name="T93" fmla="*/ 1061 h 1396"/>
                <a:gd name="T94" fmla="*/ 18 w 2309"/>
                <a:gd name="T95" fmla="*/ 978 h 1396"/>
                <a:gd name="T96" fmla="*/ 9 w 2309"/>
                <a:gd name="T97" fmla="*/ 1041 h 1396"/>
                <a:gd name="T98" fmla="*/ 39 w 2309"/>
                <a:gd name="T99" fmla="*/ 1070 h 1396"/>
                <a:gd name="T100" fmla="*/ 499 w 2309"/>
                <a:gd name="T101" fmla="*/ 1061 h 1396"/>
                <a:gd name="T102" fmla="*/ 1699 w 2309"/>
                <a:gd name="T103" fmla="*/ 1305 h 1396"/>
                <a:gd name="T104" fmla="*/ 1519 w 2309"/>
                <a:gd name="T105" fmla="*/ 1309 h 1396"/>
                <a:gd name="T106" fmla="*/ 1212 w 2309"/>
                <a:gd name="T107" fmla="*/ 1337 h 1396"/>
                <a:gd name="T108" fmla="*/ 1305 w 2309"/>
                <a:gd name="T109" fmla="*/ 1337 h 1396"/>
                <a:gd name="T110" fmla="*/ 1881 w 2309"/>
                <a:gd name="T111" fmla="*/ 1351 h 1396"/>
                <a:gd name="T112" fmla="*/ 1091 w 2309"/>
                <a:gd name="T113" fmla="*/ 1330 h 1396"/>
                <a:gd name="T114" fmla="*/ 791 w 2309"/>
                <a:gd name="T115" fmla="*/ 1309 h 1396"/>
                <a:gd name="T116" fmla="*/ 611 w 2309"/>
                <a:gd name="T117" fmla="*/ 1305 h 1396"/>
                <a:gd name="T118" fmla="*/ 416 w 2309"/>
                <a:gd name="T119" fmla="*/ 1319 h 1396"/>
                <a:gd name="T120" fmla="*/ 787 w 2309"/>
                <a:gd name="T121" fmla="*/ 1368 h 1396"/>
                <a:gd name="T122" fmla="*/ 1088 w 2309"/>
                <a:gd name="T123" fmla="*/ 1341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09" h="1396">
                  <a:moveTo>
                    <a:pt x="855" y="1255"/>
                  </a:moveTo>
                  <a:cubicBezTo>
                    <a:pt x="807" y="1218"/>
                    <a:pt x="749" y="1157"/>
                    <a:pt x="719" y="1061"/>
                  </a:cubicBezTo>
                  <a:cubicBezTo>
                    <a:pt x="690" y="971"/>
                    <a:pt x="675" y="863"/>
                    <a:pt x="675" y="743"/>
                  </a:cubicBezTo>
                  <a:cubicBezTo>
                    <a:pt x="675" y="576"/>
                    <a:pt x="703" y="434"/>
                    <a:pt x="712" y="394"/>
                  </a:cubicBezTo>
                  <a:cubicBezTo>
                    <a:pt x="712" y="393"/>
                    <a:pt x="712" y="392"/>
                    <a:pt x="712" y="392"/>
                  </a:cubicBezTo>
                  <a:cubicBezTo>
                    <a:pt x="717" y="369"/>
                    <a:pt x="731" y="350"/>
                    <a:pt x="748" y="341"/>
                  </a:cubicBezTo>
                  <a:cubicBezTo>
                    <a:pt x="622" y="260"/>
                    <a:pt x="513" y="212"/>
                    <a:pt x="492" y="203"/>
                  </a:cubicBezTo>
                  <a:cubicBezTo>
                    <a:pt x="479" y="197"/>
                    <a:pt x="473" y="195"/>
                    <a:pt x="472" y="195"/>
                  </a:cubicBezTo>
                  <a:cubicBezTo>
                    <a:pt x="472" y="195"/>
                    <a:pt x="472" y="195"/>
                    <a:pt x="472" y="195"/>
                  </a:cubicBezTo>
                  <a:cubicBezTo>
                    <a:pt x="472" y="195"/>
                    <a:pt x="472" y="195"/>
                    <a:pt x="472" y="195"/>
                  </a:cubicBezTo>
                  <a:cubicBezTo>
                    <a:pt x="467" y="193"/>
                    <a:pt x="463" y="192"/>
                    <a:pt x="458" y="192"/>
                  </a:cubicBezTo>
                  <a:cubicBezTo>
                    <a:pt x="444" y="192"/>
                    <a:pt x="436" y="201"/>
                    <a:pt x="432" y="217"/>
                  </a:cubicBezTo>
                  <a:cubicBezTo>
                    <a:pt x="432" y="217"/>
                    <a:pt x="429" y="242"/>
                    <a:pt x="425" y="285"/>
                  </a:cubicBezTo>
                  <a:cubicBezTo>
                    <a:pt x="421" y="323"/>
                    <a:pt x="417" y="385"/>
                    <a:pt x="417" y="458"/>
                  </a:cubicBezTo>
                  <a:cubicBezTo>
                    <a:pt x="417" y="623"/>
                    <a:pt x="439" y="857"/>
                    <a:pt x="541" y="1037"/>
                  </a:cubicBezTo>
                  <a:cubicBezTo>
                    <a:pt x="620" y="1174"/>
                    <a:pt x="731" y="1251"/>
                    <a:pt x="855" y="1255"/>
                  </a:cubicBezTo>
                  <a:close/>
                  <a:moveTo>
                    <a:pt x="1263" y="1279"/>
                  </a:moveTo>
                  <a:cubicBezTo>
                    <a:pt x="1264" y="1279"/>
                    <a:pt x="1264" y="1279"/>
                    <a:pt x="1264" y="1279"/>
                  </a:cubicBezTo>
                  <a:cubicBezTo>
                    <a:pt x="1350" y="1279"/>
                    <a:pt x="1495" y="1207"/>
                    <a:pt x="1545" y="1046"/>
                  </a:cubicBezTo>
                  <a:cubicBezTo>
                    <a:pt x="1571" y="960"/>
                    <a:pt x="1585" y="858"/>
                    <a:pt x="1585" y="743"/>
                  </a:cubicBezTo>
                  <a:cubicBezTo>
                    <a:pt x="1585" y="600"/>
                    <a:pt x="1564" y="476"/>
                    <a:pt x="1555" y="429"/>
                  </a:cubicBezTo>
                  <a:cubicBezTo>
                    <a:pt x="1552" y="412"/>
                    <a:pt x="1550" y="402"/>
                    <a:pt x="1550" y="402"/>
                  </a:cubicBezTo>
                  <a:cubicBezTo>
                    <a:pt x="1548" y="394"/>
                    <a:pt x="1544" y="384"/>
                    <a:pt x="1536" y="384"/>
                  </a:cubicBezTo>
                  <a:cubicBezTo>
                    <a:pt x="1533" y="384"/>
                    <a:pt x="1530" y="386"/>
                    <a:pt x="1526" y="389"/>
                  </a:cubicBezTo>
                  <a:cubicBezTo>
                    <a:pt x="1526" y="389"/>
                    <a:pt x="1522" y="392"/>
                    <a:pt x="1515" y="398"/>
                  </a:cubicBezTo>
                  <a:cubicBezTo>
                    <a:pt x="1508" y="404"/>
                    <a:pt x="1497" y="412"/>
                    <a:pt x="1483" y="425"/>
                  </a:cubicBezTo>
                  <a:cubicBezTo>
                    <a:pt x="1464" y="442"/>
                    <a:pt x="1425" y="478"/>
                    <a:pt x="1380" y="527"/>
                  </a:cubicBezTo>
                  <a:cubicBezTo>
                    <a:pt x="1309" y="607"/>
                    <a:pt x="1214" y="732"/>
                    <a:pt x="1169" y="877"/>
                  </a:cubicBezTo>
                  <a:cubicBezTo>
                    <a:pt x="1144" y="962"/>
                    <a:pt x="1131" y="1035"/>
                    <a:pt x="1131" y="1095"/>
                  </a:cubicBezTo>
                  <a:cubicBezTo>
                    <a:pt x="1131" y="1139"/>
                    <a:pt x="1138" y="1177"/>
                    <a:pt x="1152" y="1207"/>
                  </a:cubicBezTo>
                  <a:cubicBezTo>
                    <a:pt x="1166" y="1237"/>
                    <a:pt x="1187" y="1257"/>
                    <a:pt x="1216" y="1271"/>
                  </a:cubicBezTo>
                  <a:cubicBezTo>
                    <a:pt x="1229" y="1276"/>
                    <a:pt x="1244" y="1279"/>
                    <a:pt x="1263" y="1279"/>
                  </a:cubicBezTo>
                  <a:close/>
                  <a:moveTo>
                    <a:pt x="1131" y="838"/>
                  </a:moveTo>
                  <a:cubicBezTo>
                    <a:pt x="1131" y="835"/>
                    <a:pt x="1133" y="832"/>
                    <a:pt x="1134" y="829"/>
                  </a:cubicBezTo>
                  <a:cubicBezTo>
                    <a:pt x="1039" y="594"/>
                    <a:pt x="822" y="418"/>
                    <a:pt x="798" y="398"/>
                  </a:cubicBezTo>
                  <a:cubicBezTo>
                    <a:pt x="790" y="392"/>
                    <a:pt x="786" y="389"/>
                    <a:pt x="786" y="389"/>
                  </a:cubicBezTo>
                  <a:cubicBezTo>
                    <a:pt x="782" y="386"/>
                    <a:pt x="778" y="384"/>
                    <a:pt x="775" y="384"/>
                  </a:cubicBezTo>
                  <a:cubicBezTo>
                    <a:pt x="767" y="384"/>
                    <a:pt x="763" y="394"/>
                    <a:pt x="760" y="403"/>
                  </a:cubicBezTo>
                  <a:cubicBezTo>
                    <a:pt x="760" y="404"/>
                    <a:pt x="758" y="414"/>
                    <a:pt x="755" y="429"/>
                  </a:cubicBezTo>
                  <a:cubicBezTo>
                    <a:pt x="752" y="441"/>
                    <a:pt x="748" y="467"/>
                    <a:pt x="743" y="503"/>
                  </a:cubicBezTo>
                  <a:cubicBezTo>
                    <a:pt x="734" y="559"/>
                    <a:pt x="725" y="647"/>
                    <a:pt x="725" y="743"/>
                  </a:cubicBezTo>
                  <a:cubicBezTo>
                    <a:pt x="725" y="860"/>
                    <a:pt x="738" y="962"/>
                    <a:pt x="766" y="1046"/>
                  </a:cubicBezTo>
                  <a:cubicBezTo>
                    <a:pt x="816" y="1207"/>
                    <a:pt x="964" y="1279"/>
                    <a:pt x="1053" y="1279"/>
                  </a:cubicBezTo>
                  <a:cubicBezTo>
                    <a:pt x="1054" y="1279"/>
                    <a:pt x="1054" y="1279"/>
                    <a:pt x="1054" y="1279"/>
                  </a:cubicBezTo>
                  <a:cubicBezTo>
                    <a:pt x="1073" y="1279"/>
                    <a:pt x="1089" y="1276"/>
                    <a:pt x="1103" y="1270"/>
                  </a:cubicBezTo>
                  <a:cubicBezTo>
                    <a:pt x="1110" y="1267"/>
                    <a:pt x="1117" y="1264"/>
                    <a:pt x="1125" y="1258"/>
                  </a:cubicBezTo>
                  <a:cubicBezTo>
                    <a:pt x="1119" y="1250"/>
                    <a:pt x="1113" y="1240"/>
                    <a:pt x="1108" y="1228"/>
                  </a:cubicBezTo>
                  <a:cubicBezTo>
                    <a:pt x="1090" y="1193"/>
                    <a:pt x="1082" y="1149"/>
                    <a:pt x="1081" y="1095"/>
                  </a:cubicBezTo>
                  <a:cubicBezTo>
                    <a:pt x="1082" y="1028"/>
                    <a:pt x="1095" y="950"/>
                    <a:pt x="1123" y="862"/>
                  </a:cubicBezTo>
                  <a:cubicBezTo>
                    <a:pt x="1125" y="855"/>
                    <a:pt x="1128" y="846"/>
                    <a:pt x="1131" y="838"/>
                  </a:cubicBezTo>
                  <a:close/>
                  <a:moveTo>
                    <a:pt x="1159" y="766"/>
                  </a:moveTo>
                  <a:cubicBezTo>
                    <a:pt x="1208" y="661"/>
                    <a:pt x="1281" y="558"/>
                    <a:pt x="1378" y="457"/>
                  </a:cubicBezTo>
                  <a:cubicBezTo>
                    <a:pt x="1312" y="256"/>
                    <a:pt x="1219" y="92"/>
                    <a:pt x="1182" y="31"/>
                  </a:cubicBezTo>
                  <a:cubicBezTo>
                    <a:pt x="1174" y="19"/>
                    <a:pt x="1170" y="12"/>
                    <a:pt x="1170" y="12"/>
                  </a:cubicBezTo>
                  <a:cubicBezTo>
                    <a:pt x="1163" y="1"/>
                    <a:pt x="1157" y="0"/>
                    <a:pt x="1155" y="0"/>
                  </a:cubicBezTo>
                  <a:cubicBezTo>
                    <a:pt x="1150" y="0"/>
                    <a:pt x="1144" y="4"/>
                    <a:pt x="1139" y="13"/>
                  </a:cubicBezTo>
                  <a:cubicBezTo>
                    <a:pt x="1139" y="13"/>
                    <a:pt x="1134" y="19"/>
                    <a:pt x="1127" y="31"/>
                  </a:cubicBezTo>
                  <a:cubicBezTo>
                    <a:pt x="1116" y="49"/>
                    <a:pt x="1106" y="67"/>
                    <a:pt x="1095" y="85"/>
                  </a:cubicBezTo>
                  <a:cubicBezTo>
                    <a:pt x="1072" y="127"/>
                    <a:pt x="1036" y="193"/>
                    <a:pt x="1000" y="277"/>
                  </a:cubicBezTo>
                  <a:cubicBezTo>
                    <a:pt x="975" y="334"/>
                    <a:pt x="952" y="393"/>
                    <a:pt x="932" y="453"/>
                  </a:cubicBezTo>
                  <a:cubicBezTo>
                    <a:pt x="1002" y="523"/>
                    <a:pt x="1097" y="633"/>
                    <a:pt x="1159" y="766"/>
                  </a:cubicBezTo>
                  <a:close/>
                  <a:moveTo>
                    <a:pt x="1562" y="341"/>
                  </a:moveTo>
                  <a:cubicBezTo>
                    <a:pt x="1580" y="350"/>
                    <a:pt x="1593" y="368"/>
                    <a:pt x="1598" y="392"/>
                  </a:cubicBezTo>
                  <a:cubicBezTo>
                    <a:pt x="1598" y="392"/>
                    <a:pt x="1599" y="393"/>
                    <a:pt x="1599" y="394"/>
                  </a:cubicBezTo>
                  <a:cubicBezTo>
                    <a:pt x="1607" y="434"/>
                    <a:pt x="1635" y="577"/>
                    <a:pt x="1635" y="743"/>
                  </a:cubicBezTo>
                  <a:cubicBezTo>
                    <a:pt x="1635" y="863"/>
                    <a:pt x="1620" y="970"/>
                    <a:pt x="1592" y="1061"/>
                  </a:cubicBezTo>
                  <a:cubicBezTo>
                    <a:pt x="1562" y="1157"/>
                    <a:pt x="1506" y="1218"/>
                    <a:pt x="1458" y="1255"/>
                  </a:cubicBezTo>
                  <a:cubicBezTo>
                    <a:pt x="1581" y="1249"/>
                    <a:pt x="1690" y="1172"/>
                    <a:pt x="1768" y="1037"/>
                  </a:cubicBezTo>
                  <a:cubicBezTo>
                    <a:pt x="1871" y="857"/>
                    <a:pt x="1892" y="623"/>
                    <a:pt x="1892" y="458"/>
                  </a:cubicBezTo>
                  <a:cubicBezTo>
                    <a:pt x="1892" y="400"/>
                    <a:pt x="1890" y="341"/>
                    <a:pt x="1884" y="284"/>
                  </a:cubicBezTo>
                  <a:cubicBezTo>
                    <a:pt x="1880" y="242"/>
                    <a:pt x="1877" y="217"/>
                    <a:pt x="1877" y="217"/>
                  </a:cubicBezTo>
                  <a:cubicBezTo>
                    <a:pt x="1874" y="201"/>
                    <a:pt x="1865" y="192"/>
                    <a:pt x="1850" y="192"/>
                  </a:cubicBezTo>
                  <a:cubicBezTo>
                    <a:pt x="1848" y="192"/>
                    <a:pt x="1843" y="192"/>
                    <a:pt x="1837" y="195"/>
                  </a:cubicBezTo>
                  <a:cubicBezTo>
                    <a:pt x="1837" y="195"/>
                    <a:pt x="1837" y="195"/>
                    <a:pt x="1837" y="195"/>
                  </a:cubicBezTo>
                  <a:cubicBezTo>
                    <a:pt x="1837" y="195"/>
                    <a:pt x="1837" y="195"/>
                    <a:pt x="1837" y="195"/>
                  </a:cubicBezTo>
                  <a:cubicBezTo>
                    <a:pt x="1837" y="195"/>
                    <a:pt x="1830" y="197"/>
                    <a:pt x="1818" y="203"/>
                  </a:cubicBezTo>
                  <a:cubicBezTo>
                    <a:pt x="1806" y="208"/>
                    <a:pt x="1790" y="215"/>
                    <a:pt x="1769" y="225"/>
                  </a:cubicBezTo>
                  <a:cubicBezTo>
                    <a:pt x="1762" y="228"/>
                    <a:pt x="1762" y="228"/>
                    <a:pt x="1762" y="228"/>
                  </a:cubicBezTo>
                  <a:cubicBezTo>
                    <a:pt x="1700" y="258"/>
                    <a:pt x="1639" y="292"/>
                    <a:pt x="1581" y="328"/>
                  </a:cubicBezTo>
                  <a:cubicBezTo>
                    <a:pt x="1575" y="332"/>
                    <a:pt x="1568" y="336"/>
                    <a:pt x="1562" y="341"/>
                  </a:cubicBezTo>
                  <a:close/>
                  <a:moveTo>
                    <a:pt x="1586" y="267"/>
                  </a:moveTo>
                  <a:cubicBezTo>
                    <a:pt x="1567" y="172"/>
                    <a:pt x="1546" y="101"/>
                    <a:pt x="1537" y="75"/>
                  </a:cubicBezTo>
                  <a:cubicBezTo>
                    <a:pt x="1537" y="74"/>
                    <a:pt x="1537" y="73"/>
                    <a:pt x="1536" y="73"/>
                  </a:cubicBezTo>
                  <a:cubicBezTo>
                    <a:pt x="1531" y="59"/>
                    <a:pt x="1523" y="52"/>
                    <a:pt x="1511" y="52"/>
                  </a:cubicBezTo>
                  <a:cubicBezTo>
                    <a:pt x="1510" y="52"/>
                    <a:pt x="1508" y="52"/>
                    <a:pt x="1506" y="53"/>
                  </a:cubicBezTo>
                  <a:cubicBezTo>
                    <a:pt x="1506" y="53"/>
                    <a:pt x="1506" y="53"/>
                    <a:pt x="1506" y="53"/>
                  </a:cubicBezTo>
                  <a:cubicBezTo>
                    <a:pt x="1506" y="53"/>
                    <a:pt x="1506" y="53"/>
                    <a:pt x="1506" y="53"/>
                  </a:cubicBezTo>
                  <a:cubicBezTo>
                    <a:pt x="1502" y="53"/>
                    <a:pt x="1498" y="55"/>
                    <a:pt x="1494" y="57"/>
                  </a:cubicBezTo>
                  <a:cubicBezTo>
                    <a:pt x="1494" y="57"/>
                    <a:pt x="1494" y="57"/>
                    <a:pt x="1494" y="57"/>
                  </a:cubicBezTo>
                  <a:cubicBezTo>
                    <a:pt x="1494" y="58"/>
                    <a:pt x="1494" y="58"/>
                    <a:pt x="1494" y="58"/>
                  </a:cubicBezTo>
                  <a:cubicBezTo>
                    <a:pt x="1494" y="58"/>
                    <a:pt x="1467" y="74"/>
                    <a:pt x="1425" y="104"/>
                  </a:cubicBezTo>
                  <a:cubicBezTo>
                    <a:pt x="1402" y="121"/>
                    <a:pt x="1366" y="148"/>
                    <a:pt x="1321" y="185"/>
                  </a:cubicBezTo>
                  <a:cubicBezTo>
                    <a:pt x="1354" y="252"/>
                    <a:pt x="1383" y="321"/>
                    <a:pt x="1408" y="389"/>
                  </a:cubicBezTo>
                  <a:cubicBezTo>
                    <a:pt x="1461" y="347"/>
                    <a:pt x="1519" y="307"/>
                    <a:pt x="1586" y="267"/>
                  </a:cubicBezTo>
                  <a:close/>
                  <a:moveTo>
                    <a:pt x="988" y="185"/>
                  </a:moveTo>
                  <a:cubicBezTo>
                    <a:pt x="953" y="156"/>
                    <a:pt x="918" y="128"/>
                    <a:pt x="884" y="104"/>
                  </a:cubicBezTo>
                  <a:cubicBezTo>
                    <a:pt x="843" y="74"/>
                    <a:pt x="816" y="58"/>
                    <a:pt x="815" y="58"/>
                  </a:cubicBezTo>
                  <a:cubicBezTo>
                    <a:pt x="815" y="57"/>
                    <a:pt x="815" y="57"/>
                    <a:pt x="815" y="57"/>
                  </a:cubicBezTo>
                  <a:cubicBezTo>
                    <a:pt x="815" y="57"/>
                    <a:pt x="815" y="57"/>
                    <a:pt x="815" y="57"/>
                  </a:cubicBezTo>
                  <a:cubicBezTo>
                    <a:pt x="811" y="55"/>
                    <a:pt x="807" y="53"/>
                    <a:pt x="804" y="53"/>
                  </a:cubicBezTo>
                  <a:cubicBezTo>
                    <a:pt x="803" y="53"/>
                    <a:pt x="803" y="53"/>
                    <a:pt x="803" y="53"/>
                  </a:cubicBezTo>
                  <a:cubicBezTo>
                    <a:pt x="803" y="53"/>
                    <a:pt x="803" y="53"/>
                    <a:pt x="803" y="53"/>
                  </a:cubicBezTo>
                  <a:cubicBezTo>
                    <a:pt x="801" y="52"/>
                    <a:pt x="800" y="52"/>
                    <a:pt x="798" y="52"/>
                  </a:cubicBezTo>
                  <a:cubicBezTo>
                    <a:pt x="787" y="52"/>
                    <a:pt x="778" y="59"/>
                    <a:pt x="773" y="73"/>
                  </a:cubicBezTo>
                  <a:cubicBezTo>
                    <a:pt x="773" y="73"/>
                    <a:pt x="773" y="74"/>
                    <a:pt x="772" y="75"/>
                  </a:cubicBezTo>
                  <a:cubicBezTo>
                    <a:pt x="764" y="101"/>
                    <a:pt x="742" y="172"/>
                    <a:pt x="724" y="267"/>
                  </a:cubicBezTo>
                  <a:cubicBezTo>
                    <a:pt x="790" y="307"/>
                    <a:pt x="848" y="347"/>
                    <a:pt x="902" y="389"/>
                  </a:cubicBezTo>
                  <a:cubicBezTo>
                    <a:pt x="925" y="323"/>
                    <a:pt x="954" y="254"/>
                    <a:pt x="988" y="185"/>
                  </a:cubicBezTo>
                  <a:close/>
                  <a:moveTo>
                    <a:pt x="388" y="725"/>
                  </a:moveTo>
                  <a:cubicBezTo>
                    <a:pt x="377" y="657"/>
                    <a:pt x="370" y="584"/>
                    <a:pt x="368" y="506"/>
                  </a:cubicBezTo>
                  <a:cubicBezTo>
                    <a:pt x="303" y="500"/>
                    <a:pt x="251" y="498"/>
                    <a:pt x="219" y="498"/>
                  </a:cubicBezTo>
                  <a:cubicBezTo>
                    <a:pt x="212" y="498"/>
                    <a:pt x="206" y="498"/>
                    <a:pt x="200" y="498"/>
                  </a:cubicBezTo>
                  <a:cubicBezTo>
                    <a:pt x="164" y="498"/>
                    <a:pt x="143" y="499"/>
                    <a:pt x="143" y="499"/>
                  </a:cubicBezTo>
                  <a:cubicBezTo>
                    <a:pt x="129" y="500"/>
                    <a:pt x="116" y="507"/>
                    <a:pt x="107" y="520"/>
                  </a:cubicBezTo>
                  <a:cubicBezTo>
                    <a:pt x="102" y="528"/>
                    <a:pt x="99" y="537"/>
                    <a:pt x="100" y="546"/>
                  </a:cubicBezTo>
                  <a:cubicBezTo>
                    <a:pt x="102" y="571"/>
                    <a:pt x="119" y="661"/>
                    <a:pt x="226" y="796"/>
                  </a:cubicBezTo>
                  <a:cubicBezTo>
                    <a:pt x="280" y="769"/>
                    <a:pt x="335" y="745"/>
                    <a:pt x="388" y="725"/>
                  </a:cubicBezTo>
                  <a:close/>
                  <a:moveTo>
                    <a:pt x="2210" y="546"/>
                  </a:moveTo>
                  <a:cubicBezTo>
                    <a:pt x="2211" y="538"/>
                    <a:pt x="2206" y="525"/>
                    <a:pt x="2203" y="520"/>
                  </a:cubicBezTo>
                  <a:cubicBezTo>
                    <a:pt x="2194" y="507"/>
                    <a:pt x="2181" y="500"/>
                    <a:pt x="2167" y="499"/>
                  </a:cubicBezTo>
                  <a:cubicBezTo>
                    <a:pt x="2166" y="499"/>
                    <a:pt x="2145" y="498"/>
                    <a:pt x="2110" y="498"/>
                  </a:cubicBezTo>
                  <a:cubicBezTo>
                    <a:pt x="2104" y="498"/>
                    <a:pt x="2097" y="498"/>
                    <a:pt x="2090" y="498"/>
                  </a:cubicBezTo>
                  <a:cubicBezTo>
                    <a:pt x="2058" y="498"/>
                    <a:pt x="2006" y="500"/>
                    <a:pt x="1941" y="506"/>
                  </a:cubicBezTo>
                  <a:cubicBezTo>
                    <a:pt x="1939" y="581"/>
                    <a:pt x="1933" y="654"/>
                    <a:pt x="1922" y="725"/>
                  </a:cubicBezTo>
                  <a:cubicBezTo>
                    <a:pt x="1974" y="745"/>
                    <a:pt x="2029" y="769"/>
                    <a:pt x="2084" y="796"/>
                  </a:cubicBezTo>
                  <a:cubicBezTo>
                    <a:pt x="2191" y="660"/>
                    <a:pt x="2207" y="571"/>
                    <a:pt x="2210" y="546"/>
                  </a:cubicBezTo>
                  <a:close/>
                  <a:moveTo>
                    <a:pt x="2291" y="978"/>
                  </a:moveTo>
                  <a:cubicBezTo>
                    <a:pt x="2291" y="978"/>
                    <a:pt x="2285" y="974"/>
                    <a:pt x="2274" y="966"/>
                  </a:cubicBezTo>
                  <a:cubicBezTo>
                    <a:pt x="2274" y="966"/>
                    <a:pt x="2274" y="966"/>
                    <a:pt x="2274" y="966"/>
                  </a:cubicBezTo>
                  <a:cubicBezTo>
                    <a:pt x="2274" y="966"/>
                    <a:pt x="2274" y="966"/>
                    <a:pt x="2274" y="966"/>
                  </a:cubicBezTo>
                  <a:cubicBezTo>
                    <a:pt x="2266" y="960"/>
                    <a:pt x="2254" y="952"/>
                    <a:pt x="2239" y="943"/>
                  </a:cubicBezTo>
                  <a:cubicBezTo>
                    <a:pt x="2236" y="940"/>
                    <a:pt x="2231" y="938"/>
                    <a:pt x="2227" y="935"/>
                  </a:cubicBezTo>
                  <a:cubicBezTo>
                    <a:pt x="2191" y="911"/>
                    <a:pt x="2132" y="876"/>
                    <a:pt x="2060" y="840"/>
                  </a:cubicBezTo>
                  <a:cubicBezTo>
                    <a:pt x="2011" y="815"/>
                    <a:pt x="1961" y="793"/>
                    <a:pt x="1913" y="775"/>
                  </a:cubicBezTo>
                  <a:cubicBezTo>
                    <a:pt x="1891" y="885"/>
                    <a:pt x="1857" y="981"/>
                    <a:pt x="1811" y="1061"/>
                  </a:cubicBezTo>
                  <a:cubicBezTo>
                    <a:pt x="1763" y="1145"/>
                    <a:pt x="1704" y="1209"/>
                    <a:pt x="1633" y="1251"/>
                  </a:cubicBezTo>
                  <a:cubicBezTo>
                    <a:pt x="2143" y="1223"/>
                    <a:pt x="2286" y="1059"/>
                    <a:pt x="2301" y="1040"/>
                  </a:cubicBezTo>
                  <a:cubicBezTo>
                    <a:pt x="2301" y="1040"/>
                    <a:pt x="2301" y="1040"/>
                    <a:pt x="2301" y="1040"/>
                  </a:cubicBezTo>
                  <a:cubicBezTo>
                    <a:pt x="2306" y="1032"/>
                    <a:pt x="2309" y="1024"/>
                    <a:pt x="2309" y="1015"/>
                  </a:cubicBezTo>
                  <a:cubicBezTo>
                    <a:pt x="2309" y="1000"/>
                    <a:pt x="2302" y="986"/>
                    <a:pt x="2291" y="978"/>
                  </a:cubicBezTo>
                  <a:close/>
                  <a:moveTo>
                    <a:pt x="499" y="1061"/>
                  </a:moveTo>
                  <a:cubicBezTo>
                    <a:pt x="453" y="981"/>
                    <a:pt x="419" y="885"/>
                    <a:pt x="397" y="775"/>
                  </a:cubicBezTo>
                  <a:cubicBezTo>
                    <a:pt x="225" y="840"/>
                    <a:pt x="87" y="930"/>
                    <a:pt x="35" y="966"/>
                  </a:cubicBezTo>
                  <a:cubicBezTo>
                    <a:pt x="24" y="974"/>
                    <a:pt x="19" y="978"/>
                    <a:pt x="18" y="978"/>
                  </a:cubicBezTo>
                  <a:cubicBezTo>
                    <a:pt x="7" y="986"/>
                    <a:pt x="0" y="1000"/>
                    <a:pt x="0" y="1015"/>
                  </a:cubicBezTo>
                  <a:cubicBezTo>
                    <a:pt x="0" y="1024"/>
                    <a:pt x="3" y="1032"/>
                    <a:pt x="8" y="1040"/>
                  </a:cubicBezTo>
                  <a:cubicBezTo>
                    <a:pt x="8" y="1040"/>
                    <a:pt x="9" y="1041"/>
                    <a:pt x="9" y="1041"/>
                  </a:cubicBezTo>
                  <a:cubicBezTo>
                    <a:pt x="10" y="1042"/>
                    <a:pt x="11" y="1044"/>
                    <a:pt x="12" y="1045"/>
                  </a:cubicBezTo>
                  <a:cubicBezTo>
                    <a:pt x="13" y="1046"/>
                    <a:pt x="13" y="1047"/>
                    <a:pt x="14" y="1048"/>
                  </a:cubicBezTo>
                  <a:cubicBezTo>
                    <a:pt x="18" y="1051"/>
                    <a:pt x="26" y="1060"/>
                    <a:pt x="39" y="1070"/>
                  </a:cubicBezTo>
                  <a:cubicBezTo>
                    <a:pt x="60" y="1089"/>
                    <a:pt x="99" y="1117"/>
                    <a:pt x="161" y="1144"/>
                  </a:cubicBezTo>
                  <a:cubicBezTo>
                    <a:pt x="289" y="1202"/>
                    <a:pt x="467" y="1239"/>
                    <a:pt x="676" y="1251"/>
                  </a:cubicBezTo>
                  <a:cubicBezTo>
                    <a:pt x="607" y="1209"/>
                    <a:pt x="546" y="1144"/>
                    <a:pt x="499" y="1061"/>
                  </a:cubicBezTo>
                  <a:close/>
                  <a:moveTo>
                    <a:pt x="1849" y="1288"/>
                  </a:moveTo>
                  <a:cubicBezTo>
                    <a:pt x="1823" y="1288"/>
                    <a:pt x="1784" y="1293"/>
                    <a:pt x="1726" y="1301"/>
                  </a:cubicBezTo>
                  <a:cubicBezTo>
                    <a:pt x="1717" y="1302"/>
                    <a:pt x="1708" y="1304"/>
                    <a:pt x="1699" y="1305"/>
                  </a:cubicBezTo>
                  <a:cubicBezTo>
                    <a:pt x="1673" y="1308"/>
                    <a:pt x="1642" y="1310"/>
                    <a:pt x="1601" y="1310"/>
                  </a:cubicBezTo>
                  <a:cubicBezTo>
                    <a:pt x="1575" y="1310"/>
                    <a:pt x="1549" y="1310"/>
                    <a:pt x="1521" y="1309"/>
                  </a:cubicBezTo>
                  <a:cubicBezTo>
                    <a:pt x="1519" y="1309"/>
                    <a:pt x="1519" y="1309"/>
                    <a:pt x="1519" y="1309"/>
                  </a:cubicBezTo>
                  <a:cubicBezTo>
                    <a:pt x="1492" y="1308"/>
                    <a:pt x="1462" y="1308"/>
                    <a:pt x="1432" y="1308"/>
                  </a:cubicBezTo>
                  <a:cubicBezTo>
                    <a:pt x="1370" y="1308"/>
                    <a:pt x="1289" y="1310"/>
                    <a:pt x="1218" y="1330"/>
                  </a:cubicBezTo>
                  <a:cubicBezTo>
                    <a:pt x="1215" y="1331"/>
                    <a:pt x="1212" y="1335"/>
                    <a:pt x="1212" y="1337"/>
                  </a:cubicBezTo>
                  <a:cubicBezTo>
                    <a:pt x="1213" y="1340"/>
                    <a:pt x="1217" y="1341"/>
                    <a:pt x="1221" y="1341"/>
                  </a:cubicBezTo>
                  <a:cubicBezTo>
                    <a:pt x="1222" y="1341"/>
                    <a:pt x="1223" y="1340"/>
                    <a:pt x="1224" y="1340"/>
                  </a:cubicBezTo>
                  <a:cubicBezTo>
                    <a:pt x="1253" y="1338"/>
                    <a:pt x="1280" y="1337"/>
                    <a:pt x="1305" y="1337"/>
                  </a:cubicBezTo>
                  <a:cubicBezTo>
                    <a:pt x="1398" y="1337"/>
                    <a:pt x="1462" y="1353"/>
                    <a:pt x="1523" y="1368"/>
                  </a:cubicBezTo>
                  <a:cubicBezTo>
                    <a:pt x="1580" y="1383"/>
                    <a:pt x="1635" y="1396"/>
                    <a:pt x="1711" y="1396"/>
                  </a:cubicBezTo>
                  <a:cubicBezTo>
                    <a:pt x="1791" y="1396"/>
                    <a:pt x="1855" y="1379"/>
                    <a:pt x="1881" y="1351"/>
                  </a:cubicBezTo>
                  <a:cubicBezTo>
                    <a:pt x="1890" y="1341"/>
                    <a:pt x="1894" y="1330"/>
                    <a:pt x="1893" y="1319"/>
                  </a:cubicBezTo>
                  <a:cubicBezTo>
                    <a:pt x="1891" y="1297"/>
                    <a:pt x="1884" y="1288"/>
                    <a:pt x="1849" y="1288"/>
                  </a:cubicBezTo>
                  <a:close/>
                  <a:moveTo>
                    <a:pt x="1091" y="1330"/>
                  </a:moveTo>
                  <a:cubicBezTo>
                    <a:pt x="1020" y="1310"/>
                    <a:pt x="939" y="1308"/>
                    <a:pt x="877" y="1308"/>
                  </a:cubicBezTo>
                  <a:cubicBezTo>
                    <a:pt x="877" y="1308"/>
                    <a:pt x="877" y="1308"/>
                    <a:pt x="877" y="1308"/>
                  </a:cubicBezTo>
                  <a:cubicBezTo>
                    <a:pt x="847" y="1308"/>
                    <a:pt x="817" y="1308"/>
                    <a:pt x="791" y="1309"/>
                  </a:cubicBezTo>
                  <a:cubicBezTo>
                    <a:pt x="788" y="1309"/>
                    <a:pt x="788" y="1309"/>
                    <a:pt x="788" y="1309"/>
                  </a:cubicBezTo>
                  <a:cubicBezTo>
                    <a:pt x="760" y="1310"/>
                    <a:pt x="734" y="1310"/>
                    <a:pt x="709" y="1310"/>
                  </a:cubicBezTo>
                  <a:cubicBezTo>
                    <a:pt x="667" y="1310"/>
                    <a:pt x="636" y="1308"/>
                    <a:pt x="611" y="1305"/>
                  </a:cubicBezTo>
                  <a:cubicBezTo>
                    <a:pt x="601" y="1304"/>
                    <a:pt x="592" y="1302"/>
                    <a:pt x="583" y="1301"/>
                  </a:cubicBezTo>
                  <a:cubicBezTo>
                    <a:pt x="525" y="1293"/>
                    <a:pt x="486" y="1288"/>
                    <a:pt x="460" y="1288"/>
                  </a:cubicBezTo>
                  <a:cubicBezTo>
                    <a:pt x="425" y="1288"/>
                    <a:pt x="418" y="1297"/>
                    <a:pt x="416" y="1319"/>
                  </a:cubicBezTo>
                  <a:cubicBezTo>
                    <a:pt x="415" y="1330"/>
                    <a:pt x="419" y="1341"/>
                    <a:pt x="428" y="1350"/>
                  </a:cubicBezTo>
                  <a:cubicBezTo>
                    <a:pt x="453" y="1379"/>
                    <a:pt x="519" y="1396"/>
                    <a:pt x="599" y="1396"/>
                  </a:cubicBezTo>
                  <a:cubicBezTo>
                    <a:pt x="675" y="1396"/>
                    <a:pt x="729" y="1383"/>
                    <a:pt x="787" y="1368"/>
                  </a:cubicBezTo>
                  <a:cubicBezTo>
                    <a:pt x="848" y="1353"/>
                    <a:pt x="911" y="1337"/>
                    <a:pt x="1004" y="1337"/>
                  </a:cubicBezTo>
                  <a:cubicBezTo>
                    <a:pt x="1030" y="1337"/>
                    <a:pt x="1057" y="1338"/>
                    <a:pt x="1085" y="1340"/>
                  </a:cubicBezTo>
                  <a:cubicBezTo>
                    <a:pt x="1086" y="1340"/>
                    <a:pt x="1087" y="1341"/>
                    <a:pt x="1088" y="1341"/>
                  </a:cubicBezTo>
                  <a:cubicBezTo>
                    <a:pt x="1092" y="1341"/>
                    <a:pt x="1097" y="1340"/>
                    <a:pt x="1097" y="1337"/>
                  </a:cubicBezTo>
                  <a:cubicBezTo>
                    <a:pt x="1097" y="1335"/>
                    <a:pt x="1095" y="1331"/>
                    <a:pt x="1091" y="1330"/>
                  </a:cubicBezTo>
                  <a:close/>
                </a:path>
              </a:pathLst>
            </a:custGeom>
            <a:solidFill>
              <a:srgbClr val="DD03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sz="1662" dirty="0"/>
            </a:p>
          </p:txBody>
        </p:sp>
      </p:grpSp>
      <p:sp>
        <p:nvSpPr>
          <p:cNvPr id="4" name="Footer Placeholder 3">
            <a:extLst>
              <a:ext uri="{FF2B5EF4-FFF2-40B4-BE49-F238E27FC236}">
                <a16:creationId xmlns:a16="http://schemas.microsoft.com/office/drawing/2014/main" id="{A39B51D2-7FE2-E74F-B12C-4953FC72FC52}"/>
              </a:ext>
            </a:extLst>
          </p:cNvPr>
          <p:cNvSpPr>
            <a:spLocks noGrp="1"/>
          </p:cNvSpPr>
          <p:nvPr>
            <p:ph type="ftr" sz="quarter" idx="3"/>
          </p:nvPr>
        </p:nvSpPr>
        <p:spPr>
          <a:xfrm>
            <a:off x="291903" y="6188900"/>
            <a:ext cx="3086100" cy="365125"/>
          </a:xfrm>
          <a:prstGeom prst="rect">
            <a:avLst/>
          </a:prstGeom>
        </p:spPr>
        <p:txBody>
          <a:bodyPr vert="horz" lIns="0" tIns="0" rIns="0" bIns="0" rtlCol="0" anchor="b" anchorCtr="0"/>
          <a:lstStyle>
            <a:lvl1pPr algn="l">
              <a:defRPr sz="1108" b="0" i="0">
                <a:solidFill>
                  <a:schemeClr val="tx2"/>
                </a:solidFill>
                <a:latin typeface="Montserrat Light" pitchFamily="2" charset="77"/>
              </a:defRPr>
            </a:lvl1pPr>
          </a:lstStyle>
          <a:p>
            <a:r>
              <a:rPr lang="en-US" dirty="0"/>
              <a:t>Page </a:t>
            </a:r>
            <a:fld id="{9B9BA90C-EAA5-9446-B68C-B7124104B36D}" type="slidenum">
              <a:rPr lang="en-US" smtClean="0"/>
              <a:pPr/>
              <a:t>‹#›</a:t>
            </a:fld>
            <a:endParaRPr lang="en-US" dirty="0"/>
          </a:p>
        </p:txBody>
      </p:sp>
    </p:spTree>
    <p:extLst>
      <p:ext uri="{BB962C8B-B14F-4D97-AF65-F5344CB8AC3E}">
        <p14:creationId xmlns:p14="http://schemas.microsoft.com/office/powerpoint/2010/main" val="222841112"/>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1" r:id="rId19"/>
    <p:sldLayoutId id="2147483722" r:id="rId20"/>
    <p:sldLayoutId id="2147483723" r:id="rId21"/>
    <p:sldLayoutId id="2147483724" r:id="rId22"/>
    <p:sldLayoutId id="2147483725" r:id="rId23"/>
  </p:sldLayoutIdLst>
  <p:transition>
    <p:fade/>
  </p:transition>
  <p:txStyles>
    <p:titleStyle>
      <a:lvl1pPr algn="l" defTabSz="844059" rtl="0" eaLnBrk="1" latinLnBrk="0" hangingPunct="1">
        <a:lnSpc>
          <a:spcPct val="90000"/>
        </a:lnSpc>
        <a:spcBef>
          <a:spcPct val="0"/>
        </a:spcBef>
        <a:buNone/>
        <a:defRPr sz="3322" b="1" i="0" kern="1200">
          <a:solidFill>
            <a:schemeClr val="tx2"/>
          </a:solidFill>
          <a:latin typeface="Montserrat" pitchFamily="2" charset="77"/>
          <a:ea typeface="+mj-ea"/>
          <a:cs typeface="+mj-cs"/>
        </a:defRPr>
      </a:lvl1pPr>
    </p:titleStyle>
    <p:bodyStyle>
      <a:lvl1pPr marL="0" indent="0" algn="l" defTabSz="844059" rtl="0" eaLnBrk="1" latinLnBrk="0" hangingPunct="1">
        <a:lnSpc>
          <a:spcPct val="120000"/>
        </a:lnSpc>
        <a:spcBef>
          <a:spcPts val="0"/>
        </a:spcBef>
        <a:spcAft>
          <a:spcPts val="738"/>
        </a:spcAft>
        <a:buFont typeface="Arial" panose="020B0604020202020204" pitchFamily="34" charset="0"/>
        <a:buNone/>
        <a:defRPr sz="1292" kern="1200">
          <a:solidFill>
            <a:schemeClr val="tx1"/>
          </a:solidFill>
          <a:latin typeface="Montserrat Medium" pitchFamily="2" charset="77"/>
          <a:ea typeface="+mn-ea"/>
          <a:cs typeface="+mn-cs"/>
        </a:defRPr>
      </a:lvl1pPr>
      <a:lvl2pPr marL="132923" indent="-132923" algn="l" defTabSz="844059" rtl="0" eaLnBrk="1" latinLnBrk="0" hangingPunct="1">
        <a:lnSpc>
          <a:spcPct val="120000"/>
        </a:lnSpc>
        <a:spcBef>
          <a:spcPts val="0"/>
        </a:spcBef>
        <a:spcAft>
          <a:spcPts val="738"/>
        </a:spcAft>
        <a:buFont typeface="Arial" panose="020B0604020202020204" pitchFamily="34" charset="0"/>
        <a:buChar char="•"/>
        <a:defRPr sz="1292" kern="1200">
          <a:solidFill>
            <a:schemeClr val="tx1"/>
          </a:solidFill>
          <a:latin typeface="Montserrat Medium" pitchFamily="2" charset="77"/>
          <a:ea typeface="+mn-ea"/>
          <a:cs typeface="+mn-cs"/>
        </a:defRPr>
      </a:lvl2pPr>
      <a:lvl3pPr marL="265844" indent="-132923" algn="l" defTabSz="844059" rtl="0" eaLnBrk="1" latinLnBrk="0" hangingPunct="1">
        <a:lnSpc>
          <a:spcPct val="120000"/>
        </a:lnSpc>
        <a:spcBef>
          <a:spcPts val="0"/>
        </a:spcBef>
        <a:spcAft>
          <a:spcPts val="738"/>
        </a:spcAft>
        <a:buFont typeface="Monaco" pitchFamily="2" charset="77"/>
        <a:buChar char="⎼"/>
        <a:defRPr sz="1108" kern="1200">
          <a:solidFill>
            <a:schemeClr val="tx1"/>
          </a:solidFill>
          <a:latin typeface="Montserrat Medium" pitchFamily="2" charset="77"/>
          <a:ea typeface="+mn-ea"/>
          <a:cs typeface="+mn-cs"/>
        </a:defRPr>
      </a:lvl3pPr>
      <a:lvl4pPr marL="398768" indent="-132923" algn="l" defTabSz="844059" rtl="0" eaLnBrk="1" latinLnBrk="0" hangingPunct="1">
        <a:lnSpc>
          <a:spcPct val="120000"/>
        </a:lnSpc>
        <a:spcBef>
          <a:spcPts val="0"/>
        </a:spcBef>
        <a:spcAft>
          <a:spcPts val="738"/>
        </a:spcAft>
        <a:buFont typeface="System Font Regular"/>
        <a:buChar char="»"/>
        <a:defRPr sz="1108" b="0" i="0" kern="1200">
          <a:solidFill>
            <a:schemeClr val="tx1"/>
          </a:solidFill>
          <a:latin typeface="Montserrat Light" pitchFamily="2" charset="77"/>
          <a:ea typeface="+mn-ea"/>
          <a:cs typeface="+mn-cs"/>
        </a:defRPr>
      </a:lvl4pPr>
      <a:lvl5pPr marL="531691" indent="-132923" algn="l" defTabSz="844059" rtl="0" eaLnBrk="1" latinLnBrk="0" hangingPunct="1">
        <a:lnSpc>
          <a:spcPct val="100000"/>
        </a:lnSpc>
        <a:spcBef>
          <a:spcPts val="0"/>
        </a:spcBef>
        <a:spcAft>
          <a:spcPts val="738"/>
        </a:spcAft>
        <a:buFont typeface="Arial" panose="020B0604020202020204" pitchFamily="34" charset="0"/>
        <a:buChar char="•"/>
        <a:defRPr sz="923" b="0" i="0" kern="1200">
          <a:solidFill>
            <a:schemeClr val="tx1"/>
          </a:solidFill>
          <a:latin typeface="Montserrat Light" pitchFamily="2" charset="77"/>
          <a:ea typeface="+mn-ea"/>
          <a:cs typeface="+mn-cs"/>
        </a:defRPr>
      </a:lvl5pPr>
      <a:lvl6pPr marL="2321161" indent="-211014" algn="l" defTabSz="844059"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6pPr>
      <a:lvl7pPr marL="2743190" indent="-211014" algn="l" defTabSz="844059"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7pPr>
      <a:lvl8pPr marL="3165219" indent="-211014" algn="l" defTabSz="844059"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8pPr>
      <a:lvl9pPr marL="3587249" indent="-211014" algn="l" defTabSz="844059"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9pPr>
    </p:bodyStyle>
    <p:otherStyle>
      <a:defPPr>
        <a:defRPr lang="en-US"/>
      </a:defPPr>
      <a:lvl1pPr marL="0" algn="l" defTabSz="844059" rtl="0" eaLnBrk="1" latinLnBrk="0" hangingPunct="1">
        <a:defRPr sz="1662" kern="1200">
          <a:solidFill>
            <a:schemeClr val="tx1"/>
          </a:solidFill>
          <a:latin typeface="+mn-lt"/>
          <a:ea typeface="+mn-ea"/>
          <a:cs typeface="+mn-cs"/>
        </a:defRPr>
      </a:lvl1pPr>
      <a:lvl2pPr marL="422029" algn="l" defTabSz="844059" rtl="0" eaLnBrk="1" latinLnBrk="0" hangingPunct="1">
        <a:defRPr sz="1662" kern="1200">
          <a:solidFill>
            <a:schemeClr val="tx1"/>
          </a:solidFill>
          <a:latin typeface="+mn-lt"/>
          <a:ea typeface="+mn-ea"/>
          <a:cs typeface="+mn-cs"/>
        </a:defRPr>
      </a:lvl2pPr>
      <a:lvl3pPr marL="844059" algn="l" defTabSz="844059" rtl="0" eaLnBrk="1" latinLnBrk="0" hangingPunct="1">
        <a:defRPr sz="1662" kern="1200">
          <a:solidFill>
            <a:schemeClr val="tx1"/>
          </a:solidFill>
          <a:latin typeface="+mn-lt"/>
          <a:ea typeface="+mn-ea"/>
          <a:cs typeface="+mn-cs"/>
        </a:defRPr>
      </a:lvl3pPr>
      <a:lvl4pPr marL="1266088" algn="l" defTabSz="844059" rtl="0" eaLnBrk="1" latinLnBrk="0" hangingPunct="1">
        <a:defRPr sz="1662" kern="1200">
          <a:solidFill>
            <a:schemeClr val="tx1"/>
          </a:solidFill>
          <a:latin typeface="+mn-lt"/>
          <a:ea typeface="+mn-ea"/>
          <a:cs typeface="+mn-cs"/>
        </a:defRPr>
      </a:lvl4pPr>
      <a:lvl5pPr marL="1688117" algn="l" defTabSz="844059" rtl="0" eaLnBrk="1" latinLnBrk="0" hangingPunct="1">
        <a:defRPr sz="1662" kern="1200">
          <a:solidFill>
            <a:schemeClr val="tx1"/>
          </a:solidFill>
          <a:latin typeface="+mn-lt"/>
          <a:ea typeface="+mn-ea"/>
          <a:cs typeface="+mn-cs"/>
        </a:defRPr>
      </a:lvl5pPr>
      <a:lvl6pPr marL="2110147" algn="l" defTabSz="844059" rtl="0" eaLnBrk="1" latinLnBrk="0" hangingPunct="1">
        <a:defRPr sz="1662" kern="1200">
          <a:solidFill>
            <a:schemeClr val="tx1"/>
          </a:solidFill>
          <a:latin typeface="+mn-lt"/>
          <a:ea typeface="+mn-ea"/>
          <a:cs typeface="+mn-cs"/>
        </a:defRPr>
      </a:lvl6pPr>
      <a:lvl7pPr marL="2532176" algn="l" defTabSz="844059" rtl="0" eaLnBrk="1" latinLnBrk="0" hangingPunct="1">
        <a:defRPr sz="1662" kern="1200">
          <a:solidFill>
            <a:schemeClr val="tx1"/>
          </a:solidFill>
          <a:latin typeface="+mn-lt"/>
          <a:ea typeface="+mn-ea"/>
          <a:cs typeface="+mn-cs"/>
        </a:defRPr>
      </a:lvl7pPr>
      <a:lvl8pPr marL="2954205" algn="l" defTabSz="844059" rtl="0" eaLnBrk="1" latinLnBrk="0" hangingPunct="1">
        <a:defRPr sz="1662" kern="1200">
          <a:solidFill>
            <a:schemeClr val="tx1"/>
          </a:solidFill>
          <a:latin typeface="+mn-lt"/>
          <a:ea typeface="+mn-ea"/>
          <a:cs typeface="+mn-cs"/>
        </a:defRPr>
      </a:lvl8pPr>
      <a:lvl9pPr marL="3376235" algn="l" defTabSz="844059" rtl="0" eaLnBrk="1" latinLnBrk="0" hangingPunct="1">
        <a:defRPr sz="1662" kern="1200">
          <a:solidFill>
            <a:schemeClr val="tx1"/>
          </a:solidFill>
          <a:latin typeface="+mn-lt"/>
          <a:ea typeface="+mn-ea"/>
          <a:cs typeface="+mn-cs"/>
        </a:defRPr>
      </a:lvl9pPr>
    </p:otherStyle>
  </p:txStyles>
  <p:extLst>
    <p:ext uri="{27BBF7A9-308A-43DC-89C8-2F10F3537804}">
      <p15:sldGuideLst xmlns:p15="http://schemas.microsoft.com/office/powerpoint/2012/main">
        <p15:guide id="19" pos="199">
          <p15:clr>
            <a:srgbClr val="F26B43"/>
          </p15:clr>
        </p15:guide>
        <p15:guide id="20" pos="3120">
          <p15:clr>
            <a:srgbClr val="F26B43"/>
          </p15:clr>
        </p15:guide>
        <p15:guide id="21" pos="6041">
          <p15:clr>
            <a:srgbClr val="F26B43"/>
          </p15:clr>
        </p15:guide>
        <p15:guide id="22" orient="horz" pos="249">
          <p15:clr>
            <a:srgbClr val="F26B43"/>
          </p15:clr>
        </p15:guide>
        <p15:guide id="23" orient="horz" pos="4133">
          <p15:clr>
            <a:srgbClr val="F26B43"/>
          </p15:clr>
        </p15:guide>
        <p15:guide id="34" orient="horz" pos="663">
          <p15:clr>
            <a:srgbClr val="FBAE40"/>
          </p15:clr>
        </p15:guide>
        <p15:guide id="35" orient="horz" pos="867">
          <p15:clr>
            <a:srgbClr val="FBAE40"/>
          </p15:clr>
        </p15:guide>
        <p15:guide id="36" orient="horz" pos="1049">
          <p15:clr>
            <a:srgbClr val="FBAE40"/>
          </p15:clr>
        </p15:guide>
        <p15:guide id="37" pos="686">
          <p15:clr>
            <a:srgbClr val="FDE53C"/>
          </p15:clr>
        </p15:guide>
        <p15:guide id="38" pos="1172">
          <p15:clr>
            <a:srgbClr val="FDE53C"/>
          </p15:clr>
        </p15:guide>
        <p15:guide id="39" pos="1659">
          <p15:clr>
            <a:srgbClr val="FDE53C"/>
          </p15:clr>
        </p15:guide>
        <p15:guide id="40" pos="2146">
          <p15:clr>
            <a:srgbClr val="FDE53C"/>
          </p15:clr>
        </p15:guide>
        <p15:guide id="41" pos="2633">
          <p15:clr>
            <a:srgbClr val="FDE53C"/>
          </p15:clr>
        </p15:guide>
        <p15:guide id="42" pos="3606">
          <p15:clr>
            <a:srgbClr val="FDE53C"/>
          </p15:clr>
        </p15:guide>
        <p15:guide id="43" pos="4093">
          <p15:clr>
            <a:srgbClr val="FDE53C"/>
          </p15:clr>
        </p15:guide>
        <p15:guide id="44" pos="4580">
          <p15:clr>
            <a:srgbClr val="FDE53C"/>
          </p15:clr>
        </p15:guide>
        <p15:guide id="45" pos="5067">
          <p15:clr>
            <a:srgbClr val="FDE53C"/>
          </p15:clr>
        </p15:guide>
        <p15:guide id="46" pos="5553">
          <p15:clr>
            <a:srgbClr val="FDE53C"/>
          </p15:clr>
        </p15:guide>
        <p15:guide id="47" orient="horz" pos="1185">
          <p15:clr>
            <a:srgbClr val="FBAE4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vmlDrawing" Target="../drawings/vmlDrawing12.v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tags" Target="../tags/tag26.xml"/><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tags" Target="../tags/tag25.xml"/><Relationship Id="rId1" Type="http://schemas.openxmlformats.org/officeDocument/2006/relationships/vmlDrawing" Target="../drawings/vmlDrawing13.vml"/><Relationship Id="rId6" Type="http://schemas.openxmlformats.org/officeDocument/2006/relationships/image" Target="../media/image1.emf"/><Relationship Id="rId11" Type="http://schemas.openxmlformats.org/officeDocument/2006/relationships/image" Target="../media/image37.png"/><Relationship Id="rId5" Type="http://schemas.openxmlformats.org/officeDocument/2006/relationships/oleObject" Target="../embeddings/oleObject13.bin"/><Relationship Id="rId10" Type="http://schemas.openxmlformats.org/officeDocument/2006/relationships/image" Target="../media/image36.png"/><Relationship Id="rId4" Type="http://schemas.openxmlformats.org/officeDocument/2006/relationships/slideLayout" Target="../slideLayouts/slideLayout17.xml"/><Relationship Id="rId9"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image" Target="../media/image1.emf"/><Relationship Id="rId5" Type="http://schemas.openxmlformats.org/officeDocument/2006/relationships/oleObject" Target="../embeddings/oleObject14.bin"/><Relationship Id="rId4"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tags" Target="../tags/tag30.xml"/><Relationship Id="rId7" Type="http://schemas.openxmlformats.org/officeDocument/2006/relationships/image" Target="../media/image1.emf"/><Relationship Id="rId2" Type="http://schemas.openxmlformats.org/officeDocument/2006/relationships/tags" Target="../tags/tag29.xml"/><Relationship Id="rId1" Type="http://schemas.openxmlformats.org/officeDocument/2006/relationships/vmlDrawing" Target="../drawings/vmlDrawing15.vml"/><Relationship Id="rId6" Type="http://schemas.openxmlformats.org/officeDocument/2006/relationships/oleObject" Target="../embeddings/oleObject15.bin"/><Relationship Id="rId5" Type="http://schemas.openxmlformats.org/officeDocument/2006/relationships/slideLayout" Target="../slideLayouts/slideLayout17.xml"/><Relationship Id="rId4" Type="http://schemas.openxmlformats.org/officeDocument/2006/relationships/tags" Target="../tags/tag31.xml"/></Relationships>
</file>

<file path=ppt/slides/_rels/slide14.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vmlDrawing" Target="../drawings/vmlDrawing16.vml"/><Relationship Id="rId6" Type="http://schemas.openxmlformats.org/officeDocument/2006/relationships/image" Target="../media/image1.emf"/><Relationship Id="rId5" Type="http://schemas.openxmlformats.org/officeDocument/2006/relationships/oleObject" Target="../embeddings/oleObject16.bin"/><Relationship Id="rId4"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image" Target="../media/image1.emf"/><Relationship Id="rId2" Type="http://schemas.openxmlformats.org/officeDocument/2006/relationships/tags" Target="../tags/tag34.xml"/><Relationship Id="rId1" Type="http://schemas.openxmlformats.org/officeDocument/2006/relationships/vmlDrawing" Target="../drawings/vmlDrawing17.vml"/><Relationship Id="rId6" Type="http://schemas.openxmlformats.org/officeDocument/2006/relationships/oleObject" Target="../embeddings/oleObject17.bin"/><Relationship Id="rId5" Type="http://schemas.openxmlformats.org/officeDocument/2006/relationships/notesSlide" Target="../notesSlides/notesSlide4.xml"/><Relationship Id="rId4"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tags" Target="../tags/tag47.xml"/><Relationship Id="rId18" Type="http://schemas.openxmlformats.org/officeDocument/2006/relationships/tags" Target="../tags/tag52.xml"/><Relationship Id="rId26" Type="http://schemas.openxmlformats.org/officeDocument/2006/relationships/image" Target="../media/image1.emf"/><Relationship Id="rId3" Type="http://schemas.openxmlformats.org/officeDocument/2006/relationships/tags" Target="../tags/tag37.xml"/><Relationship Id="rId21" Type="http://schemas.openxmlformats.org/officeDocument/2006/relationships/tags" Target="../tags/tag55.xml"/><Relationship Id="rId7" Type="http://schemas.openxmlformats.org/officeDocument/2006/relationships/tags" Target="../tags/tag41.xml"/><Relationship Id="rId12" Type="http://schemas.openxmlformats.org/officeDocument/2006/relationships/tags" Target="../tags/tag46.xml"/><Relationship Id="rId17" Type="http://schemas.openxmlformats.org/officeDocument/2006/relationships/tags" Target="../tags/tag51.xml"/><Relationship Id="rId25" Type="http://schemas.openxmlformats.org/officeDocument/2006/relationships/oleObject" Target="../embeddings/oleObject18.bin"/><Relationship Id="rId2" Type="http://schemas.openxmlformats.org/officeDocument/2006/relationships/tags" Target="../tags/tag36.xml"/><Relationship Id="rId16" Type="http://schemas.openxmlformats.org/officeDocument/2006/relationships/tags" Target="../tags/tag50.xml"/><Relationship Id="rId20" Type="http://schemas.openxmlformats.org/officeDocument/2006/relationships/tags" Target="../tags/tag54.xml"/><Relationship Id="rId1" Type="http://schemas.openxmlformats.org/officeDocument/2006/relationships/vmlDrawing" Target="../drawings/vmlDrawing18.vml"/><Relationship Id="rId6" Type="http://schemas.openxmlformats.org/officeDocument/2006/relationships/tags" Target="../tags/tag40.xml"/><Relationship Id="rId11" Type="http://schemas.openxmlformats.org/officeDocument/2006/relationships/tags" Target="../tags/tag45.xml"/><Relationship Id="rId24" Type="http://schemas.openxmlformats.org/officeDocument/2006/relationships/slideLayout" Target="../slideLayouts/slideLayout17.xml"/><Relationship Id="rId5" Type="http://schemas.openxmlformats.org/officeDocument/2006/relationships/tags" Target="../tags/tag39.xml"/><Relationship Id="rId15" Type="http://schemas.openxmlformats.org/officeDocument/2006/relationships/tags" Target="../tags/tag49.xml"/><Relationship Id="rId23" Type="http://schemas.openxmlformats.org/officeDocument/2006/relationships/tags" Target="../tags/tag57.xml"/><Relationship Id="rId10" Type="http://schemas.openxmlformats.org/officeDocument/2006/relationships/tags" Target="../tags/tag44.xml"/><Relationship Id="rId19" Type="http://schemas.openxmlformats.org/officeDocument/2006/relationships/tags" Target="../tags/tag53.xml"/><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tags" Target="../tags/tag48.xml"/><Relationship Id="rId22" Type="http://schemas.openxmlformats.org/officeDocument/2006/relationships/tags" Target="../tags/tag56.xml"/><Relationship Id="rId27" Type="http://schemas.openxmlformats.org/officeDocument/2006/relationships/chart" Target="../charts/chart4.xml"/></Relationships>
</file>

<file path=ppt/slides/_rels/slide2.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1.emf"/><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oleObject" Target="../embeddings/oleObject6.bin"/><Relationship Id="rId5" Type="http://schemas.openxmlformats.org/officeDocument/2006/relationships/notesSlide" Target="../notesSlides/notesSlide2.xml"/><Relationship Id="rId4"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tags" Target="../tags/tag14.xml"/><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tags" Target="../tags/tag13.xml"/><Relationship Id="rId1" Type="http://schemas.openxmlformats.org/officeDocument/2006/relationships/vmlDrawing" Target="../drawings/vmlDrawing7.vml"/><Relationship Id="rId6" Type="http://schemas.openxmlformats.org/officeDocument/2006/relationships/image" Target="../media/image1.emf"/><Relationship Id="rId11" Type="http://schemas.openxmlformats.org/officeDocument/2006/relationships/image" Target="../media/image23.png"/><Relationship Id="rId5" Type="http://schemas.openxmlformats.org/officeDocument/2006/relationships/oleObject" Target="../embeddings/oleObject7.bin"/><Relationship Id="rId10" Type="http://schemas.openxmlformats.org/officeDocument/2006/relationships/image" Target="../media/image22.png"/><Relationship Id="rId4" Type="http://schemas.openxmlformats.org/officeDocument/2006/relationships/slideLayout" Target="../slideLayouts/slideLayout9.xml"/><Relationship Id="rId9" Type="http://schemas.openxmlformats.org/officeDocument/2006/relationships/image" Target="../media/image21.png"/><Relationship Id="rId1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vmlDrawing" Target="../drawings/vmlDrawing8.v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18.xml"/><Relationship Id="rId7" Type="http://schemas.openxmlformats.org/officeDocument/2006/relationships/image" Target="../media/image1.emf"/><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oleObject" Target="../embeddings/oleObject9.bin"/><Relationship Id="rId11" Type="http://schemas.openxmlformats.org/officeDocument/2006/relationships/image" Target="../media/image30.png"/><Relationship Id="rId5" Type="http://schemas.openxmlformats.org/officeDocument/2006/relationships/notesSlide" Target="../notesSlides/notesSlide3.xml"/><Relationship Id="rId10" Type="http://schemas.openxmlformats.org/officeDocument/2006/relationships/image" Target="../media/image29.png"/><Relationship Id="rId4" Type="http://schemas.openxmlformats.org/officeDocument/2006/relationships/slideLayout" Target="../slideLayouts/slideLayout18.xml"/><Relationship Id="rId9" Type="http://schemas.openxmlformats.org/officeDocument/2006/relationships/image" Target="../media/image28.png"/></Relationships>
</file>

<file path=ppt/slides/_rels/slide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tags" Target="../tags/tag20.xml"/><Relationship Id="rId7" Type="http://schemas.openxmlformats.org/officeDocument/2006/relationships/image" Target="../media/image31.jpeg"/><Relationship Id="rId2" Type="http://schemas.openxmlformats.org/officeDocument/2006/relationships/tags" Target="../tags/tag19.xml"/><Relationship Id="rId1" Type="http://schemas.openxmlformats.org/officeDocument/2006/relationships/vmlDrawing" Target="../drawings/vmlDrawing10.vml"/><Relationship Id="rId6" Type="http://schemas.openxmlformats.org/officeDocument/2006/relationships/image" Target="../media/image1.emf"/><Relationship Id="rId5" Type="http://schemas.openxmlformats.org/officeDocument/2006/relationships/oleObject" Target="../embeddings/oleObject10.bin"/><Relationship Id="rId4"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21.png"/><Relationship Id="rId2" Type="http://schemas.openxmlformats.org/officeDocument/2006/relationships/tags" Target="../tags/tag21.xml"/><Relationship Id="rId1" Type="http://schemas.openxmlformats.org/officeDocument/2006/relationships/vmlDrawing" Target="../drawings/vmlDrawing11.v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30003576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75" name="think-cell Slide" r:id="rId5" imgW="501" imgH="502" progId="TCLayout.ActiveDocument.1">
                  <p:embed/>
                </p:oleObj>
              </mc:Choice>
              <mc:Fallback>
                <p:oleObj name="think-cell Slide" r:id="rId5" imgW="501" imgH="502"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p:custDataLst>
              <p:tags r:id="rId3"/>
            </p:custDataLst>
          </p:nvPr>
        </p:nvSpPr>
        <p:spPr>
          <a:xfrm>
            <a:off x="0" y="0"/>
            <a:ext cx="158750" cy="158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AU" sz="3000" dirty="0">
              <a:latin typeface="Montserrat SemiBold" panose="00000700000000000000" pitchFamily="2" charset="0"/>
              <a:ea typeface="+mj-ea"/>
              <a:cs typeface="+mj-cs"/>
              <a:sym typeface="Montserrat SemiBold" panose="00000700000000000000" pitchFamily="2" charset="0"/>
            </a:endParaRPr>
          </a:p>
        </p:txBody>
      </p:sp>
      <p:sp>
        <p:nvSpPr>
          <p:cNvPr id="5" name="Text Placeholder 4"/>
          <p:cNvSpPr>
            <a:spLocks noGrp="1"/>
          </p:cNvSpPr>
          <p:nvPr>
            <p:ph type="body" sz="quarter" idx="15"/>
          </p:nvPr>
        </p:nvSpPr>
        <p:spPr>
          <a:xfrm>
            <a:off x="263805" y="4048760"/>
            <a:ext cx="3687381" cy="904985"/>
          </a:xfrm>
        </p:spPr>
        <p:txBody>
          <a:bodyPr/>
          <a:lstStyle/>
          <a:p>
            <a:r>
              <a:rPr lang="en-AU" dirty="0"/>
              <a:t>Kelly Edmunds, Delivery Unit</a:t>
            </a:r>
          </a:p>
        </p:txBody>
      </p:sp>
      <p:sp>
        <p:nvSpPr>
          <p:cNvPr id="4" name="Title 3"/>
          <p:cNvSpPr>
            <a:spLocks noGrp="1"/>
          </p:cNvSpPr>
          <p:nvPr>
            <p:ph type="title"/>
          </p:nvPr>
        </p:nvSpPr>
        <p:spPr>
          <a:xfrm>
            <a:off x="263808" y="2823581"/>
            <a:ext cx="6265436" cy="1107996"/>
          </a:xfrm>
        </p:spPr>
        <p:txBody>
          <a:bodyPr/>
          <a:lstStyle/>
          <a:p>
            <a:r>
              <a:rPr lang="en-AU" dirty="0"/>
              <a:t>Reducing the administrative burden on schools</a:t>
            </a:r>
          </a:p>
        </p:txBody>
      </p:sp>
    </p:spTree>
    <p:extLst>
      <p:ext uri="{BB962C8B-B14F-4D97-AF65-F5344CB8AC3E}">
        <p14:creationId xmlns:p14="http://schemas.microsoft.com/office/powerpoint/2010/main" val="1516643777"/>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1466" y="265235"/>
          <a:ext cx="1466" cy="1466"/>
        </p:xfrm>
        <a:graphic>
          <a:graphicData uri="http://schemas.openxmlformats.org/presentationml/2006/ole">
            <mc:AlternateContent xmlns:mc="http://schemas.openxmlformats.org/markup-compatibility/2006">
              <mc:Choice xmlns:v="urn:schemas-microsoft-com:vml" Requires="v">
                <p:oleObj spid="_x0000_s32772" name="think-cell Slide" r:id="rId5" imgW="501" imgH="502" progId="TCLayout.ActiveDocument.1">
                  <p:embed/>
                </p:oleObj>
              </mc:Choice>
              <mc:Fallback>
                <p:oleObj name="think-cell Slide" r:id="rId5" imgW="501" imgH="502" progId="TCLayout.ActiveDocument.1">
                  <p:embed/>
                  <p:pic>
                    <p:nvPicPr>
                      <p:cNvPr id="6" name="Object 5" hidden="1"/>
                      <p:cNvPicPr/>
                      <p:nvPr/>
                    </p:nvPicPr>
                    <p:blipFill>
                      <a:blip r:embed="rId6"/>
                      <a:stretch>
                        <a:fillRect/>
                      </a:stretch>
                    </p:blipFill>
                    <p:spPr>
                      <a:xfrm>
                        <a:off x="1466" y="265235"/>
                        <a:ext cx="1466" cy="1466"/>
                      </a:xfrm>
                      <a:prstGeom prst="rect">
                        <a:avLst/>
                      </a:prstGeom>
                    </p:spPr>
                  </p:pic>
                </p:oleObj>
              </mc:Fallback>
            </mc:AlternateContent>
          </a:graphicData>
        </a:graphic>
      </p:graphicFrame>
      <p:sp>
        <p:nvSpPr>
          <p:cNvPr id="5" name="Rectangle 4" hidden="1"/>
          <p:cNvSpPr/>
          <p:nvPr>
            <p:custDataLst>
              <p:tags r:id="rId3"/>
            </p:custDataLst>
          </p:nvPr>
        </p:nvSpPr>
        <p:spPr>
          <a:xfrm>
            <a:off x="0" y="263769"/>
            <a:ext cx="146538" cy="1465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n-AU" sz="3322" b="1" dirty="0">
              <a:latin typeface="Montserrat" panose="00000500000000000000"/>
              <a:ea typeface="+mj-ea"/>
              <a:cs typeface="+mj-cs"/>
              <a:sym typeface="Montserrat" panose="00000500000000000000"/>
            </a:endParaRPr>
          </a:p>
        </p:txBody>
      </p:sp>
      <p:grpSp>
        <p:nvGrpSpPr>
          <p:cNvPr id="34" name="Group 33"/>
          <p:cNvGrpSpPr/>
          <p:nvPr/>
        </p:nvGrpSpPr>
        <p:grpSpPr>
          <a:xfrm>
            <a:off x="291902" y="2285807"/>
            <a:ext cx="8556274" cy="699243"/>
            <a:chOff x="337039" y="2044263"/>
            <a:chExt cx="9411983" cy="463598"/>
          </a:xfrm>
          <a:solidFill>
            <a:srgbClr val="19233E"/>
          </a:solidFill>
        </p:grpSpPr>
        <p:sp>
          <p:nvSpPr>
            <p:cNvPr id="31" name="Chevron 30"/>
            <p:cNvSpPr/>
            <p:nvPr/>
          </p:nvSpPr>
          <p:spPr>
            <a:xfrm>
              <a:off x="7121022" y="2044263"/>
              <a:ext cx="2628000" cy="463598"/>
            </a:xfrm>
            <a:prstGeom prst="chevr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r>
                <a:rPr lang="en-AU" sz="1662" dirty="0">
                  <a:solidFill>
                    <a:schemeClr val="bg1"/>
                  </a:solidFill>
                </a:rPr>
                <a:t>Embed &amp; </a:t>
              </a:r>
              <a:br>
                <a:rPr lang="en-AU" sz="1662" dirty="0">
                  <a:solidFill>
                    <a:schemeClr val="bg1"/>
                  </a:solidFill>
                </a:rPr>
              </a:br>
              <a:r>
                <a:rPr lang="en-AU" sz="1662" dirty="0">
                  <a:solidFill>
                    <a:schemeClr val="bg1"/>
                  </a:solidFill>
                </a:rPr>
                <a:t>monitor</a:t>
              </a:r>
            </a:p>
          </p:txBody>
        </p:sp>
        <p:sp>
          <p:nvSpPr>
            <p:cNvPr id="29" name="Pentagon 28"/>
            <p:cNvSpPr/>
            <p:nvPr/>
          </p:nvSpPr>
          <p:spPr>
            <a:xfrm>
              <a:off x="337039" y="2044263"/>
              <a:ext cx="2628000" cy="463598"/>
            </a:xfrm>
            <a:prstGeom prst="homePlat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r>
                <a:rPr lang="en-AU" sz="1662" dirty="0"/>
                <a:t>Plan &amp; </a:t>
              </a:r>
              <a:br>
                <a:rPr lang="en-AU" sz="1662" dirty="0"/>
              </a:br>
              <a:r>
                <a:rPr lang="en-AU" sz="1662" dirty="0"/>
                <a:t>prioritise</a:t>
              </a:r>
            </a:p>
          </p:txBody>
        </p:sp>
        <p:sp>
          <p:nvSpPr>
            <p:cNvPr id="28" name="Chevron 27"/>
            <p:cNvSpPr/>
            <p:nvPr/>
          </p:nvSpPr>
          <p:spPr>
            <a:xfrm>
              <a:off x="2598367" y="2044263"/>
              <a:ext cx="2628000" cy="463598"/>
            </a:xfrm>
            <a:prstGeom prst="chevr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r>
                <a:rPr lang="en-AU" sz="1662" dirty="0">
                  <a:solidFill>
                    <a:schemeClr val="bg1"/>
                  </a:solidFill>
                </a:rPr>
                <a:t>Design, pilot </a:t>
              </a:r>
              <a:br>
                <a:rPr lang="en-AU" sz="1662" dirty="0">
                  <a:solidFill>
                    <a:schemeClr val="bg1"/>
                  </a:solidFill>
                </a:rPr>
              </a:br>
              <a:r>
                <a:rPr lang="en-AU" sz="1662" dirty="0">
                  <a:solidFill>
                    <a:schemeClr val="bg1"/>
                  </a:solidFill>
                </a:rPr>
                <a:t>&amp; iterate</a:t>
              </a:r>
            </a:p>
          </p:txBody>
        </p:sp>
        <p:sp>
          <p:nvSpPr>
            <p:cNvPr id="30" name="Chevron 29"/>
            <p:cNvSpPr/>
            <p:nvPr/>
          </p:nvSpPr>
          <p:spPr>
            <a:xfrm>
              <a:off x="4859695" y="2044263"/>
              <a:ext cx="2628000" cy="463598"/>
            </a:xfrm>
            <a:prstGeom prst="chevron">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r>
                <a:rPr lang="en-AU" sz="1662" dirty="0">
                  <a:solidFill>
                    <a:schemeClr val="bg1"/>
                  </a:solidFill>
                </a:rPr>
                <a:t>Train &amp; implement</a:t>
              </a:r>
            </a:p>
          </p:txBody>
        </p:sp>
      </p:grpSp>
      <p:sp>
        <p:nvSpPr>
          <p:cNvPr id="18" name="TextBox 17"/>
          <p:cNvSpPr txBox="1"/>
          <p:nvPr/>
        </p:nvSpPr>
        <p:spPr>
          <a:xfrm>
            <a:off x="291902" y="3202902"/>
            <a:ext cx="2049613" cy="2291458"/>
          </a:xfrm>
          <a:prstGeom prst="rect">
            <a:avLst/>
          </a:prstGeom>
          <a:noFill/>
        </p:spPr>
        <p:txBody>
          <a:bodyPr wrap="square" lIns="0" tIns="0" rIns="0" bIns="0" rtlCol="0">
            <a:noAutofit/>
          </a:bodyPr>
          <a:lstStyle/>
          <a:p>
            <a:pPr marL="332316" indent="-166158">
              <a:spcAft>
                <a:spcPts val="738"/>
              </a:spcAft>
              <a:buFont typeface="Arial" panose="020B0604020202020204" pitchFamily="34" charset="0"/>
              <a:buChar char="•"/>
            </a:pPr>
            <a:r>
              <a:rPr lang="en-AU" sz="1292" dirty="0"/>
              <a:t>Consult with schools on their pain points</a:t>
            </a:r>
          </a:p>
          <a:p>
            <a:pPr marL="332316" indent="-166158">
              <a:spcAft>
                <a:spcPts val="738"/>
              </a:spcAft>
              <a:buFont typeface="Arial" panose="020B0604020202020204" pitchFamily="34" charset="0"/>
              <a:buChar char="•"/>
            </a:pPr>
            <a:r>
              <a:rPr lang="en-AU" sz="1292" dirty="0"/>
              <a:t>Define outcomes and how schools will benefit</a:t>
            </a:r>
          </a:p>
          <a:p>
            <a:pPr marL="332316" indent="-166158">
              <a:spcAft>
                <a:spcPts val="738"/>
              </a:spcAft>
              <a:buFont typeface="Arial" panose="020B0604020202020204" pitchFamily="34" charset="0"/>
              <a:buChar char="•"/>
            </a:pPr>
            <a:r>
              <a:rPr lang="en-AU" sz="1292" dirty="0"/>
              <a:t>Estimate time impact </a:t>
            </a:r>
          </a:p>
          <a:p>
            <a:pPr marL="332316" indent="-166158">
              <a:spcAft>
                <a:spcPts val="738"/>
              </a:spcAft>
              <a:buFont typeface="Arial" panose="020B0604020202020204" pitchFamily="34" charset="0"/>
              <a:buChar char="•"/>
            </a:pPr>
            <a:r>
              <a:rPr lang="en-AU" sz="1292" dirty="0"/>
              <a:t>Coordinate and prioritise within and across divisions using master schedule</a:t>
            </a:r>
          </a:p>
        </p:txBody>
      </p:sp>
      <p:grpSp>
        <p:nvGrpSpPr>
          <p:cNvPr id="2" name="Group 1"/>
          <p:cNvGrpSpPr/>
          <p:nvPr/>
        </p:nvGrpSpPr>
        <p:grpSpPr>
          <a:xfrm>
            <a:off x="2388983" y="2980196"/>
            <a:ext cx="4117590" cy="2514164"/>
            <a:chOff x="2588064" y="2823279"/>
            <a:chExt cx="4460723" cy="3456000"/>
          </a:xfrm>
        </p:grpSpPr>
        <p:cxnSp>
          <p:nvCxnSpPr>
            <p:cNvPr id="38" name="Straight Connector 37"/>
            <p:cNvCxnSpPr/>
            <p:nvPr/>
          </p:nvCxnSpPr>
          <p:spPr>
            <a:xfrm flipH="1">
              <a:off x="2588064" y="2823279"/>
              <a:ext cx="1" cy="345600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4823116" y="2823279"/>
              <a:ext cx="1" cy="345600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7048786" y="2823279"/>
              <a:ext cx="1" cy="345600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41" name="TextBox 40"/>
          <p:cNvSpPr txBox="1"/>
          <p:nvPr/>
        </p:nvSpPr>
        <p:spPr>
          <a:xfrm>
            <a:off x="2388980" y="3202902"/>
            <a:ext cx="2049613" cy="2291458"/>
          </a:xfrm>
          <a:prstGeom prst="rect">
            <a:avLst/>
          </a:prstGeom>
          <a:noFill/>
        </p:spPr>
        <p:txBody>
          <a:bodyPr wrap="square" lIns="0" tIns="0" rIns="0" bIns="0" rtlCol="0">
            <a:noAutofit/>
          </a:bodyPr>
          <a:lstStyle/>
          <a:p>
            <a:pPr marL="332316" indent="-166158">
              <a:spcAft>
                <a:spcPts val="738"/>
              </a:spcAft>
              <a:buFont typeface="Arial" panose="020B0604020202020204" pitchFamily="34" charset="0"/>
              <a:buChar char="•"/>
            </a:pPr>
            <a:r>
              <a:rPr lang="en-AU" sz="1292" dirty="0"/>
              <a:t>Design change with and for schools</a:t>
            </a:r>
          </a:p>
          <a:p>
            <a:pPr marL="332316" indent="-166158">
              <a:spcAft>
                <a:spcPts val="738"/>
              </a:spcAft>
              <a:buFont typeface="Arial" panose="020B0604020202020204" pitchFamily="34" charset="0"/>
              <a:buChar char="•"/>
            </a:pPr>
            <a:r>
              <a:rPr lang="en-AU" sz="1292" dirty="0"/>
              <a:t>Pilot change</a:t>
            </a:r>
          </a:p>
          <a:p>
            <a:pPr marL="332316" indent="-166158">
              <a:spcAft>
                <a:spcPts val="738"/>
              </a:spcAft>
              <a:buFont typeface="Arial" panose="020B0604020202020204" pitchFamily="34" charset="0"/>
              <a:buChar char="•"/>
            </a:pPr>
            <a:r>
              <a:rPr lang="en-AU" sz="1292" dirty="0"/>
              <a:t>Iterate based on feedback and take the time to get it right</a:t>
            </a:r>
          </a:p>
          <a:p>
            <a:pPr marL="332316" indent="-166158">
              <a:spcAft>
                <a:spcPts val="738"/>
              </a:spcAft>
              <a:buFont typeface="Arial" panose="020B0604020202020204" pitchFamily="34" charset="0"/>
              <a:buChar char="•"/>
            </a:pPr>
            <a:r>
              <a:rPr lang="en-AU" sz="1292" dirty="0"/>
              <a:t>Verify time impact</a:t>
            </a:r>
          </a:p>
        </p:txBody>
      </p:sp>
      <p:sp>
        <p:nvSpPr>
          <p:cNvPr id="42" name="TextBox 41"/>
          <p:cNvSpPr txBox="1"/>
          <p:nvPr/>
        </p:nvSpPr>
        <p:spPr>
          <a:xfrm>
            <a:off x="4452107" y="3202902"/>
            <a:ext cx="2049613" cy="2291458"/>
          </a:xfrm>
          <a:prstGeom prst="rect">
            <a:avLst/>
          </a:prstGeom>
          <a:noFill/>
        </p:spPr>
        <p:txBody>
          <a:bodyPr wrap="square" lIns="0" tIns="0" rIns="0" bIns="0" rtlCol="0">
            <a:noAutofit/>
          </a:bodyPr>
          <a:lstStyle/>
          <a:p>
            <a:pPr marL="332316" indent="-166158">
              <a:spcAft>
                <a:spcPts val="738"/>
              </a:spcAft>
              <a:buFont typeface="Arial" panose="020B0604020202020204" pitchFamily="34" charset="0"/>
              <a:buChar char="•"/>
            </a:pPr>
            <a:r>
              <a:rPr lang="en-AU" sz="1292" dirty="0"/>
              <a:t>Clearly communicate change to schools </a:t>
            </a:r>
          </a:p>
          <a:p>
            <a:pPr marL="332316" indent="-166158">
              <a:spcAft>
                <a:spcPts val="738"/>
              </a:spcAft>
              <a:buFont typeface="Arial" panose="020B0604020202020204" pitchFamily="34" charset="0"/>
              <a:buChar char="•"/>
            </a:pPr>
            <a:r>
              <a:rPr lang="en-AU" sz="1292" dirty="0"/>
              <a:t>Ensure appropriate training and support to embed change</a:t>
            </a:r>
          </a:p>
          <a:p>
            <a:pPr marL="332316" indent="-166158">
              <a:spcAft>
                <a:spcPts val="738"/>
              </a:spcAft>
              <a:buFont typeface="Arial" panose="020B0604020202020204" pitchFamily="34" charset="0"/>
              <a:buChar char="•"/>
            </a:pPr>
            <a:r>
              <a:rPr lang="en-AU" sz="1292" dirty="0"/>
              <a:t>Deliver change</a:t>
            </a:r>
          </a:p>
        </p:txBody>
      </p:sp>
      <p:sp>
        <p:nvSpPr>
          <p:cNvPr id="43" name="TextBox 42"/>
          <p:cNvSpPr txBox="1"/>
          <p:nvPr/>
        </p:nvSpPr>
        <p:spPr>
          <a:xfrm>
            <a:off x="6511424" y="3202902"/>
            <a:ext cx="2049613" cy="2291458"/>
          </a:xfrm>
          <a:prstGeom prst="rect">
            <a:avLst/>
          </a:prstGeom>
          <a:noFill/>
        </p:spPr>
        <p:txBody>
          <a:bodyPr wrap="square" lIns="0" tIns="0" rIns="0" bIns="0" rtlCol="0">
            <a:noAutofit/>
          </a:bodyPr>
          <a:lstStyle/>
          <a:p>
            <a:pPr marL="332316" indent="-166158">
              <a:spcAft>
                <a:spcPts val="738"/>
              </a:spcAft>
              <a:buFont typeface="Arial" panose="020B0604020202020204" pitchFamily="34" charset="0"/>
              <a:buChar char="•"/>
            </a:pPr>
            <a:r>
              <a:rPr lang="en-AU" sz="1292" dirty="0"/>
              <a:t>Establish monitoring and evaluation</a:t>
            </a:r>
          </a:p>
          <a:p>
            <a:pPr marL="332316" indent="-166158">
              <a:spcAft>
                <a:spcPts val="738"/>
              </a:spcAft>
              <a:buFont typeface="Arial" panose="020B0604020202020204" pitchFamily="34" charset="0"/>
              <a:buChar char="•"/>
            </a:pPr>
            <a:r>
              <a:rPr lang="en-AU" sz="1292" dirty="0"/>
              <a:t>Determine if outcomes are being delivered and refine as needed</a:t>
            </a:r>
          </a:p>
          <a:p>
            <a:pPr marL="332316" indent="-166158">
              <a:spcAft>
                <a:spcPts val="738"/>
              </a:spcAft>
              <a:buFont typeface="Arial" panose="020B0604020202020204" pitchFamily="34" charset="0"/>
              <a:buChar char="•"/>
            </a:pPr>
            <a:r>
              <a:rPr lang="en-AU" sz="1292" dirty="0"/>
              <a:t>Ensure change is embedded in DoE and with schools</a:t>
            </a:r>
          </a:p>
          <a:p>
            <a:pPr marL="332316" indent="-166158">
              <a:spcAft>
                <a:spcPts val="738"/>
              </a:spcAft>
              <a:buFont typeface="Arial" panose="020B0604020202020204" pitchFamily="34" charset="0"/>
              <a:buChar char="•"/>
            </a:pPr>
            <a:endParaRPr lang="en-AU" sz="1292" dirty="0"/>
          </a:p>
        </p:txBody>
      </p:sp>
      <p:sp>
        <p:nvSpPr>
          <p:cNvPr id="44" name="Content Placeholder 22"/>
          <p:cNvSpPr txBox="1">
            <a:spLocks/>
          </p:cNvSpPr>
          <p:nvPr/>
        </p:nvSpPr>
        <p:spPr>
          <a:xfrm>
            <a:off x="202445" y="2212301"/>
            <a:ext cx="269137" cy="269137"/>
          </a:xfrm>
          <a:prstGeom prst="ellipse">
            <a:avLst/>
          </a:prstGeom>
          <a:solidFill>
            <a:srgbClr val="19233E"/>
          </a:solidFill>
          <a:ln>
            <a:solidFill>
              <a:schemeClr val="bg1"/>
            </a:solidFill>
          </a:ln>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477" dirty="0">
                <a:solidFill>
                  <a:schemeClr val="bg1"/>
                </a:solidFill>
              </a:rPr>
              <a:t>1</a:t>
            </a:r>
          </a:p>
        </p:txBody>
      </p:sp>
      <p:sp>
        <p:nvSpPr>
          <p:cNvPr id="45" name="Content Placeholder 22"/>
          <p:cNvSpPr txBox="1">
            <a:spLocks/>
          </p:cNvSpPr>
          <p:nvPr/>
        </p:nvSpPr>
        <p:spPr>
          <a:xfrm>
            <a:off x="2287999" y="2212301"/>
            <a:ext cx="269137" cy="269137"/>
          </a:xfrm>
          <a:prstGeom prst="ellipse">
            <a:avLst/>
          </a:prstGeom>
          <a:solidFill>
            <a:srgbClr val="19233E"/>
          </a:solidFill>
          <a:ln>
            <a:solidFill>
              <a:schemeClr val="bg1"/>
            </a:solidFill>
          </a:ln>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477" dirty="0">
                <a:solidFill>
                  <a:schemeClr val="bg1"/>
                </a:solidFill>
              </a:rPr>
              <a:t>2</a:t>
            </a:r>
          </a:p>
        </p:txBody>
      </p:sp>
      <p:sp>
        <p:nvSpPr>
          <p:cNvPr id="46" name="Content Placeholder 22"/>
          <p:cNvSpPr txBox="1">
            <a:spLocks/>
          </p:cNvSpPr>
          <p:nvPr/>
        </p:nvSpPr>
        <p:spPr>
          <a:xfrm>
            <a:off x="4373553" y="2212301"/>
            <a:ext cx="269137" cy="269137"/>
          </a:xfrm>
          <a:prstGeom prst="ellipse">
            <a:avLst/>
          </a:prstGeom>
          <a:solidFill>
            <a:srgbClr val="19233E"/>
          </a:solidFill>
          <a:ln>
            <a:solidFill>
              <a:schemeClr val="bg1"/>
            </a:solidFill>
          </a:ln>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477" dirty="0">
                <a:solidFill>
                  <a:schemeClr val="bg1"/>
                </a:solidFill>
              </a:rPr>
              <a:t>3</a:t>
            </a:r>
          </a:p>
        </p:txBody>
      </p:sp>
      <p:sp>
        <p:nvSpPr>
          <p:cNvPr id="47" name="Content Placeholder 22"/>
          <p:cNvSpPr txBox="1">
            <a:spLocks/>
          </p:cNvSpPr>
          <p:nvPr/>
        </p:nvSpPr>
        <p:spPr>
          <a:xfrm>
            <a:off x="6459107" y="2212301"/>
            <a:ext cx="269137" cy="269137"/>
          </a:xfrm>
          <a:prstGeom prst="ellipse">
            <a:avLst/>
          </a:prstGeom>
          <a:solidFill>
            <a:srgbClr val="19233E"/>
          </a:solidFill>
          <a:ln>
            <a:solidFill>
              <a:schemeClr val="bg1"/>
            </a:solidFill>
          </a:ln>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477" dirty="0">
                <a:solidFill>
                  <a:schemeClr val="bg1"/>
                </a:solidFill>
              </a:rPr>
              <a:t>4</a:t>
            </a:r>
          </a:p>
        </p:txBody>
      </p:sp>
      <p:sp>
        <p:nvSpPr>
          <p:cNvPr id="26" name="Title 2"/>
          <p:cNvSpPr txBox="1">
            <a:spLocks/>
          </p:cNvSpPr>
          <p:nvPr/>
        </p:nvSpPr>
        <p:spPr>
          <a:xfrm>
            <a:off x="291902" y="767255"/>
            <a:ext cx="8560196" cy="824851"/>
          </a:xfrm>
          <a:prstGeom prst="rect">
            <a:avLst/>
          </a:prstGeom>
        </p:spPr>
        <p:txBody>
          <a:bodyPr vert="horz" wrap="square" lIns="0" tIns="0" rIns="0" bIns="0" rtlCol="0" anchor="ctr">
            <a:noAutofit/>
          </a:bodyPr>
          <a:lstStyle>
            <a:lvl1pPr algn="l" defTabSz="914374" rtl="0" eaLnBrk="1" latinLnBrk="0" hangingPunct="1">
              <a:lnSpc>
                <a:spcPct val="90000"/>
              </a:lnSpc>
              <a:spcBef>
                <a:spcPct val="0"/>
              </a:spcBef>
              <a:buNone/>
              <a:defRPr sz="3599" b="1" i="0" kern="1200">
                <a:solidFill>
                  <a:schemeClr val="tx2"/>
                </a:solidFill>
                <a:latin typeface="Montserrat" pitchFamily="2" charset="77"/>
                <a:ea typeface="+mj-ea"/>
                <a:cs typeface="+mj-cs"/>
              </a:defRPr>
            </a:lvl1pPr>
          </a:lstStyle>
          <a:p>
            <a:pPr defTabSz="514337"/>
            <a:r>
              <a:rPr lang="en-AU" sz="2400" b="0" dirty="0">
                <a:latin typeface="Montserrat SemiBold" panose="00000700000000000000" pitchFamily="2" charset="0"/>
              </a:rPr>
              <a:t>What does this look like for teams delivering change?</a:t>
            </a:r>
          </a:p>
        </p:txBody>
      </p:sp>
    </p:spTree>
    <p:extLst>
      <p:ext uri="{BB962C8B-B14F-4D97-AF65-F5344CB8AC3E}">
        <p14:creationId xmlns:p14="http://schemas.microsoft.com/office/powerpoint/2010/main" val="292826323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1466" y="265235"/>
          <a:ext cx="1466" cy="1466"/>
        </p:xfrm>
        <a:graphic>
          <a:graphicData uri="http://schemas.openxmlformats.org/presentationml/2006/ole">
            <mc:AlternateContent xmlns:mc="http://schemas.openxmlformats.org/markup-compatibility/2006">
              <mc:Choice xmlns:v="urn:schemas-microsoft-com:vml" Requires="v">
                <p:oleObj spid="_x0000_s31748" name="think-cell Slide" r:id="rId5" imgW="501" imgH="502" progId="TCLayout.ActiveDocument.1">
                  <p:embed/>
                </p:oleObj>
              </mc:Choice>
              <mc:Fallback>
                <p:oleObj name="think-cell Slide" r:id="rId5" imgW="501" imgH="502" progId="TCLayout.ActiveDocument.1">
                  <p:embed/>
                  <p:pic>
                    <p:nvPicPr>
                      <p:cNvPr id="6" name="Object 5" hidden="1"/>
                      <p:cNvPicPr/>
                      <p:nvPr/>
                    </p:nvPicPr>
                    <p:blipFill>
                      <a:blip r:embed="rId6"/>
                      <a:stretch>
                        <a:fillRect/>
                      </a:stretch>
                    </p:blipFill>
                    <p:spPr>
                      <a:xfrm>
                        <a:off x="1466" y="265235"/>
                        <a:ext cx="1466" cy="1466"/>
                      </a:xfrm>
                      <a:prstGeom prst="rect">
                        <a:avLst/>
                      </a:prstGeom>
                    </p:spPr>
                  </p:pic>
                </p:oleObj>
              </mc:Fallback>
            </mc:AlternateContent>
          </a:graphicData>
        </a:graphic>
      </p:graphicFrame>
      <p:sp>
        <p:nvSpPr>
          <p:cNvPr id="5" name="Rectangle 4" hidden="1"/>
          <p:cNvSpPr/>
          <p:nvPr>
            <p:custDataLst>
              <p:tags r:id="rId3"/>
            </p:custDataLst>
          </p:nvPr>
        </p:nvSpPr>
        <p:spPr>
          <a:xfrm>
            <a:off x="0" y="263769"/>
            <a:ext cx="146538" cy="1465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n-AU" sz="3322" b="1" dirty="0">
              <a:latin typeface="Montserrat"/>
              <a:ea typeface="+mj-ea"/>
              <a:cs typeface="+mj-cs"/>
              <a:sym typeface="Montserrat"/>
            </a:endParaRPr>
          </a:p>
        </p:txBody>
      </p:sp>
      <p:sp>
        <p:nvSpPr>
          <p:cNvPr id="7" name="Title 2"/>
          <p:cNvSpPr txBox="1">
            <a:spLocks/>
          </p:cNvSpPr>
          <p:nvPr/>
        </p:nvSpPr>
        <p:spPr>
          <a:xfrm>
            <a:off x="291902" y="937368"/>
            <a:ext cx="8560196" cy="345700"/>
          </a:xfrm>
          <a:prstGeom prst="rect">
            <a:avLst/>
          </a:prstGeom>
        </p:spPr>
        <p:txBody>
          <a:bodyPr vert="horz" wrap="square" lIns="0" tIns="0" rIns="0" bIns="0" rtlCol="0" anchor="ctr">
            <a:noAutofit/>
          </a:bodyPr>
          <a:lstStyle>
            <a:lvl1pPr algn="l" defTabSz="914374" rtl="0" eaLnBrk="1" latinLnBrk="0" hangingPunct="1">
              <a:lnSpc>
                <a:spcPct val="90000"/>
              </a:lnSpc>
              <a:spcBef>
                <a:spcPct val="0"/>
              </a:spcBef>
              <a:buNone/>
              <a:defRPr sz="3599" b="1" i="0" kern="1200">
                <a:solidFill>
                  <a:schemeClr val="tx2"/>
                </a:solidFill>
                <a:latin typeface="Montserrat" pitchFamily="2" charset="77"/>
                <a:ea typeface="+mj-ea"/>
                <a:cs typeface="+mj-cs"/>
              </a:defRPr>
            </a:lvl1pPr>
          </a:lstStyle>
          <a:p>
            <a:pPr defTabSz="514337"/>
            <a:r>
              <a:rPr lang="en-AU" sz="2800" b="0" dirty="0">
                <a:latin typeface="Montserrat SemiBold" panose="00000700000000000000" pitchFamily="2" charset="0"/>
              </a:rPr>
              <a:t>School time matters and we are counting every hour we save</a:t>
            </a:r>
          </a:p>
        </p:txBody>
      </p:sp>
      <p:grpSp>
        <p:nvGrpSpPr>
          <p:cNvPr id="30" name="Group 29"/>
          <p:cNvGrpSpPr/>
          <p:nvPr/>
        </p:nvGrpSpPr>
        <p:grpSpPr>
          <a:xfrm>
            <a:off x="8471939" y="341384"/>
            <a:ext cx="601515" cy="601477"/>
            <a:chOff x="9177934" y="84083"/>
            <a:chExt cx="651641" cy="651600"/>
          </a:xfrm>
        </p:grpSpPr>
        <p:sp>
          <p:nvSpPr>
            <p:cNvPr id="9" name="Oval 8"/>
            <p:cNvSpPr/>
            <p:nvPr/>
          </p:nvSpPr>
          <p:spPr>
            <a:xfrm>
              <a:off x="9177934" y="84083"/>
              <a:ext cx="651641" cy="651600"/>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pic>
          <p:nvPicPr>
            <p:cNvPr id="10" name="Picture 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323754" y="229883"/>
              <a:ext cx="360000" cy="360000"/>
            </a:xfrm>
            <a:prstGeom prst="rect">
              <a:avLst/>
            </a:prstGeom>
          </p:spPr>
        </p:pic>
      </p:grpSp>
      <p:sp>
        <p:nvSpPr>
          <p:cNvPr id="11" name="Rectangle 10"/>
          <p:cNvSpPr>
            <a:spLocks/>
          </p:cNvSpPr>
          <p:nvPr/>
        </p:nvSpPr>
        <p:spPr>
          <a:xfrm>
            <a:off x="647643" y="5287363"/>
            <a:ext cx="7778958" cy="546945"/>
          </a:xfrm>
          <a:prstGeom prst="rect">
            <a:avLst/>
          </a:prstGeom>
          <a:solidFill>
            <a:srgbClr val="19233E"/>
          </a:solidFill>
        </p:spPr>
        <p:txBody>
          <a:bodyPr wrap="square">
            <a:spAutoFit/>
          </a:bodyPr>
          <a:lstStyle/>
          <a:p>
            <a:pPr algn="ctr"/>
            <a:r>
              <a:rPr lang="en-AU" sz="1477" b="1" dirty="0">
                <a:solidFill>
                  <a:schemeClr val="bg1"/>
                </a:solidFill>
                <a:latin typeface="+mj-lt"/>
              </a:rPr>
              <a:t>School time counts. We are tracking every hour we give back to schools to focus on their core business of teaching, leading and supporting our students</a:t>
            </a:r>
          </a:p>
        </p:txBody>
      </p:sp>
      <p:grpSp>
        <p:nvGrpSpPr>
          <p:cNvPr id="12" name="Group 11"/>
          <p:cNvGrpSpPr/>
          <p:nvPr/>
        </p:nvGrpSpPr>
        <p:grpSpPr>
          <a:xfrm>
            <a:off x="883350" y="2413782"/>
            <a:ext cx="755012" cy="734560"/>
            <a:chOff x="1123950" y="2198370"/>
            <a:chExt cx="914400" cy="914400"/>
          </a:xfrm>
        </p:grpSpPr>
        <p:sp>
          <p:nvSpPr>
            <p:cNvPr id="4" name="Oval 3"/>
            <p:cNvSpPr/>
            <p:nvPr/>
          </p:nvSpPr>
          <p:spPr>
            <a:xfrm>
              <a:off x="1123950" y="2198370"/>
              <a:ext cx="914400" cy="91440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pic>
          <p:nvPicPr>
            <p:cNvPr id="8" name="Picture 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64814" y="2339234"/>
              <a:ext cx="632671" cy="632671"/>
            </a:xfrm>
            <a:prstGeom prst="rect">
              <a:avLst/>
            </a:prstGeom>
          </p:spPr>
        </p:pic>
      </p:grpSp>
      <p:sp>
        <p:nvSpPr>
          <p:cNvPr id="21" name="TextBox 20"/>
          <p:cNvSpPr txBox="1"/>
          <p:nvPr/>
        </p:nvSpPr>
        <p:spPr>
          <a:xfrm>
            <a:off x="6572222" y="3567725"/>
            <a:ext cx="1384189" cy="544883"/>
          </a:xfrm>
          <a:prstGeom prst="rect">
            <a:avLst/>
          </a:prstGeom>
          <a:noFill/>
        </p:spPr>
        <p:txBody>
          <a:bodyPr wrap="none" lIns="0" tIns="0" rIns="0" bIns="0" rtlCol="0">
            <a:noAutofit/>
          </a:bodyPr>
          <a:lstStyle/>
          <a:p>
            <a:pPr algn="ctr"/>
            <a:r>
              <a:rPr lang="en-AU" sz="2585" b="1" dirty="0">
                <a:solidFill>
                  <a:srgbClr val="19233E"/>
                </a:solidFill>
              </a:rPr>
              <a:t>345,000 hours </a:t>
            </a:r>
          </a:p>
          <a:p>
            <a:pPr algn="ctr"/>
            <a:r>
              <a:rPr lang="en-AU" sz="1292" dirty="0">
                <a:solidFill>
                  <a:srgbClr val="19233E"/>
                </a:solidFill>
              </a:rPr>
              <a:t>across the system</a:t>
            </a:r>
          </a:p>
        </p:txBody>
      </p:sp>
      <p:grpSp>
        <p:nvGrpSpPr>
          <p:cNvPr id="17" name="Group 16"/>
          <p:cNvGrpSpPr/>
          <p:nvPr/>
        </p:nvGrpSpPr>
        <p:grpSpPr>
          <a:xfrm>
            <a:off x="883349" y="4123540"/>
            <a:ext cx="2347806" cy="734560"/>
            <a:chOff x="883349" y="3261502"/>
            <a:chExt cx="2347806" cy="734560"/>
          </a:xfrm>
        </p:grpSpPr>
        <p:sp>
          <p:nvSpPr>
            <p:cNvPr id="16" name="Oval 15"/>
            <p:cNvSpPr/>
            <p:nvPr/>
          </p:nvSpPr>
          <p:spPr>
            <a:xfrm>
              <a:off x="883349" y="3261502"/>
              <a:ext cx="755012" cy="73456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pic>
          <p:nvPicPr>
            <p:cNvPr id="13" name="Picture 1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31768" y="3440574"/>
              <a:ext cx="458176" cy="445764"/>
            </a:xfrm>
            <a:prstGeom prst="rect">
              <a:avLst/>
            </a:prstGeom>
          </p:spPr>
        </p:pic>
        <p:sp>
          <p:nvSpPr>
            <p:cNvPr id="24" name="TextBox 23"/>
            <p:cNvSpPr txBox="1"/>
            <p:nvPr/>
          </p:nvSpPr>
          <p:spPr>
            <a:xfrm>
              <a:off x="1846966" y="3357180"/>
              <a:ext cx="1384189" cy="544883"/>
            </a:xfrm>
            <a:prstGeom prst="rect">
              <a:avLst/>
            </a:prstGeom>
            <a:noFill/>
          </p:spPr>
          <p:txBody>
            <a:bodyPr wrap="none" lIns="0" tIns="0" rIns="0" bIns="0" rtlCol="0">
              <a:noAutofit/>
            </a:bodyPr>
            <a:lstStyle/>
            <a:p>
              <a:pPr algn="l"/>
              <a:r>
                <a:rPr lang="en-AU" sz="2585" b="1" dirty="0">
                  <a:solidFill>
                    <a:srgbClr val="19233E"/>
                  </a:solidFill>
                </a:rPr>
                <a:t>2 hours </a:t>
              </a:r>
            </a:p>
            <a:p>
              <a:pPr algn="l"/>
              <a:r>
                <a:rPr lang="en-AU" sz="1292" dirty="0">
                  <a:solidFill>
                    <a:srgbClr val="19233E"/>
                  </a:solidFill>
                </a:rPr>
                <a:t>per teacher</a:t>
              </a:r>
            </a:p>
          </p:txBody>
        </p:sp>
      </p:grpSp>
      <p:grpSp>
        <p:nvGrpSpPr>
          <p:cNvPr id="15" name="Group 14"/>
          <p:cNvGrpSpPr/>
          <p:nvPr/>
        </p:nvGrpSpPr>
        <p:grpSpPr>
          <a:xfrm>
            <a:off x="883350" y="3268661"/>
            <a:ext cx="2347806" cy="734560"/>
            <a:chOff x="883349" y="4109220"/>
            <a:chExt cx="2347806" cy="734560"/>
          </a:xfrm>
        </p:grpSpPr>
        <p:sp>
          <p:nvSpPr>
            <p:cNvPr id="19" name="Oval 18"/>
            <p:cNvSpPr/>
            <p:nvPr/>
          </p:nvSpPr>
          <p:spPr>
            <a:xfrm>
              <a:off x="883349" y="4109220"/>
              <a:ext cx="755012" cy="73456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pic>
          <p:nvPicPr>
            <p:cNvPr id="14" name="Picture 13"/>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031768" y="4286132"/>
              <a:ext cx="462619" cy="450088"/>
            </a:xfrm>
            <a:prstGeom prst="rect">
              <a:avLst/>
            </a:prstGeom>
          </p:spPr>
        </p:pic>
        <p:sp>
          <p:nvSpPr>
            <p:cNvPr id="25" name="TextBox 24"/>
            <p:cNvSpPr txBox="1"/>
            <p:nvPr/>
          </p:nvSpPr>
          <p:spPr>
            <a:xfrm>
              <a:off x="1846966" y="4238733"/>
              <a:ext cx="1384189" cy="544883"/>
            </a:xfrm>
            <a:prstGeom prst="rect">
              <a:avLst/>
            </a:prstGeom>
            <a:noFill/>
          </p:spPr>
          <p:txBody>
            <a:bodyPr wrap="none" lIns="0" tIns="0" rIns="0" bIns="0" rtlCol="0">
              <a:noAutofit/>
            </a:bodyPr>
            <a:lstStyle/>
            <a:p>
              <a:pPr algn="l"/>
              <a:r>
                <a:rPr lang="en-AU" sz="2585" b="1" dirty="0">
                  <a:solidFill>
                    <a:srgbClr val="19233E"/>
                  </a:solidFill>
                </a:rPr>
                <a:t>10 hours </a:t>
              </a:r>
            </a:p>
            <a:p>
              <a:pPr algn="l"/>
              <a:r>
                <a:rPr lang="en-AU" sz="1292" dirty="0">
                  <a:solidFill>
                    <a:srgbClr val="19233E"/>
                  </a:solidFill>
                </a:rPr>
                <a:t>per admin staff</a:t>
              </a:r>
            </a:p>
          </p:txBody>
        </p:sp>
      </p:grpSp>
      <p:sp>
        <p:nvSpPr>
          <p:cNvPr id="22" name="Isosceles Triangle 21"/>
          <p:cNvSpPr/>
          <p:nvPr/>
        </p:nvSpPr>
        <p:spPr>
          <a:xfrm rot="5400000">
            <a:off x="2381302" y="3550182"/>
            <a:ext cx="2389288" cy="22654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grpSp>
        <p:nvGrpSpPr>
          <p:cNvPr id="26" name="Group 25"/>
          <p:cNvGrpSpPr/>
          <p:nvPr/>
        </p:nvGrpSpPr>
        <p:grpSpPr>
          <a:xfrm>
            <a:off x="6848201" y="2784572"/>
            <a:ext cx="755012" cy="734560"/>
            <a:chOff x="4721360" y="3052176"/>
            <a:chExt cx="914400" cy="914400"/>
          </a:xfrm>
        </p:grpSpPr>
        <p:sp>
          <p:nvSpPr>
            <p:cNvPr id="28" name="Oval 27"/>
            <p:cNvSpPr/>
            <p:nvPr/>
          </p:nvSpPr>
          <p:spPr>
            <a:xfrm>
              <a:off x="4721360" y="3052176"/>
              <a:ext cx="914400" cy="91440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pic>
          <p:nvPicPr>
            <p:cNvPr id="29" name="Picture 28"/>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4860059" y="3190875"/>
              <a:ext cx="637002" cy="637002"/>
            </a:xfrm>
            <a:prstGeom prst="rect">
              <a:avLst/>
            </a:prstGeom>
          </p:spPr>
        </p:pic>
      </p:grpSp>
      <p:sp>
        <p:nvSpPr>
          <p:cNvPr id="31" name="TextBox 30"/>
          <p:cNvSpPr txBox="1"/>
          <p:nvPr/>
        </p:nvSpPr>
        <p:spPr>
          <a:xfrm>
            <a:off x="1846966" y="2508619"/>
            <a:ext cx="1384189" cy="544883"/>
          </a:xfrm>
          <a:prstGeom prst="rect">
            <a:avLst/>
          </a:prstGeom>
          <a:noFill/>
        </p:spPr>
        <p:txBody>
          <a:bodyPr wrap="none" lIns="0" tIns="0" rIns="0" bIns="0" rtlCol="0">
            <a:noAutofit/>
          </a:bodyPr>
          <a:lstStyle/>
          <a:p>
            <a:pPr algn="l"/>
            <a:r>
              <a:rPr lang="en-AU" sz="2585" b="1" dirty="0">
                <a:solidFill>
                  <a:srgbClr val="19233E"/>
                </a:solidFill>
              </a:rPr>
              <a:t>67 hours </a:t>
            </a:r>
          </a:p>
          <a:p>
            <a:pPr algn="l"/>
            <a:r>
              <a:rPr lang="en-AU" sz="1292" dirty="0">
                <a:solidFill>
                  <a:srgbClr val="19233E"/>
                </a:solidFill>
              </a:rPr>
              <a:t>per principal</a:t>
            </a:r>
          </a:p>
        </p:txBody>
      </p:sp>
      <p:sp>
        <p:nvSpPr>
          <p:cNvPr id="33" name="TextBox 32"/>
          <p:cNvSpPr txBox="1"/>
          <p:nvPr/>
        </p:nvSpPr>
        <p:spPr>
          <a:xfrm>
            <a:off x="966442" y="2031977"/>
            <a:ext cx="2357922" cy="279942"/>
          </a:xfrm>
          <a:prstGeom prst="rect">
            <a:avLst/>
          </a:prstGeom>
          <a:noFill/>
        </p:spPr>
        <p:txBody>
          <a:bodyPr wrap="none" lIns="0" tIns="0" rIns="0" bIns="0" rtlCol="0">
            <a:noAutofit/>
          </a:bodyPr>
          <a:lstStyle/>
          <a:p>
            <a:pPr algn="l"/>
            <a:r>
              <a:rPr lang="en-AU" sz="1662" dirty="0">
                <a:solidFill>
                  <a:srgbClr val="19233E"/>
                </a:solidFill>
              </a:rPr>
              <a:t>Since Jan 2018, we have saved:</a:t>
            </a:r>
            <a:endParaRPr lang="en-AU" sz="969" dirty="0">
              <a:solidFill>
                <a:srgbClr val="19233E"/>
              </a:solidFill>
            </a:endParaRPr>
          </a:p>
        </p:txBody>
      </p:sp>
      <p:grpSp>
        <p:nvGrpSpPr>
          <p:cNvPr id="3" name="Group 2"/>
          <p:cNvGrpSpPr/>
          <p:nvPr/>
        </p:nvGrpSpPr>
        <p:grpSpPr>
          <a:xfrm>
            <a:off x="4332306" y="2784572"/>
            <a:ext cx="755012" cy="734560"/>
            <a:chOff x="3682338" y="3520056"/>
            <a:chExt cx="817930" cy="795773"/>
          </a:xfrm>
        </p:grpSpPr>
        <p:sp>
          <p:nvSpPr>
            <p:cNvPr id="32" name="Oval 31"/>
            <p:cNvSpPr/>
            <p:nvPr/>
          </p:nvSpPr>
          <p:spPr>
            <a:xfrm>
              <a:off x="3682338" y="3520056"/>
              <a:ext cx="817930" cy="795773"/>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pic>
          <p:nvPicPr>
            <p:cNvPr id="2" name="Picture 1"/>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3849861" y="3675895"/>
              <a:ext cx="483504" cy="483504"/>
            </a:xfrm>
            <a:prstGeom prst="rect">
              <a:avLst/>
            </a:prstGeom>
          </p:spPr>
        </p:pic>
      </p:grpSp>
      <p:sp>
        <p:nvSpPr>
          <p:cNvPr id="34" name="TextBox 33"/>
          <p:cNvSpPr txBox="1"/>
          <p:nvPr/>
        </p:nvSpPr>
        <p:spPr>
          <a:xfrm>
            <a:off x="4017717" y="3564337"/>
            <a:ext cx="1384189" cy="544883"/>
          </a:xfrm>
          <a:prstGeom prst="rect">
            <a:avLst/>
          </a:prstGeom>
          <a:noFill/>
        </p:spPr>
        <p:txBody>
          <a:bodyPr wrap="none" lIns="0" tIns="0" rIns="0" bIns="0" rtlCol="0">
            <a:noAutofit/>
          </a:bodyPr>
          <a:lstStyle/>
          <a:p>
            <a:pPr algn="ctr"/>
            <a:r>
              <a:rPr lang="en-AU" sz="2585" b="1" dirty="0">
                <a:solidFill>
                  <a:srgbClr val="19233E"/>
                </a:solidFill>
              </a:rPr>
              <a:t>156 hours </a:t>
            </a:r>
          </a:p>
          <a:p>
            <a:pPr algn="ctr"/>
            <a:r>
              <a:rPr lang="en-AU" sz="1292" dirty="0">
                <a:solidFill>
                  <a:srgbClr val="19233E"/>
                </a:solidFill>
              </a:rPr>
              <a:t>per school</a:t>
            </a:r>
          </a:p>
        </p:txBody>
      </p:sp>
      <p:sp>
        <p:nvSpPr>
          <p:cNvPr id="35" name="Isosceles Triangle 34"/>
          <p:cNvSpPr/>
          <p:nvPr/>
        </p:nvSpPr>
        <p:spPr>
          <a:xfrm rot="5400000">
            <a:off x="4570906" y="3550184"/>
            <a:ext cx="2389288" cy="22654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spTree>
    <p:extLst>
      <p:ext uri="{BB962C8B-B14F-4D97-AF65-F5344CB8AC3E}">
        <p14:creationId xmlns:p14="http://schemas.microsoft.com/office/powerpoint/2010/main" val="288475046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5844" name="think-cell Slide" r:id="rId5" imgW="501" imgH="502" progId="TCLayout.ActiveDocument.1">
                  <p:embed/>
                </p:oleObj>
              </mc:Choice>
              <mc:Fallback>
                <p:oleObj name="think-cell Slide" r:id="rId5" imgW="501" imgH="502"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Rectangle 7" hidden="1"/>
          <p:cNvSpPr/>
          <p:nvPr>
            <p:custDataLst>
              <p:tags r:id="rId3"/>
            </p:custDataLst>
          </p:nvPr>
        </p:nvSpPr>
        <p:spPr>
          <a:xfrm>
            <a:off x="0" y="0"/>
            <a:ext cx="158750" cy="158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AU" sz="2400" dirty="0">
              <a:latin typeface="Montserrat SemiBold" panose="00000700000000000000" pitchFamily="2" charset="0"/>
              <a:ea typeface="+mj-ea"/>
              <a:cs typeface="+mj-cs"/>
              <a:sym typeface="Montserrat SemiBold" panose="00000700000000000000" pitchFamily="2" charset="0"/>
            </a:endParaRPr>
          </a:p>
        </p:txBody>
      </p:sp>
      <p:sp>
        <p:nvSpPr>
          <p:cNvPr id="2" name="Rectangle 1"/>
          <p:cNvSpPr/>
          <p:nvPr/>
        </p:nvSpPr>
        <p:spPr>
          <a:xfrm>
            <a:off x="7795986" y="5916386"/>
            <a:ext cx="12700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AU" sz="1400" dirty="0">
              <a:solidFill>
                <a:srgbClr val="000000"/>
              </a:solidFill>
              <a:latin typeface="Montserrat SemiBold" panose="00000700000000000000" pitchFamily="2" charset="0"/>
            </a:endParaRPr>
          </a:p>
        </p:txBody>
      </p:sp>
      <p:sp>
        <p:nvSpPr>
          <p:cNvPr id="4" name="Footer Placeholder 3"/>
          <p:cNvSpPr>
            <a:spLocks noGrp="1"/>
          </p:cNvSpPr>
          <p:nvPr>
            <p:ph type="ftr" sz="quarter" idx="3"/>
          </p:nvPr>
        </p:nvSpPr>
        <p:spPr>
          <a:xfrm>
            <a:off x="237173" y="6352189"/>
            <a:ext cx="258129" cy="365125"/>
          </a:xfrm>
          <a:prstGeom prst="rect">
            <a:avLst/>
          </a:prstGeom>
        </p:spPr>
        <p:txBody>
          <a:bodyPr/>
          <a:lstStyle/>
          <a:p>
            <a:fld id="{54B9D45D-5402-4300-B1EC-41833DB2EBEC}" type="slidenum">
              <a:rPr lang="en-US" smtClean="0"/>
              <a:pPr/>
              <a:t>12</a:t>
            </a:fld>
            <a:endParaRPr lang="en-US" dirty="0"/>
          </a:p>
        </p:txBody>
      </p:sp>
      <p:sp>
        <p:nvSpPr>
          <p:cNvPr id="3" name="Title 2"/>
          <p:cNvSpPr>
            <a:spLocks noGrp="1"/>
          </p:cNvSpPr>
          <p:nvPr>
            <p:ph type="title"/>
          </p:nvPr>
        </p:nvSpPr>
        <p:spPr/>
        <p:txBody>
          <a:bodyPr/>
          <a:lstStyle/>
          <a:p>
            <a:r>
              <a:rPr lang="en-AU" dirty="0"/>
              <a:t>Time savers for admin staff to date</a:t>
            </a:r>
          </a:p>
        </p:txBody>
      </p:sp>
      <p:graphicFrame>
        <p:nvGraphicFramePr>
          <p:cNvPr id="6" name="Content Placeholder 4" title="Table"/>
          <p:cNvGraphicFramePr>
            <a:graphicFrameLocks noGrp="1"/>
          </p:cNvGraphicFramePr>
          <p:nvPr>
            <p:ph sz="quarter" idx="4294967295"/>
            <p:extLst>
              <p:ext uri="{D42A27DB-BD31-4B8C-83A1-F6EECF244321}">
                <p14:modId xmlns:p14="http://schemas.microsoft.com/office/powerpoint/2010/main" val="3593069519"/>
              </p:ext>
            </p:extLst>
          </p:nvPr>
        </p:nvGraphicFramePr>
        <p:xfrm>
          <a:off x="268486" y="1287573"/>
          <a:ext cx="8620988" cy="5152320"/>
        </p:xfrm>
        <a:graphic>
          <a:graphicData uri="http://schemas.openxmlformats.org/drawingml/2006/table">
            <a:tbl>
              <a:tblPr firstRow="1">
                <a:tableStyleId>{3B4B98B0-60AC-42C2-AFA5-B58CD77FA1E5}</a:tableStyleId>
              </a:tblPr>
              <a:tblGrid>
                <a:gridCol w="5040000">
                  <a:extLst>
                    <a:ext uri="{9D8B030D-6E8A-4147-A177-3AD203B41FA5}">
                      <a16:colId xmlns:a16="http://schemas.microsoft.com/office/drawing/2014/main" val="20000"/>
                    </a:ext>
                  </a:extLst>
                </a:gridCol>
                <a:gridCol w="1528988">
                  <a:extLst>
                    <a:ext uri="{9D8B030D-6E8A-4147-A177-3AD203B41FA5}">
                      <a16:colId xmlns:a16="http://schemas.microsoft.com/office/drawing/2014/main" val="20001"/>
                    </a:ext>
                  </a:extLst>
                </a:gridCol>
                <a:gridCol w="2052000">
                  <a:extLst>
                    <a:ext uri="{9D8B030D-6E8A-4147-A177-3AD203B41FA5}">
                      <a16:colId xmlns:a16="http://schemas.microsoft.com/office/drawing/2014/main" val="20002"/>
                    </a:ext>
                  </a:extLst>
                </a:gridCol>
              </a:tblGrid>
              <a:tr h="379170">
                <a:tc>
                  <a:txBody>
                    <a:bodyPr/>
                    <a:lstStyle/>
                    <a:p>
                      <a:r>
                        <a:rPr lang="en-AU" sz="1400" dirty="0">
                          <a:solidFill>
                            <a:schemeClr val="tx2"/>
                          </a:solidFill>
                        </a:rPr>
                        <a:t>Heading</a:t>
                      </a:r>
                    </a:p>
                  </a:txBody>
                  <a:tcPr marL="68165" marR="68165" marT="81000" marB="81000">
                    <a:lnT w="19050" cap="flat" cmpd="sng" algn="ctr">
                      <a:noFill/>
                      <a:prstDash val="solid"/>
                      <a:round/>
                      <a:headEnd type="none" w="med" len="med"/>
                      <a:tailEnd type="none" w="med" len="med"/>
                    </a:lnT>
                    <a:lnB w="19050" cap="flat" cmpd="sng" algn="ctr">
                      <a:solidFill>
                        <a:schemeClr val="accent5"/>
                      </a:solidFill>
                      <a:prstDash val="solid"/>
                      <a:round/>
                      <a:headEnd type="none" w="med" len="med"/>
                      <a:tailEnd type="none" w="med" len="med"/>
                    </a:lnB>
                  </a:tcPr>
                </a:tc>
                <a:tc>
                  <a:txBody>
                    <a:bodyPr/>
                    <a:lstStyle/>
                    <a:p>
                      <a:pPr algn="ctr"/>
                      <a:r>
                        <a:rPr lang="en-AU" sz="1400" dirty="0">
                          <a:solidFill>
                            <a:schemeClr val="tx2"/>
                          </a:solidFill>
                        </a:rPr>
                        <a:t>Go-live</a:t>
                      </a:r>
                    </a:p>
                  </a:txBody>
                  <a:tcPr marL="68165" marR="68165" marT="81000" marB="81000">
                    <a:lnT w="19050" cap="flat" cmpd="sng" algn="ctr">
                      <a:noFill/>
                      <a:prstDash val="solid"/>
                      <a:round/>
                      <a:headEnd type="none" w="med" len="med"/>
                      <a:tailEnd type="none" w="med" len="med"/>
                    </a:lnT>
                    <a:lnB w="19050" cap="flat" cmpd="sng" algn="ctr">
                      <a:solidFill>
                        <a:schemeClr val="accent5"/>
                      </a:solidFill>
                      <a:prstDash val="solid"/>
                      <a:round/>
                      <a:headEnd type="none" w="med" len="med"/>
                      <a:tailEnd type="none" w="med" len="med"/>
                    </a:lnB>
                  </a:tcPr>
                </a:tc>
                <a:tc>
                  <a:txBody>
                    <a:bodyPr/>
                    <a:lstStyle/>
                    <a:p>
                      <a:pPr algn="ctr"/>
                      <a:r>
                        <a:rPr lang="en-AU" sz="1400" dirty="0">
                          <a:solidFill>
                            <a:schemeClr val="tx2"/>
                          </a:solidFill>
                        </a:rPr>
                        <a:t>Est. time saved </a:t>
                      </a:r>
                      <a:r>
                        <a:rPr lang="en-AU" sz="1400" b="0" dirty="0">
                          <a:solidFill>
                            <a:schemeClr val="tx2"/>
                          </a:solidFill>
                        </a:rPr>
                        <a:t>(hrs)</a:t>
                      </a:r>
                    </a:p>
                  </a:txBody>
                  <a:tcPr marL="68165" marR="68165" marT="81000" marB="81000">
                    <a:lnT w="19050" cap="flat" cmpd="sng" algn="ctr">
                      <a:noFill/>
                      <a:prstDash val="solid"/>
                      <a:round/>
                      <a:headEnd type="none" w="med" len="med"/>
                      <a:tailEnd type="none" w="med" len="med"/>
                    </a:lnT>
                    <a:lnB w="19050" cap="flat" cmpd="sng" algn="ctr">
                      <a:solidFill>
                        <a:schemeClr val="accent5"/>
                      </a:solidFill>
                      <a:prstDash val="solid"/>
                      <a:round/>
                      <a:headEnd type="none" w="med" len="med"/>
                      <a:tailEnd type="none" w="med" len="med"/>
                    </a:lnB>
                  </a:tcPr>
                </a:tc>
                <a:extLst>
                  <a:ext uri="{0D108BD9-81ED-4DB2-BD59-A6C34878D82A}">
                    <a16:rowId xmlns:a16="http://schemas.microsoft.com/office/drawing/2014/main" val="10000"/>
                  </a:ext>
                </a:extLst>
              </a:tr>
              <a:tr h="344880">
                <a:tc>
                  <a:txBody>
                    <a:bodyPr/>
                    <a:lstStyle/>
                    <a:p>
                      <a:pPr algn="l" fontAlgn="ctr"/>
                      <a:r>
                        <a:rPr lang="en-AU" sz="1200" b="0" i="0" u="none" strike="noStrike" dirty="0">
                          <a:solidFill>
                            <a:srgbClr val="000000"/>
                          </a:solidFill>
                          <a:effectLst/>
                          <a:latin typeface="Montserrat" panose="00000500000000000000" pitchFamily="2" charset="0"/>
                        </a:rPr>
                        <a:t>Increase mailbox size</a:t>
                      </a:r>
                    </a:p>
                  </a:txBody>
                  <a:tcPr marL="4763" marR="4763" marT="4763" marB="0" anchor="ctr">
                    <a:lnT w="19050" cap="flat" cmpd="sng" algn="ctr">
                      <a:solidFill>
                        <a:schemeClr val="accent5"/>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2, 2018</a:t>
                      </a:r>
                    </a:p>
                  </a:txBody>
                  <a:tcPr marL="4763" marR="4763" marT="4763" marB="0" anchor="ctr">
                    <a:lnT w="19050" cap="flat" cmpd="sng" algn="ctr">
                      <a:solidFill>
                        <a:schemeClr val="accent5"/>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0.45 </a:t>
                      </a:r>
                    </a:p>
                  </a:txBody>
                  <a:tcPr marL="4763" marR="4763" marT="4763" marB="0" anchor="ctr">
                    <a:lnT w="19050" cap="flat" cmpd="sng" algn="ctr">
                      <a:solidFill>
                        <a:schemeClr val="accent5"/>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0001"/>
                  </a:ext>
                </a:extLst>
              </a:tr>
              <a:tr h="316305">
                <a:tc>
                  <a:txBody>
                    <a:bodyPr/>
                    <a:lstStyle/>
                    <a:p>
                      <a:pPr algn="l" fontAlgn="ctr"/>
                      <a:r>
                        <a:rPr lang="en-AU" sz="1200" b="0" i="0" u="none" strike="noStrike" dirty="0">
                          <a:solidFill>
                            <a:srgbClr val="000000"/>
                          </a:solidFill>
                          <a:effectLst/>
                          <a:latin typeface="Montserrat" panose="00000500000000000000" pitchFamily="2" charset="0"/>
                        </a:rPr>
                        <a:t>Improve login speed for cash management</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3, 2018</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2.85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0002"/>
                  </a:ext>
                </a:extLst>
              </a:tr>
              <a:tr h="316305">
                <a:tc>
                  <a:txBody>
                    <a:bodyPr/>
                    <a:lstStyle/>
                    <a:p>
                      <a:pPr algn="l" fontAlgn="ctr"/>
                      <a:r>
                        <a:rPr lang="en-AU" sz="1200" b="0" i="0" u="none" strike="noStrike" dirty="0">
                          <a:solidFill>
                            <a:srgbClr val="000000"/>
                          </a:solidFill>
                          <a:effectLst/>
                          <a:latin typeface="Montserrat" panose="00000500000000000000" pitchFamily="2" charset="0"/>
                        </a:rPr>
                        <a:t>Reduce print errors for cash management</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3, 2018</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0.26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0003"/>
                  </a:ext>
                </a:extLst>
              </a:tr>
              <a:tr h="316305">
                <a:tc>
                  <a:txBody>
                    <a:bodyPr/>
                    <a:lstStyle/>
                    <a:p>
                      <a:pPr algn="l" fontAlgn="ctr"/>
                      <a:r>
                        <a:rPr lang="en-AU" sz="1200" b="0" i="0" u="none" strike="noStrike" dirty="0">
                          <a:solidFill>
                            <a:srgbClr val="000000"/>
                          </a:solidFill>
                          <a:effectLst/>
                          <a:latin typeface="Montserrat" panose="00000500000000000000" pitchFamily="2" charset="0"/>
                        </a:rPr>
                        <a:t>Remove need for pre-approval on P-card</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3, 2018</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0.66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0004"/>
                  </a:ext>
                </a:extLst>
              </a:tr>
              <a:tr h="316305">
                <a:tc>
                  <a:txBody>
                    <a:bodyPr/>
                    <a:lstStyle/>
                    <a:p>
                      <a:pPr algn="l" fontAlgn="ctr"/>
                      <a:r>
                        <a:rPr lang="en-AU" sz="1200" b="0" i="0" u="none" strike="noStrike" dirty="0">
                          <a:solidFill>
                            <a:srgbClr val="000000"/>
                          </a:solidFill>
                          <a:effectLst/>
                          <a:latin typeface="Montserrat" panose="00000500000000000000" pitchFamily="2" charset="0"/>
                        </a:rPr>
                        <a:t>Shift 'blank' report to monthly</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4, 2018</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1.70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176425346"/>
                  </a:ext>
                </a:extLst>
              </a:tr>
              <a:tr h="316305">
                <a:tc>
                  <a:txBody>
                    <a:bodyPr/>
                    <a:lstStyle/>
                    <a:p>
                      <a:pPr algn="l" fontAlgn="ctr"/>
                      <a:r>
                        <a:rPr lang="en-AU" sz="1200" b="0" i="0" u="none" strike="noStrike" dirty="0">
                          <a:solidFill>
                            <a:srgbClr val="000000"/>
                          </a:solidFill>
                          <a:effectLst/>
                          <a:latin typeface="Montserrat" panose="00000500000000000000" pitchFamily="2" charset="0"/>
                        </a:rPr>
                        <a:t>Prefill school info on cash bag</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4, 2018</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0.19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860551316"/>
                  </a:ext>
                </a:extLst>
              </a:tr>
              <a:tr h="316305">
                <a:tc>
                  <a:txBody>
                    <a:bodyPr/>
                    <a:lstStyle/>
                    <a:p>
                      <a:pPr algn="l" fontAlgn="ctr"/>
                      <a:r>
                        <a:rPr lang="en-AU" sz="1200" b="0" i="0" u="none" strike="noStrike" dirty="0">
                          <a:solidFill>
                            <a:srgbClr val="000000"/>
                          </a:solidFill>
                          <a:effectLst/>
                          <a:latin typeface="Montserrat" panose="00000500000000000000" pitchFamily="2" charset="0"/>
                        </a:rPr>
                        <a:t>One-to-one support for completing the school budget</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b"/>
                      <a:r>
                        <a:rPr lang="en-AU" sz="1200" b="0" i="0" u="none" strike="noStrike" dirty="0">
                          <a:solidFill>
                            <a:srgbClr val="000000"/>
                          </a:solidFill>
                          <a:effectLst/>
                          <a:latin typeface="Montserrat" panose="00000500000000000000" pitchFamily="2" charset="0"/>
                        </a:rPr>
                        <a:t>Term 1, 2019</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0.56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3869052078"/>
                  </a:ext>
                </a:extLst>
              </a:tr>
              <a:tr h="316305">
                <a:tc>
                  <a:txBody>
                    <a:bodyPr/>
                    <a:lstStyle/>
                    <a:p>
                      <a:pPr algn="l" fontAlgn="ctr"/>
                      <a:r>
                        <a:rPr lang="en-AU" sz="1200" b="0" i="0" u="none" strike="noStrike" dirty="0">
                          <a:solidFill>
                            <a:srgbClr val="000000"/>
                          </a:solidFill>
                          <a:effectLst/>
                          <a:latin typeface="Montserrat" panose="00000500000000000000" pitchFamily="2" charset="0"/>
                        </a:rPr>
                        <a:t>Introduce risk tolerances for cash management</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1, 2019</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0.40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2541050855"/>
                  </a:ext>
                </a:extLst>
              </a:tr>
              <a:tr h="316305">
                <a:tc>
                  <a:txBody>
                    <a:bodyPr/>
                    <a:lstStyle/>
                    <a:p>
                      <a:pPr algn="l" fontAlgn="ctr"/>
                      <a:r>
                        <a:rPr lang="en-AU" sz="1200" b="0" i="0" u="none" strike="noStrike" dirty="0">
                          <a:solidFill>
                            <a:srgbClr val="000000"/>
                          </a:solidFill>
                          <a:effectLst/>
                          <a:latin typeface="Montserrat" panose="00000500000000000000" pitchFamily="2" charset="0"/>
                        </a:rPr>
                        <a:t>Streamline cash management process</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1, 2019</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0.50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3818816283"/>
                  </a:ext>
                </a:extLst>
              </a:tr>
              <a:tr h="316305">
                <a:tc>
                  <a:txBody>
                    <a:bodyPr/>
                    <a:lstStyle/>
                    <a:p>
                      <a:pPr algn="l" fontAlgn="b"/>
                      <a:r>
                        <a:rPr lang="en-AU" sz="1200" b="0" i="0" u="none" strike="noStrike" dirty="0">
                          <a:solidFill>
                            <a:srgbClr val="000000"/>
                          </a:solidFill>
                          <a:effectLst/>
                          <a:latin typeface="Montserrat" panose="00000500000000000000" pitchFamily="2" charset="0"/>
                        </a:rPr>
                        <a:t>Removed need to decide which finance category (Expense 8)</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b"/>
                      <a:r>
                        <a:rPr lang="en-AU" sz="1200" b="0" i="0" u="none" strike="noStrike" dirty="0">
                          <a:solidFill>
                            <a:srgbClr val="000000"/>
                          </a:solidFill>
                          <a:effectLst/>
                          <a:latin typeface="Montserrat" panose="00000500000000000000" pitchFamily="2" charset="0"/>
                        </a:rPr>
                        <a:t>Term 1, 2019</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b"/>
                      <a:r>
                        <a:rPr lang="en-AU" sz="1200" b="0" i="0" u="none" strike="noStrike" dirty="0">
                          <a:solidFill>
                            <a:srgbClr val="000000"/>
                          </a:solidFill>
                          <a:effectLst/>
                          <a:latin typeface="Montserrat" panose="00000500000000000000" pitchFamily="2" charset="0"/>
                        </a:rPr>
                        <a:t>         0.70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556902921"/>
                  </a:ext>
                </a:extLst>
              </a:tr>
              <a:tr h="316305">
                <a:tc>
                  <a:txBody>
                    <a:bodyPr/>
                    <a:lstStyle/>
                    <a:p>
                      <a:pPr algn="l" fontAlgn="b"/>
                      <a:r>
                        <a:rPr lang="en-AU" sz="1200" b="0" i="0" u="none" strike="noStrike" dirty="0">
                          <a:solidFill>
                            <a:srgbClr val="000000"/>
                          </a:solidFill>
                          <a:effectLst/>
                          <a:latin typeface="Montserrat" panose="00000500000000000000" pitchFamily="2" charset="0"/>
                        </a:rPr>
                        <a:t>Provided access rights to SAP</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b"/>
                      <a:r>
                        <a:rPr lang="en-AU" sz="1200" b="0" i="0" u="none" strike="noStrike" dirty="0">
                          <a:solidFill>
                            <a:srgbClr val="000000"/>
                          </a:solidFill>
                          <a:effectLst/>
                          <a:latin typeface="Montserrat" panose="00000500000000000000" pitchFamily="2" charset="0"/>
                        </a:rPr>
                        <a:t>Term 1, 2019</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b"/>
                      <a:r>
                        <a:rPr lang="en-AU" sz="1200" b="0" i="0" u="none" strike="noStrike" dirty="0">
                          <a:solidFill>
                            <a:srgbClr val="000000"/>
                          </a:solidFill>
                          <a:effectLst/>
                          <a:latin typeface="Montserrat" panose="00000500000000000000" pitchFamily="2" charset="0"/>
                        </a:rPr>
                        <a:t>         0.50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4269829511"/>
                  </a:ext>
                </a:extLst>
              </a:tr>
              <a:tr h="316305">
                <a:tc>
                  <a:txBody>
                    <a:bodyPr/>
                    <a:lstStyle/>
                    <a:p>
                      <a:pPr algn="l" fontAlgn="ctr"/>
                      <a:r>
                        <a:rPr lang="en-AU" sz="1200" b="0" i="0" u="none" strike="noStrike" dirty="0">
                          <a:solidFill>
                            <a:srgbClr val="000000"/>
                          </a:solidFill>
                          <a:effectLst/>
                          <a:latin typeface="Montserrat" panose="00000500000000000000" pitchFamily="2" charset="0"/>
                        </a:rPr>
                        <a:t>Central processing of electricity invoices</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2, 2019</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0.50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3543569075"/>
                  </a:ext>
                </a:extLst>
              </a:tr>
              <a:tr h="316305">
                <a:tc>
                  <a:txBody>
                    <a:bodyPr/>
                    <a:lstStyle/>
                    <a:p>
                      <a:pPr algn="l" fontAlgn="ctr"/>
                      <a:r>
                        <a:rPr lang="en-AU" sz="1200" b="0" i="0" u="none" strike="noStrike" dirty="0">
                          <a:solidFill>
                            <a:srgbClr val="000000"/>
                          </a:solidFill>
                          <a:effectLst/>
                          <a:latin typeface="Montserrat" panose="00000500000000000000" pitchFamily="2" charset="0"/>
                        </a:rPr>
                        <a:t>Improvements to how funds are released</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2, 2019</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0.10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412545988"/>
                  </a:ext>
                </a:extLst>
              </a:tr>
              <a:tr h="316305">
                <a:tc>
                  <a:txBody>
                    <a:bodyPr/>
                    <a:lstStyle/>
                    <a:p>
                      <a:pPr algn="l" fontAlgn="b"/>
                      <a:r>
                        <a:rPr lang="en-AU" sz="1200" b="0" i="0" u="none" strike="noStrike" dirty="0">
                          <a:solidFill>
                            <a:srgbClr val="000000"/>
                          </a:solidFill>
                          <a:effectLst/>
                          <a:latin typeface="Montserrat" panose="00000500000000000000" pitchFamily="2" charset="0"/>
                        </a:rPr>
                        <a:t>Access requests IFS funding year 6 to 7 automation</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2, 2019</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b"/>
                      <a:r>
                        <a:rPr lang="en-AU" sz="1200" b="0" i="0" u="none" strike="noStrike" dirty="0">
                          <a:solidFill>
                            <a:srgbClr val="000000"/>
                          </a:solidFill>
                          <a:effectLst/>
                          <a:latin typeface="Montserrat" panose="00000500000000000000" pitchFamily="2" charset="0"/>
                        </a:rPr>
                        <a:t>         0.15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3063148951"/>
                  </a:ext>
                </a:extLst>
              </a:tr>
              <a:tr h="316305">
                <a:tc>
                  <a:txBody>
                    <a:bodyPr/>
                    <a:lstStyle/>
                    <a:p>
                      <a:pPr algn="l" fontAlgn="ctr"/>
                      <a:r>
                        <a:rPr lang="en-AU" sz="1200" b="0" i="0" u="none" strike="noStrike" dirty="0">
                          <a:solidFill>
                            <a:srgbClr val="000000"/>
                          </a:solidFill>
                          <a:effectLst/>
                          <a:latin typeface="Montserrat" panose="00000500000000000000" pitchFamily="2" charset="0"/>
                        </a:rPr>
                        <a:t>Streamline fringe benefit tax (FBT) return</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Term 2, 2019</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tc>
                  <a:txBody>
                    <a:bodyPr/>
                    <a:lstStyle/>
                    <a:p>
                      <a:pPr algn="ctr" fontAlgn="ctr"/>
                      <a:r>
                        <a:rPr lang="en-AU" sz="1200" b="0" i="0" u="none" strike="noStrike" dirty="0">
                          <a:solidFill>
                            <a:srgbClr val="000000"/>
                          </a:solidFill>
                          <a:effectLst/>
                          <a:latin typeface="Montserrat" panose="00000500000000000000" pitchFamily="2" charset="0"/>
                        </a:rPr>
                        <a:t>         tbd   </a:t>
                      </a:r>
                    </a:p>
                  </a:txBody>
                  <a:tcPr marL="4763" marR="4763" marT="4763" marB="0" anchor="ctr">
                    <a:lnT w="6350" cap="flat" cmpd="sng" algn="ctr">
                      <a:solidFill>
                        <a:schemeClr val="tx2"/>
                      </a:solidFill>
                      <a:prstDash val="solid"/>
                      <a:round/>
                      <a:headEnd type="none" w="med" len="med"/>
                      <a:tailEnd type="none" w="med" len="med"/>
                    </a:lnT>
                    <a:lnB w="6350" cap="flat" cmpd="sng" algn="ctr">
                      <a:solidFill>
                        <a:schemeClr val="tx2"/>
                      </a:solidFill>
                      <a:prstDash val="solid"/>
                      <a:round/>
                      <a:headEnd type="none" w="med" len="med"/>
                      <a:tailEnd type="none" w="med" len="med"/>
                    </a:lnB>
                  </a:tcPr>
                </a:tc>
                <a:extLst>
                  <a:ext uri="{0D108BD9-81ED-4DB2-BD59-A6C34878D82A}">
                    <a16:rowId xmlns:a16="http://schemas.microsoft.com/office/drawing/2014/main" val="1931450835"/>
                  </a:ext>
                </a:extLst>
              </a:tr>
            </a:tbl>
          </a:graphicData>
        </a:graphic>
      </p:graphicFrame>
      <p:sp>
        <p:nvSpPr>
          <p:cNvPr id="5" name="Rectangle 4"/>
          <p:cNvSpPr/>
          <p:nvPr/>
        </p:nvSpPr>
        <p:spPr>
          <a:xfrm>
            <a:off x="190501" y="266236"/>
            <a:ext cx="8698974" cy="961846"/>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AU" sz="1400" dirty="0">
                <a:solidFill>
                  <a:schemeClr val="bg1"/>
                </a:solidFill>
                <a:latin typeface="Montserrat SemiBold" panose="00000700000000000000" pitchFamily="2" charset="0"/>
              </a:rPr>
              <a:t>Have these changes made a difference?</a:t>
            </a:r>
          </a:p>
          <a:p>
            <a:pPr algn="ctr"/>
            <a:r>
              <a:rPr lang="en-AU" sz="1400" dirty="0">
                <a:solidFill>
                  <a:schemeClr val="bg1"/>
                </a:solidFill>
                <a:latin typeface="Montserrat SemiBold" panose="00000700000000000000" pitchFamily="2" charset="0"/>
              </a:rPr>
              <a:t>Log onto Slido.com </a:t>
            </a:r>
          </a:p>
          <a:p>
            <a:pPr algn="ctr"/>
            <a:r>
              <a:rPr lang="en-AU" sz="1400" dirty="0">
                <a:solidFill>
                  <a:schemeClr val="bg1"/>
                </a:solidFill>
                <a:latin typeface="Montserrat SemiBold" panose="00000700000000000000" pitchFamily="2" charset="0"/>
              </a:rPr>
              <a:t>Use code: DU2 </a:t>
            </a:r>
          </a:p>
        </p:txBody>
      </p:sp>
    </p:spTree>
    <p:extLst>
      <p:ext uri="{BB962C8B-B14F-4D97-AF65-F5344CB8AC3E}">
        <p14:creationId xmlns:p14="http://schemas.microsoft.com/office/powerpoint/2010/main" val="36309030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p:custDataLst>
              <p:tags r:id="rId2"/>
            </p:custDataLst>
            <p:extLst>
              <p:ext uri="{D42A27DB-BD31-4B8C-83A1-F6EECF244321}">
                <p14:modId xmlns:p14="http://schemas.microsoft.com/office/powerpoint/2010/main" val="295629722"/>
              </p:ext>
            </p:extLst>
          </p:nvPr>
        </p:nvGraphicFramePr>
        <p:xfrm>
          <a:off x="1466" y="265235"/>
          <a:ext cx="1466" cy="1466"/>
        </p:xfrm>
        <a:graphic>
          <a:graphicData uri="http://schemas.openxmlformats.org/presentationml/2006/ole">
            <mc:AlternateContent xmlns:mc="http://schemas.openxmlformats.org/markup-compatibility/2006">
              <mc:Choice xmlns:v="urn:schemas-microsoft-com:vml" Requires="v">
                <p:oleObj spid="_x0000_s26628" name="think-cell Slide" r:id="rId6" imgW="501" imgH="502" progId="TCLayout.ActiveDocument.1">
                  <p:embed/>
                </p:oleObj>
              </mc:Choice>
              <mc:Fallback>
                <p:oleObj name="think-cell Slide" r:id="rId6" imgW="501" imgH="502" progId="TCLayout.ActiveDocument.1">
                  <p:embed/>
                  <p:pic>
                    <p:nvPicPr>
                      <p:cNvPr id="5" name="Object 4" hidden="1"/>
                      <p:cNvPicPr/>
                      <p:nvPr/>
                    </p:nvPicPr>
                    <p:blipFill>
                      <a:blip r:embed="rId7"/>
                      <a:stretch>
                        <a:fillRect/>
                      </a:stretch>
                    </p:blipFill>
                    <p:spPr>
                      <a:xfrm>
                        <a:off x="1466" y="265235"/>
                        <a:ext cx="1466" cy="1466"/>
                      </a:xfrm>
                      <a:prstGeom prst="rect">
                        <a:avLst/>
                      </a:prstGeom>
                    </p:spPr>
                  </p:pic>
                </p:oleObj>
              </mc:Fallback>
            </mc:AlternateContent>
          </a:graphicData>
        </a:graphic>
      </p:graphicFrame>
      <p:sp>
        <p:nvSpPr>
          <p:cNvPr id="2" name="Rectangle 1" hidden="1"/>
          <p:cNvSpPr/>
          <p:nvPr>
            <p:custDataLst>
              <p:tags r:id="rId3"/>
            </p:custDataLst>
          </p:nvPr>
        </p:nvSpPr>
        <p:spPr>
          <a:xfrm>
            <a:off x="0" y="263769"/>
            <a:ext cx="146538" cy="1465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defRPr/>
            </a:pPr>
            <a:endParaRPr lang="en-AU" sz="2800" dirty="0">
              <a:solidFill>
                <a:srgbClr val="FFFFFF"/>
              </a:solidFill>
              <a:latin typeface="Montserrat SemiBold" panose="00000700000000000000" pitchFamily="2" charset="0"/>
              <a:ea typeface="+mj-ea"/>
              <a:cs typeface="+mj-cs"/>
              <a:sym typeface="Montserrat SemiBold" panose="00000700000000000000" pitchFamily="2" charset="0"/>
            </a:endParaRPr>
          </a:p>
        </p:txBody>
      </p:sp>
      <p:graphicFrame>
        <p:nvGraphicFramePr>
          <p:cNvPr id="46" name="Table 45"/>
          <p:cNvGraphicFramePr>
            <a:graphicFrameLocks noGrp="1"/>
          </p:cNvGraphicFramePr>
          <p:nvPr>
            <p:extLst>
              <p:ext uri="{D42A27DB-BD31-4B8C-83A1-F6EECF244321}">
                <p14:modId xmlns:p14="http://schemas.microsoft.com/office/powerpoint/2010/main" val="120794494"/>
              </p:ext>
            </p:extLst>
          </p:nvPr>
        </p:nvGraphicFramePr>
        <p:xfrm>
          <a:off x="292100" y="1758043"/>
          <a:ext cx="7932016" cy="4352115"/>
        </p:xfrm>
        <a:graphic>
          <a:graphicData uri="http://schemas.openxmlformats.org/drawingml/2006/table">
            <a:tbl>
              <a:tblPr firstRow="1" bandRow="1">
                <a:tableStyleId>{5C22544A-7EE6-4342-B048-85BDC9FD1C3A}</a:tableStyleId>
              </a:tblPr>
              <a:tblGrid>
                <a:gridCol w="682537">
                  <a:extLst>
                    <a:ext uri="{9D8B030D-6E8A-4147-A177-3AD203B41FA5}">
                      <a16:colId xmlns:a16="http://schemas.microsoft.com/office/drawing/2014/main" val="4237089266"/>
                    </a:ext>
                  </a:extLst>
                </a:gridCol>
                <a:gridCol w="2098538">
                  <a:extLst>
                    <a:ext uri="{9D8B030D-6E8A-4147-A177-3AD203B41FA5}">
                      <a16:colId xmlns:a16="http://schemas.microsoft.com/office/drawing/2014/main" val="3426932947"/>
                    </a:ext>
                  </a:extLst>
                </a:gridCol>
                <a:gridCol w="5150941">
                  <a:extLst>
                    <a:ext uri="{9D8B030D-6E8A-4147-A177-3AD203B41FA5}">
                      <a16:colId xmlns:a16="http://schemas.microsoft.com/office/drawing/2014/main" val="1171082175"/>
                    </a:ext>
                  </a:extLst>
                </a:gridCol>
              </a:tblGrid>
              <a:tr h="465690">
                <a:tc gridSpan="3">
                  <a:txBody>
                    <a:bodyPr/>
                    <a:lstStyle/>
                    <a:p>
                      <a:r>
                        <a:rPr lang="en-AU" sz="1500" dirty="0">
                          <a:solidFill>
                            <a:schemeClr val="tx2"/>
                          </a:solidFill>
                          <a:latin typeface="+mj-lt"/>
                        </a:rPr>
                        <a:t>Time-saving</a:t>
                      </a:r>
                      <a:r>
                        <a:rPr lang="en-AU" sz="1500" baseline="0" dirty="0">
                          <a:solidFill>
                            <a:schemeClr val="tx2"/>
                          </a:solidFill>
                          <a:latin typeface="+mj-lt"/>
                        </a:rPr>
                        <a:t> leader board (average hours saved per school)</a:t>
                      </a:r>
                      <a:endParaRPr lang="en-AU" sz="1500" dirty="0">
                        <a:solidFill>
                          <a:schemeClr val="tx2"/>
                        </a:solidFill>
                        <a:latin typeface="+mj-lt"/>
                      </a:endParaRPr>
                    </a:p>
                  </a:txBody>
                  <a:tcPr marL="84406" marR="84406" marT="42203" marB="42203" anchor="ctr">
                    <a:lnL w="9525" cap="flat" cmpd="sng" algn="ctr">
                      <a:solidFill>
                        <a:schemeClr val="bg1">
                          <a:lumMod val="85000"/>
                        </a:schemeClr>
                      </a:solid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AU" dirty="0">
                        <a:solidFill>
                          <a:schemeClr val="accent1"/>
                        </a:solidFill>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AU" dirty="0">
                        <a:solidFill>
                          <a:schemeClr val="accent1"/>
                        </a:solidFill>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68151966"/>
                  </a:ext>
                </a:extLst>
              </a:tr>
              <a:tr h="777285">
                <a:tc>
                  <a:txBody>
                    <a:bodyPr/>
                    <a:lstStyle/>
                    <a:p>
                      <a:endParaRPr lang="en-AU" sz="1500" dirty="0">
                        <a:solidFill>
                          <a:schemeClr val="accent1"/>
                        </a:solidFill>
                        <a:latin typeface="+mj-lt"/>
                      </a:endParaRPr>
                    </a:p>
                  </a:txBody>
                  <a:tcPr marL="84406" marR="84406" marT="42203" marB="42203" anchor="ctr">
                    <a:lnL w="9525" cap="flat" cmpd="sng" algn="ctr">
                      <a:solidFill>
                        <a:schemeClr val="bg1">
                          <a:lumMod val="85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400" b="1" dirty="0">
                          <a:solidFill>
                            <a:schemeClr val="accent1"/>
                          </a:solidFill>
                          <a:latin typeface="+mj-lt"/>
                        </a:rPr>
                        <a:t>ITD</a:t>
                      </a:r>
                    </a:p>
                  </a:txBody>
                  <a:tcPr marL="84406" marR="84406" marT="42203" marB="42203"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500" dirty="0">
                        <a:solidFill>
                          <a:schemeClr val="accent1"/>
                        </a:solidFill>
                        <a:latin typeface="+mj-lt"/>
                      </a:endParaRPr>
                    </a:p>
                  </a:txBody>
                  <a:tcPr marL="84406" marR="84406" marT="42203" marB="42203" anchor="ctr">
                    <a:lnL w="9525" cap="flat" cmpd="sng" algn="ctr">
                      <a:no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80130951"/>
                  </a:ext>
                </a:extLst>
              </a:tr>
              <a:tr h="777285">
                <a:tc>
                  <a:txBody>
                    <a:bodyPr/>
                    <a:lstStyle/>
                    <a:p>
                      <a:endParaRPr lang="en-AU" sz="1500" b="1" dirty="0">
                        <a:solidFill>
                          <a:schemeClr val="accent1"/>
                        </a:solidFill>
                        <a:latin typeface="+mj-lt"/>
                      </a:endParaRPr>
                    </a:p>
                  </a:txBody>
                  <a:tcPr marL="84406" marR="84406" marT="42203" marB="42203" anchor="ctr">
                    <a:lnL w="9525" cap="flat" cmpd="sng" algn="ctr">
                      <a:solidFill>
                        <a:schemeClr val="bg1">
                          <a:lumMod val="85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400" b="1" dirty="0">
                          <a:solidFill>
                            <a:schemeClr val="accent1"/>
                          </a:solidFill>
                          <a:latin typeface="+mj-lt"/>
                        </a:rPr>
                        <a:t>CESE</a:t>
                      </a:r>
                    </a:p>
                  </a:txBody>
                  <a:tcPr marL="84406" marR="84406" marT="42203" marB="42203"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500" b="1" dirty="0">
                        <a:solidFill>
                          <a:schemeClr val="accent1"/>
                        </a:solidFill>
                        <a:latin typeface="+mj-lt"/>
                      </a:endParaRPr>
                    </a:p>
                  </a:txBody>
                  <a:tcPr marL="84406" marR="84406" marT="42203" marB="42203" anchor="ctr">
                    <a:lnL w="9525" cap="flat" cmpd="sng" algn="ctr">
                      <a:no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59121845"/>
                  </a:ext>
                </a:extLst>
              </a:tr>
              <a:tr h="777285">
                <a:tc>
                  <a:txBody>
                    <a:bodyPr/>
                    <a:lstStyle/>
                    <a:p>
                      <a:endParaRPr lang="en-AU" sz="1500" b="1" dirty="0">
                        <a:solidFill>
                          <a:schemeClr val="accent1"/>
                        </a:solidFill>
                        <a:latin typeface="+mj-lt"/>
                      </a:endParaRPr>
                    </a:p>
                  </a:txBody>
                  <a:tcPr marL="84406" marR="84406" marT="42203" marB="42203" anchor="ctr">
                    <a:lnL w="9525" cap="flat" cmpd="sng" algn="ctr">
                      <a:solidFill>
                        <a:schemeClr val="bg1">
                          <a:lumMod val="85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400" b="1" dirty="0">
                          <a:solidFill>
                            <a:schemeClr val="accent1"/>
                          </a:solidFill>
                          <a:latin typeface="+mj-lt"/>
                        </a:rPr>
                        <a:t>Learning &amp; </a:t>
                      </a:r>
                      <a:br>
                        <a:rPr lang="en-AU" sz="1400" b="1" dirty="0">
                          <a:solidFill>
                            <a:schemeClr val="accent1"/>
                          </a:solidFill>
                          <a:latin typeface="+mj-lt"/>
                        </a:rPr>
                      </a:br>
                      <a:r>
                        <a:rPr lang="en-AU" sz="1400" b="1" dirty="0">
                          <a:solidFill>
                            <a:schemeClr val="accent1"/>
                          </a:solidFill>
                          <a:latin typeface="+mj-lt"/>
                        </a:rPr>
                        <a:t>Teaching</a:t>
                      </a:r>
                    </a:p>
                  </a:txBody>
                  <a:tcPr marL="84406" marR="84406" marT="42203" marB="42203"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500" b="1" dirty="0">
                        <a:solidFill>
                          <a:schemeClr val="accent1"/>
                        </a:solidFill>
                        <a:latin typeface="+mj-lt"/>
                      </a:endParaRPr>
                    </a:p>
                  </a:txBody>
                  <a:tcPr marL="84406" marR="84406" marT="42203" marB="42203" anchor="ctr">
                    <a:lnL w="9525" cap="flat" cmpd="sng" algn="ctr">
                      <a:no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37755263"/>
                  </a:ext>
                </a:extLst>
              </a:tr>
              <a:tr h="777285">
                <a:tc>
                  <a:txBody>
                    <a:bodyPr/>
                    <a:lstStyle/>
                    <a:p>
                      <a:endParaRPr lang="en-AU" sz="1500" b="1" dirty="0">
                        <a:solidFill>
                          <a:schemeClr val="accent1"/>
                        </a:solidFill>
                        <a:latin typeface="+mj-lt"/>
                      </a:endParaRPr>
                    </a:p>
                  </a:txBody>
                  <a:tcPr marL="84406" marR="84406" marT="42203" marB="42203" anchor="ctr">
                    <a:lnL w="9525" cap="flat" cmpd="sng" algn="ctr">
                      <a:solidFill>
                        <a:schemeClr val="bg1">
                          <a:lumMod val="85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400" b="1" dirty="0">
                          <a:solidFill>
                            <a:schemeClr val="accent1"/>
                          </a:solidFill>
                          <a:latin typeface="+mj-lt"/>
                        </a:rPr>
                        <a:t>EDConnect</a:t>
                      </a:r>
                    </a:p>
                  </a:txBody>
                  <a:tcPr marL="84406" marR="84406" marT="42203" marB="42203"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500" b="1" dirty="0">
                        <a:solidFill>
                          <a:schemeClr val="accent1"/>
                        </a:solidFill>
                        <a:latin typeface="+mj-lt"/>
                      </a:endParaRPr>
                    </a:p>
                  </a:txBody>
                  <a:tcPr marL="84406" marR="84406" marT="42203" marB="42203" anchor="ctr">
                    <a:lnL w="9525" cap="flat" cmpd="sng" algn="ctr">
                      <a:no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47903491"/>
                  </a:ext>
                </a:extLst>
              </a:tr>
              <a:tr h="777285">
                <a:tc>
                  <a:txBody>
                    <a:bodyPr/>
                    <a:lstStyle/>
                    <a:p>
                      <a:endParaRPr lang="en-AU" sz="1500" b="1" dirty="0">
                        <a:solidFill>
                          <a:schemeClr val="accent1"/>
                        </a:solidFill>
                        <a:latin typeface="+mj-lt"/>
                      </a:endParaRPr>
                    </a:p>
                  </a:txBody>
                  <a:tcPr marL="84406" marR="84406" marT="42203" marB="42203" anchor="ctr">
                    <a:lnL w="9525" cap="flat" cmpd="sng" algn="ctr">
                      <a:solidFill>
                        <a:schemeClr val="bg1">
                          <a:lumMod val="85000"/>
                        </a:schemeClr>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AU" sz="1400" b="1" dirty="0">
                          <a:solidFill>
                            <a:schemeClr val="accent1"/>
                          </a:solidFill>
                          <a:latin typeface="+mj-lt"/>
                        </a:rPr>
                        <a:t>School</a:t>
                      </a:r>
                      <a:r>
                        <a:rPr lang="en-AU" sz="1400" b="1" baseline="0" dirty="0">
                          <a:solidFill>
                            <a:schemeClr val="accent1"/>
                          </a:solidFill>
                          <a:latin typeface="+mj-lt"/>
                        </a:rPr>
                        <a:t> infrastructure</a:t>
                      </a:r>
                      <a:endParaRPr lang="en-AU" sz="1400" b="1" dirty="0">
                        <a:solidFill>
                          <a:schemeClr val="accent1"/>
                        </a:solidFill>
                        <a:latin typeface="+mj-lt"/>
                      </a:endParaRPr>
                    </a:p>
                  </a:txBody>
                  <a:tcPr marL="84406" marR="84406" marT="42203" marB="42203"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AU" sz="1500" b="1" dirty="0">
                        <a:solidFill>
                          <a:schemeClr val="accent1"/>
                        </a:solidFill>
                        <a:latin typeface="+mj-lt"/>
                      </a:endParaRPr>
                    </a:p>
                  </a:txBody>
                  <a:tcPr marL="84406" marR="84406" marT="42203" marB="42203" anchor="ctr">
                    <a:lnL w="9525" cap="flat" cmpd="sng" algn="ctr">
                      <a:noFill/>
                      <a:prstDash val="solid"/>
                      <a:round/>
                      <a:headEnd type="none" w="med" len="med"/>
                      <a:tailEnd type="none" w="med" len="med"/>
                    </a:lnL>
                    <a:lnR w="9525" cap="flat" cmpd="sng" algn="ctr">
                      <a:solidFill>
                        <a:schemeClr val="bg1">
                          <a:lumMod val="85000"/>
                        </a:schemeClr>
                      </a:solidFill>
                      <a:prstDash val="solid"/>
                      <a:round/>
                      <a:headEnd type="none" w="med" len="med"/>
                      <a:tailEnd type="none" w="med" len="med"/>
                    </a:lnR>
                    <a:lnT w="9525" cap="flat" cmpd="sng" algn="ctr">
                      <a:solidFill>
                        <a:schemeClr val="bg1">
                          <a:lumMod val="85000"/>
                        </a:schemeClr>
                      </a:solidFill>
                      <a:prstDash val="solid"/>
                      <a:round/>
                      <a:headEnd type="none" w="med" len="med"/>
                      <a:tailEnd type="none" w="med" len="med"/>
                    </a:lnT>
                    <a:lnB w="952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93547088"/>
                  </a:ext>
                </a:extLst>
              </a:tr>
            </a:tbl>
          </a:graphicData>
        </a:graphic>
      </p:graphicFrame>
      <p:sp>
        <p:nvSpPr>
          <p:cNvPr id="3" name="Title 2"/>
          <p:cNvSpPr>
            <a:spLocks noGrp="1"/>
          </p:cNvSpPr>
          <p:nvPr>
            <p:ph type="title"/>
          </p:nvPr>
        </p:nvSpPr>
        <p:spPr/>
        <p:txBody>
          <a:bodyPr/>
          <a:lstStyle/>
          <a:p>
            <a:r>
              <a:rPr lang="en-AU" sz="2800" dirty="0"/>
              <a:t>We are also encouraging each area of the Department to play their part</a:t>
            </a:r>
          </a:p>
        </p:txBody>
      </p:sp>
      <p:graphicFrame>
        <p:nvGraphicFramePr>
          <p:cNvPr id="15" name="Chart 14"/>
          <p:cNvGraphicFramePr/>
          <p:nvPr>
            <p:custDataLst>
              <p:tags r:id="rId4"/>
            </p:custDataLst>
            <p:extLst>
              <p:ext uri="{D42A27DB-BD31-4B8C-83A1-F6EECF244321}">
                <p14:modId xmlns:p14="http://schemas.microsoft.com/office/powerpoint/2010/main" val="4012762834"/>
              </p:ext>
            </p:extLst>
          </p:nvPr>
        </p:nvGraphicFramePr>
        <p:xfrm>
          <a:off x="3027363" y="2073275"/>
          <a:ext cx="4846637" cy="4181475"/>
        </p:xfrm>
        <a:graphic>
          <a:graphicData uri="http://schemas.openxmlformats.org/drawingml/2006/chart">
            <c:chart xmlns:c="http://schemas.openxmlformats.org/drawingml/2006/chart" xmlns:r="http://schemas.openxmlformats.org/officeDocument/2006/relationships" r:id="rId8"/>
          </a:graphicData>
        </a:graphic>
      </p:graphicFrame>
      <p:sp>
        <p:nvSpPr>
          <p:cNvPr id="12" name="Content Placeholder 22"/>
          <p:cNvSpPr txBox="1">
            <a:spLocks/>
          </p:cNvSpPr>
          <p:nvPr/>
        </p:nvSpPr>
        <p:spPr>
          <a:xfrm>
            <a:off x="443353" y="2442505"/>
            <a:ext cx="318987" cy="318987"/>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b="1" dirty="0">
                <a:solidFill>
                  <a:schemeClr val="bg1"/>
                </a:solidFill>
              </a:rPr>
              <a:t>1</a:t>
            </a:r>
          </a:p>
        </p:txBody>
      </p:sp>
      <p:sp>
        <p:nvSpPr>
          <p:cNvPr id="17" name="Content Placeholder 22"/>
          <p:cNvSpPr txBox="1">
            <a:spLocks/>
          </p:cNvSpPr>
          <p:nvPr/>
        </p:nvSpPr>
        <p:spPr>
          <a:xfrm>
            <a:off x="443353" y="3209947"/>
            <a:ext cx="318987" cy="318987"/>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b="1" dirty="0">
                <a:solidFill>
                  <a:schemeClr val="bg1"/>
                </a:solidFill>
              </a:rPr>
              <a:t>2</a:t>
            </a:r>
          </a:p>
        </p:txBody>
      </p:sp>
      <p:sp>
        <p:nvSpPr>
          <p:cNvPr id="18" name="Content Placeholder 22"/>
          <p:cNvSpPr txBox="1">
            <a:spLocks/>
          </p:cNvSpPr>
          <p:nvPr/>
        </p:nvSpPr>
        <p:spPr>
          <a:xfrm>
            <a:off x="443353" y="3973797"/>
            <a:ext cx="318987" cy="318987"/>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b="1" dirty="0">
                <a:solidFill>
                  <a:schemeClr val="bg1"/>
                </a:solidFill>
              </a:rPr>
              <a:t>3</a:t>
            </a:r>
          </a:p>
        </p:txBody>
      </p:sp>
      <p:sp>
        <p:nvSpPr>
          <p:cNvPr id="19" name="Content Placeholder 22"/>
          <p:cNvSpPr txBox="1">
            <a:spLocks/>
          </p:cNvSpPr>
          <p:nvPr/>
        </p:nvSpPr>
        <p:spPr>
          <a:xfrm>
            <a:off x="443353" y="4792571"/>
            <a:ext cx="318987" cy="318987"/>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b="1" dirty="0">
                <a:solidFill>
                  <a:schemeClr val="bg1"/>
                </a:solidFill>
              </a:rPr>
              <a:t>4</a:t>
            </a:r>
          </a:p>
        </p:txBody>
      </p:sp>
      <p:sp>
        <p:nvSpPr>
          <p:cNvPr id="20" name="Content Placeholder 22"/>
          <p:cNvSpPr txBox="1">
            <a:spLocks/>
          </p:cNvSpPr>
          <p:nvPr/>
        </p:nvSpPr>
        <p:spPr>
          <a:xfrm>
            <a:off x="443353" y="5538242"/>
            <a:ext cx="318987" cy="318987"/>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b="1" dirty="0">
                <a:solidFill>
                  <a:schemeClr val="bg1"/>
                </a:solidFill>
              </a:rPr>
              <a:t>5</a:t>
            </a:r>
          </a:p>
        </p:txBody>
      </p:sp>
    </p:spTree>
    <p:extLst>
      <p:ext uri="{BB962C8B-B14F-4D97-AF65-F5344CB8AC3E}">
        <p14:creationId xmlns:p14="http://schemas.microsoft.com/office/powerpoint/2010/main" val="88988999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p:custDataLst>
              <p:tags r:id="rId2"/>
            </p:custDataLst>
            <p:extLst>
              <p:ext uri="{D42A27DB-BD31-4B8C-83A1-F6EECF244321}">
                <p14:modId xmlns:p14="http://schemas.microsoft.com/office/powerpoint/2010/main" val="31704433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24" name="think-cell Slide" r:id="rId5" imgW="501" imgH="502" progId="TCLayout.ActiveDocument.1">
                  <p:embed/>
                </p:oleObj>
              </mc:Choice>
              <mc:Fallback>
                <p:oleObj name="think-cell Slide" r:id="rId5" imgW="501" imgH="502"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tangle 6" hidden="1"/>
          <p:cNvSpPr/>
          <p:nvPr>
            <p:custDataLst>
              <p:tags r:id="rId3"/>
            </p:custDataLst>
          </p:nvPr>
        </p:nvSpPr>
        <p:spPr>
          <a:xfrm>
            <a:off x="0" y="0"/>
            <a:ext cx="158750" cy="158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AU" sz="2400" dirty="0">
              <a:latin typeface="Montserrat SemiBold" panose="00000700000000000000" pitchFamily="2" charset="0"/>
              <a:ea typeface="+mj-ea"/>
              <a:cs typeface="+mj-cs"/>
              <a:sym typeface="Montserrat SemiBold" panose="00000700000000000000" pitchFamily="2" charset="0"/>
            </a:endParaRPr>
          </a:p>
        </p:txBody>
      </p:sp>
      <p:sp>
        <p:nvSpPr>
          <p:cNvPr id="3" name="Text Placeholder 2"/>
          <p:cNvSpPr>
            <a:spLocks noGrp="1"/>
          </p:cNvSpPr>
          <p:nvPr>
            <p:ph type="body" sz="quarter" idx="17"/>
          </p:nvPr>
        </p:nvSpPr>
        <p:spPr>
          <a:xfrm>
            <a:off x="292100" y="2190951"/>
            <a:ext cx="4120102" cy="4067175"/>
          </a:xfrm>
        </p:spPr>
        <p:txBody>
          <a:bodyPr/>
          <a:lstStyle/>
          <a:p>
            <a:pPr marL="0" indent="0">
              <a:buNone/>
            </a:pPr>
            <a:r>
              <a:rPr lang="en-AU" b="1" u="sng" dirty="0">
                <a:latin typeface="+mj-lt"/>
              </a:rPr>
              <a:t>Embed school-centric delivery </a:t>
            </a:r>
          </a:p>
          <a:p>
            <a:r>
              <a:rPr lang="en-AU" sz="1600" dirty="0"/>
              <a:t>Testing and minimising time impact</a:t>
            </a:r>
          </a:p>
          <a:p>
            <a:r>
              <a:rPr lang="en-AU" sz="1600" dirty="0"/>
              <a:t>Verifying that we are working on the right problems</a:t>
            </a:r>
          </a:p>
          <a:p>
            <a:r>
              <a:rPr lang="en-AU" sz="1600" dirty="0"/>
              <a:t>Involving you in design decisions</a:t>
            </a:r>
          </a:p>
          <a:p>
            <a:r>
              <a:rPr lang="en-AU" sz="1600" dirty="0"/>
              <a:t>Waiting for the right time to go-live </a:t>
            </a:r>
          </a:p>
        </p:txBody>
      </p:sp>
      <p:sp>
        <p:nvSpPr>
          <p:cNvPr id="5" name="Title 4"/>
          <p:cNvSpPr>
            <a:spLocks noGrp="1"/>
          </p:cNvSpPr>
          <p:nvPr>
            <p:ph type="title"/>
          </p:nvPr>
        </p:nvSpPr>
        <p:spPr>
          <a:xfrm>
            <a:off x="292100" y="939271"/>
            <a:ext cx="8623051" cy="559127"/>
          </a:xfrm>
        </p:spPr>
        <p:txBody>
          <a:bodyPr/>
          <a:lstStyle/>
          <a:p>
            <a:r>
              <a:rPr lang="en-AU" dirty="0"/>
              <a:t>The opportunity ahead involves embedding school-centric delivery and delivering further time savers</a:t>
            </a:r>
          </a:p>
        </p:txBody>
      </p:sp>
      <p:sp>
        <p:nvSpPr>
          <p:cNvPr id="6" name="Footer Placeholder 5"/>
          <p:cNvSpPr>
            <a:spLocks noGrp="1"/>
          </p:cNvSpPr>
          <p:nvPr>
            <p:ph type="ftr" sz="quarter" idx="3"/>
          </p:nvPr>
        </p:nvSpPr>
        <p:spPr/>
        <p:txBody>
          <a:bodyPr/>
          <a:lstStyle/>
          <a:p>
            <a:fld id="{5116C895-348D-4FA1-AC3F-6A98EE2CBA64}" type="slidenum">
              <a:rPr lang="en-US" smtClean="0"/>
              <a:pPr/>
              <a:t>14</a:t>
            </a:fld>
            <a:endParaRPr lang="en-US" dirty="0"/>
          </a:p>
        </p:txBody>
      </p:sp>
      <p:sp>
        <p:nvSpPr>
          <p:cNvPr id="9" name="Text Placeholder 2"/>
          <p:cNvSpPr txBox="1">
            <a:spLocks/>
          </p:cNvSpPr>
          <p:nvPr/>
        </p:nvSpPr>
        <p:spPr>
          <a:xfrm>
            <a:off x="4802210" y="2190951"/>
            <a:ext cx="4120102" cy="4067175"/>
          </a:xfrm>
          <a:prstGeom prst="rect">
            <a:avLst/>
          </a:prstGeom>
        </p:spPr>
        <p:txBody>
          <a:bodyPr vert="horz" lIns="91440" tIns="45720" rIns="91440" bIns="45720" rtlCol="0">
            <a:normAutofit/>
          </a:bodyPr>
          <a:lst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AU" b="1" u="sng" dirty="0">
                <a:latin typeface="+mj-lt"/>
              </a:rPr>
              <a:t>Deliver further time savers </a:t>
            </a:r>
          </a:p>
          <a:p>
            <a:r>
              <a:rPr lang="en-AU" sz="1600" dirty="0" err="1"/>
              <a:t>ebs</a:t>
            </a:r>
            <a:r>
              <a:rPr lang="en-AU" sz="1600" dirty="0"/>
              <a:t> improvements </a:t>
            </a:r>
          </a:p>
          <a:p>
            <a:r>
              <a:rPr lang="en-AU" sz="1600" dirty="0"/>
              <a:t>Taleo improvements</a:t>
            </a:r>
          </a:p>
          <a:p>
            <a:r>
              <a:rPr lang="en-AU" sz="1600" dirty="0"/>
              <a:t>eFPT improvements </a:t>
            </a:r>
          </a:p>
          <a:p>
            <a:r>
              <a:rPr lang="en-AU" sz="1600" dirty="0"/>
              <a:t>Online enrolment </a:t>
            </a:r>
          </a:p>
          <a:p>
            <a:r>
              <a:rPr lang="en-AU" sz="1600" dirty="0"/>
              <a:t>Expense 8 and SAP </a:t>
            </a:r>
            <a:r>
              <a:rPr lang="en-AU" sz="1600"/>
              <a:t>HR integration</a:t>
            </a:r>
            <a:endParaRPr lang="en-AU" sz="1600" dirty="0"/>
          </a:p>
        </p:txBody>
      </p:sp>
    </p:spTree>
    <p:extLst>
      <p:ext uri="{BB962C8B-B14F-4D97-AF65-F5344CB8AC3E}">
        <p14:creationId xmlns:p14="http://schemas.microsoft.com/office/powerpoint/2010/main" val="2883658108"/>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extLst>
              <p:ext uri="{D42A27DB-BD31-4B8C-83A1-F6EECF244321}">
                <p14:modId xmlns:p14="http://schemas.microsoft.com/office/powerpoint/2010/main" val="217060450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809" name="think-cell Slide" r:id="rId6" imgW="501" imgH="502" progId="TCLayout.ActiveDocument.1">
                  <p:embed/>
                </p:oleObj>
              </mc:Choice>
              <mc:Fallback>
                <p:oleObj name="think-cell Slide" r:id="rId6" imgW="501" imgH="502"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tangle 2" hidden="1"/>
          <p:cNvSpPr/>
          <p:nvPr>
            <p:custDataLst>
              <p:tags r:id="rId3"/>
            </p:custDataLst>
          </p:nvPr>
        </p:nvSpPr>
        <p:spPr>
          <a:xfrm>
            <a:off x="0" y="0"/>
            <a:ext cx="158750" cy="158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AU" sz="2400" dirty="0">
              <a:latin typeface="Montserrat SemiBold" panose="00000700000000000000" pitchFamily="2" charset="0"/>
              <a:ea typeface="+mj-ea"/>
              <a:cs typeface="+mj-cs"/>
              <a:sym typeface="Montserrat SemiBold" panose="00000700000000000000" pitchFamily="2" charset="0"/>
            </a:endParaRPr>
          </a:p>
        </p:txBody>
      </p:sp>
      <p:sp>
        <p:nvSpPr>
          <p:cNvPr id="2" name="Title 1"/>
          <p:cNvSpPr>
            <a:spLocks noGrp="1"/>
          </p:cNvSpPr>
          <p:nvPr>
            <p:ph type="title"/>
          </p:nvPr>
        </p:nvSpPr>
        <p:spPr>
          <a:xfrm>
            <a:off x="283377" y="857477"/>
            <a:ext cx="8560196" cy="460126"/>
          </a:xfrm>
        </p:spPr>
        <p:txBody>
          <a:bodyPr/>
          <a:lstStyle/>
          <a:p>
            <a:r>
              <a:rPr lang="en-AU" dirty="0"/>
              <a:t>How can you help?</a:t>
            </a:r>
          </a:p>
        </p:txBody>
      </p:sp>
      <p:sp>
        <p:nvSpPr>
          <p:cNvPr id="19" name="Text Placeholder 10"/>
          <p:cNvSpPr txBox="1">
            <a:spLocks/>
          </p:cNvSpPr>
          <p:nvPr/>
        </p:nvSpPr>
        <p:spPr>
          <a:xfrm>
            <a:off x="963689" y="1877167"/>
            <a:ext cx="7603368" cy="883607"/>
          </a:xfrm>
          <a:prstGeom prst="rect">
            <a:avLst/>
          </a:prstGeom>
        </p:spPr>
        <p:txBody>
          <a:bodyPr vert="horz" lIns="91440" tIns="45720" rIns="91440" bIns="45720" rtlCol="0" anchor="t">
            <a:noAutofit/>
          </a:bodyPr>
          <a:lst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AU" dirty="0"/>
              <a:t>Tell us what the greatest time saving opportunities and any and potential solutions</a:t>
            </a:r>
          </a:p>
        </p:txBody>
      </p:sp>
      <p:sp>
        <p:nvSpPr>
          <p:cNvPr id="22" name="Content Placeholder 22"/>
          <p:cNvSpPr txBox="1">
            <a:spLocks/>
          </p:cNvSpPr>
          <p:nvPr/>
        </p:nvSpPr>
        <p:spPr>
          <a:xfrm>
            <a:off x="374774" y="2085455"/>
            <a:ext cx="467030" cy="467030"/>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846" b="1" dirty="0">
                <a:solidFill>
                  <a:schemeClr val="bg1"/>
                </a:solidFill>
              </a:rPr>
              <a:t>1</a:t>
            </a:r>
          </a:p>
        </p:txBody>
      </p:sp>
      <p:sp>
        <p:nvSpPr>
          <p:cNvPr id="23" name="Text Placeholder 10"/>
          <p:cNvSpPr txBox="1">
            <a:spLocks/>
          </p:cNvSpPr>
          <p:nvPr/>
        </p:nvSpPr>
        <p:spPr>
          <a:xfrm>
            <a:off x="963689" y="3031987"/>
            <a:ext cx="7603368" cy="498259"/>
          </a:xfrm>
          <a:prstGeom prst="rect">
            <a:avLst/>
          </a:prstGeom>
        </p:spPr>
        <p:txBody>
          <a:bodyPr vert="horz" lIns="91440" tIns="45720" rIns="91440" bIns="45720" rtlCol="0" anchor="t">
            <a:noAutofit/>
          </a:bodyPr>
          <a:lst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AU" dirty="0"/>
              <a:t>Give feedback to teams when they ask</a:t>
            </a:r>
          </a:p>
        </p:txBody>
      </p:sp>
      <p:sp>
        <p:nvSpPr>
          <p:cNvPr id="24" name="Content Placeholder 22"/>
          <p:cNvSpPr txBox="1">
            <a:spLocks/>
          </p:cNvSpPr>
          <p:nvPr/>
        </p:nvSpPr>
        <p:spPr>
          <a:xfrm>
            <a:off x="374774" y="3047601"/>
            <a:ext cx="467030" cy="467030"/>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846" b="1" dirty="0">
                <a:solidFill>
                  <a:schemeClr val="bg1"/>
                </a:solidFill>
              </a:rPr>
              <a:t>2</a:t>
            </a:r>
          </a:p>
        </p:txBody>
      </p:sp>
      <p:sp>
        <p:nvSpPr>
          <p:cNvPr id="25" name="Text Placeholder 10"/>
          <p:cNvSpPr txBox="1">
            <a:spLocks/>
          </p:cNvSpPr>
          <p:nvPr/>
        </p:nvSpPr>
        <p:spPr>
          <a:xfrm>
            <a:off x="963689" y="3994133"/>
            <a:ext cx="7603368" cy="498259"/>
          </a:xfrm>
          <a:prstGeom prst="rect">
            <a:avLst/>
          </a:prstGeom>
        </p:spPr>
        <p:txBody>
          <a:bodyPr vert="horz" lIns="91440" tIns="45720" rIns="91440" bIns="45720" rtlCol="0" anchor="t">
            <a:noAutofit/>
          </a:bodyPr>
          <a:lst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AU" dirty="0"/>
              <a:t>Offer to pilot new solutions </a:t>
            </a:r>
          </a:p>
        </p:txBody>
      </p:sp>
      <p:sp>
        <p:nvSpPr>
          <p:cNvPr id="26" name="Content Placeholder 22"/>
          <p:cNvSpPr txBox="1">
            <a:spLocks/>
          </p:cNvSpPr>
          <p:nvPr/>
        </p:nvSpPr>
        <p:spPr>
          <a:xfrm>
            <a:off x="374774" y="4009747"/>
            <a:ext cx="467030" cy="467030"/>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846" b="1" dirty="0">
                <a:solidFill>
                  <a:schemeClr val="bg1"/>
                </a:solidFill>
              </a:rPr>
              <a:t>3</a:t>
            </a:r>
          </a:p>
        </p:txBody>
      </p:sp>
      <p:sp>
        <p:nvSpPr>
          <p:cNvPr id="28" name="Text Placeholder 10"/>
          <p:cNvSpPr txBox="1">
            <a:spLocks/>
          </p:cNvSpPr>
          <p:nvPr/>
        </p:nvSpPr>
        <p:spPr>
          <a:xfrm>
            <a:off x="963689" y="4956278"/>
            <a:ext cx="7603368" cy="867579"/>
          </a:xfrm>
          <a:prstGeom prst="rect">
            <a:avLst/>
          </a:prstGeom>
        </p:spPr>
        <p:txBody>
          <a:bodyPr vert="horz" lIns="91440" tIns="45720" rIns="91440" bIns="45720" rtlCol="0" anchor="t">
            <a:noAutofit/>
          </a:bodyPr>
          <a:lst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AU" dirty="0"/>
              <a:t>Help us verify the time impact of new changes </a:t>
            </a:r>
          </a:p>
        </p:txBody>
      </p:sp>
      <p:sp>
        <p:nvSpPr>
          <p:cNvPr id="32" name="Content Placeholder 22"/>
          <p:cNvSpPr txBox="1">
            <a:spLocks/>
          </p:cNvSpPr>
          <p:nvPr/>
        </p:nvSpPr>
        <p:spPr>
          <a:xfrm>
            <a:off x="374774" y="4971892"/>
            <a:ext cx="467030" cy="467030"/>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846" b="1" dirty="0">
                <a:solidFill>
                  <a:schemeClr val="bg1"/>
                </a:solidFill>
              </a:rPr>
              <a:t>4</a:t>
            </a:r>
          </a:p>
        </p:txBody>
      </p:sp>
    </p:spTree>
    <p:extLst>
      <p:ext uri="{BB962C8B-B14F-4D97-AF65-F5344CB8AC3E}">
        <p14:creationId xmlns:p14="http://schemas.microsoft.com/office/powerpoint/2010/main" val="39670945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extLst>
              <p:ext uri="{D42A27DB-BD31-4B8C-83A1-F6EECF244321}">
                <p14:modId xmlns:p14="http://schemas.microsoft.com/office/powerpoint/2010/main" val="3104141415"/>
              </p:ext>
            </p:extLst>
          </p:nvPr>
        </p:nvGraphicFramePr>
        <p:xfrm>
          <a:off x="1466" y="265235"/>
          <a:ext cx="1466" cy="1466"/>
        </p:xfrm>
        <a:graphic>
          <a:graphicData uri="http://schemas.openxmlformats.org/presentationml/2006/ole">
            <mc:AlternateContent xmlns:mc="http://schemas.openxmlformats.org/markup-compatibility/2006">
              <mc:Choice xmlns:v="urn:schemas-microsoft-com:vml" Requires="v">
                <p:oleObj spid="_x0000_s23556" name="think-cell Slide" r:id="rId25" imgW="501" imgH="502" progId="TCLayout.ActiveDocument.1">
                  <p:embed/>
                </p:oleObj>
              </mc:Choice>
              <mc:Fallback>
                <p:oleObj name="think-cell Slide" r:id="rId25" imgW="501" imgH="502" progId="TCLayout.ActiveDocument.1">
                  <p:embed/>
                  <p:pic>
                    <p:nvPicPr>
                      <p:cNvPr id="6" name="Object 5" hidden="1"/>
                      <p:cNvPicPr/>
                      <p:nvPr/>
                    </p:nvPicPr>
                    <p:blipFill>
                      <a:blip r:embed="rId26"/>
                      <a:stretch>
                        <a:fillRect/>
                      </a:stretch>
                    </p:blipFill>
                    <p:spPr>
                      <a:xfrm>
                        <a:off x="1466" y="265235"/>
                        <a:ext cx="1466" cy="1466"/>
                      </a:xfrm>
                      <a:prstGeom prst="rect">
                        <a:avLst/>
                      </a:prstGeom>
                    </p:spPr>
                  </p:pic>
                </p:oleObj>
              </mc:Fallback>
            </mc:AlternateContent>
          </a:graphicData>
        </a:graphic>
      </p:graphicFrame>
      <p:sp>
        <p:nvSpPr>
          <p:cNvPr id="5" name="Rectangle 4" hidden="1"/>
          <p:cNvSpPr/>
          <p:nvPr>
            <p:custDataLst>
              <p:tags r:id="rId3"/>
            </p:custDataLst>
          </p:nvPr>
        </p:nvSpPr>
        <p:spPr>
          <a:xfrm>
            <a:off x="0" y="263769"/>
            <a:ext cx="146538" cy="1465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120000"/>
              </a:lnSpc>
              <a:spcBef>
                <a:spcPct val="0"/>
              </a:spcBef>
              <a:spcAft>
                <a:spcPct val="0"/>
              </a:spcAft>
            </a:pPr>
            <a:endParaRPr lang="en-AU" sz="1100" dirty="0">
              <a:sym typeface="+mn-lt"/>
            </a:endParaRPr>
          </a:p>
        </p:txBody>
      </p:sp>
      <p:graphicFrame>
        <p:nvGraphicFramePr>
          <p:cNvPr id="46" name="Chart 45"/>
          <p:cNvGraphicFramePr/>
          <p:nvPr>
            <p:custDataLst>
              <p:tags r:id="rId4"/>
            </p:custDataLst>
            <p:extLst>
              <p:ext uri="{D42A27DB-BD31-4B8C-83A1-F6EECF244321}">
                <p14:modId xmlns:p14="http://schemas.microsoft.com/office/powerpoint/2010/main" val="1771436926"/>
              </p:ext>
            </p:extLst>
          </p:nvPr>
        </p:nvGraphicFramePr>
        <p:xfrm>
          <a:off x="1722438" y="2219325"/>
          <a:ext cx="6346825" cy="3646488"/>
        </p:xfrm>
        <a:graphic>
          <a:graphicData uri="http://schemas.openxmlformats.org/drawingml/2006/chart">
            <c:chart xmlns:c="http://schemas.openxmlformats.org/drawingml/2006/chart" xmlns:r="http://schemas.openxmlformats.org/officeDocument/2006/relationships" r:id="rId27"/>
          </a:graphicData>
        </a:graphic>
      </p:graphicFrame>
      <p:sp>
        <p:nvSpPr>
          <p:cNvPr id="7" name="Text Placeholder 2"/>
          <p:cNvSpPr>
            <a:spLocks noGrp="1"/>
          </p:cNvSpPr>
          <p:nvPr>
            <p:custDataLst>
              <p:tags r:id="rId5"/>
            </p:custDataLst>
          </p:nvPr>
        </p:nvSpPr>
        <p:spPr bwMode="auto">
          <a:xfrm>
            <a:off x="303213" y="2300288"/>
            <a:ext cx="608013"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F1BC69CD-D851-4989-B422-A2D4E74EC2D8}" type="datetime'''''S''''t''''''a''''''''ff''''''i''''''''n''''''''g'''''">
              <a:rPr lang="en-AU" altLang="en-US" sz="1200">
                <a:solidFill>
                  <a:schemeClr val="tx2"/>
                </a:solidFill>
              </a:rPr>
              <a:pPr>
                <a:spcBef>
                  <a:spcPct val="0"/>
                </a:spcBef>
                <a:spcAft>
                  <a:spcPct val="0"/>
                </a:spcAft>
              </a:pPr>
              <a:t>Staffing</a:t>
            </a:fld>
            <a:endParaRPr lang="en-AU" sz="1200" dirty="0">
              <a:solidFill>
                <a:schemeClr val="tx2"/>
              </a:solidFill>
              <a:latin typeface="+mn-lt"/>
              <a:sym typeface="+mn-lt"/>
            </a:endParaRPr>
          </a:p>
        </p:txBody>
      </p:sp>
      <p:sp>
        <p:nvSpPr>
          <p:cNvPr id="22" name="Text Placeholder 2"/>
          <p:cNvSpPr>
            <a:spLocks noGrp="1"/>
          </p:cNvSpPr>
          <p:nvPr>
            <p:custDataLst>
              <p:tags r:id="rId6"/>
            </p:custDataLst>
          </p:nvPr>
        </p:nvSpPr>
        <p:spPr bwMode="auto">
          <a:xfrm>
            <a:off x="303213" y="2952750"/>
            <a:ext cx="617538"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54F19AEA-2D71-4BCF-AC43-46673800FC5A}" type="datetime'''''''''''''F''''''''in''''a''''''''nc''''''''e'''''''">
              <a:rPr lang="en-AU" altLang="en-US" sz="1200">
                <a:solidFill>
                  <a:schemeClr val="tx2"/>
                </a:solidFill>
              </a:rPr>
              <a:pPr>
                <a:spcBef>
                  <a:spcPct val="0"/>
                </a:spcBef>
                <a:spcAft>
                  <a:spcPct val="0"/>
                </a:spcAft>
              </a:pPr>
              <a:t>Finance</a:t>
            </a:fld>
            <a:endParaRPr lang="en-AU" sz="1200" dirty="0">
              <a:solidFill>
                <a:schemeClr val="tx2"/>
              </a:solidFill>
              <a:latin typeface="+mn-lt"/>
              <a:sym typeface="+mn-lt"/>
            </a:endParaRPr>
          </a:p>
        </p:txBody>
      </p:sp>
      <p:sp>
        <p:nvSpPr>
          <p:cNvPr id="9" name="Text Placeholder 2"/>
          <p:cNvSpPr>
            <a:spLocks noGrp="1"/>
          </p:cNvSpPr>
          <p:nvPr>
            <p:custDataLst>
              <p:tags r:id="rId7"/>
            </p:custDataLst>
          </p:nvPr>
        </p:nvSpPr>
        <p:spPr bwMode="auto">
          <a:xfrm>
            <a:off x="303213" y="2735263"/>
            <a:ext cx="806450"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1720DA3C-11C3-46B2-A116-7449542A9361}" type="datetime'''''''H''''''''R'''''''''''' Pa''''yr''''''''ol''''''''l'''''">
              <a:rPr lang="en-AU" altLang="en-US" sz="1200">
                <a:solidFill>
                  <a:schemeClr val="tx2"/>
                </a:solidFill>
              </a:rPr>
              <a:pPr>
                <a:spcBef>
                  <a:spcPct val="0"/>
                </a:spcBef>
                <a:spcAft>
                  <a:spcPct val="0"/>
                </a:spcAft>
              </a:pPr>
              <a:t>HR Payroll</a:t>
            </a:fld>
            <a:endParaRPr lang="en-AU" sz="1200" dirty="0">
              <a:solidFill>
                <a:schemeClr val="tx2"/>
              </a:solidFill>
              <a:latin typeface="+mn-lt"/>
              <a:sym typeface="+mn-lt"/>
            </a:endParaRPr>
          </a:p>
        </p:txBody>
      </p:sp>
      <p:sp>
        <p:nvSpPr>
          <p:cNvPr id="26" name="Text Placeholder 2"/>
          <p:cNvSpPr>
            <a:spLocks noGrp="1"/>
          </p:cNvSpPr>
          <p:nvPr>
            <p:custDataLst>
              <p:tags r:id="rId8"/>
            </p:custDataLst>
          </p:nvPr>
        </p:nvSpPr>
        <p:spPr bwMode="auto">
          <a:xfrm>
            <a:off x="303213" y="3821113"/>
            <a:ext cx="1536700"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410D7827-DF75-4623-9B65-2E7C9240304C}" type="datetime'''P''robi''t''''y'' ''&amp;'' ''Scr''''''ee''''''''n''''''ing'''''">
              <a:rPr lang="en-AU" altLang="en-US" sz="1200">
                <a:solidFill>
                  <a:schemeClr val="tx2"/>
                </a:solidFill>
              </a:rPr>
              <a:pPr>
                <a:spcBef>
                  <a:spcPct val="0"/>
                </a:spcBef>
                <a:spcAft>
                  <a:spcPct val="0"/>
                </a:spcAft>
              </a:pPr>
              <a:t>Probity &amp; Screening</a:t>
            </a:fld>
            <a:endParaRPr lang="en-AU" sz="1200" dirty="0">
              <a:solidFill>
                <a:schemeClr val="tx2"/>
              </a:solidFill>
              <a:latin typeface="+mn-lt"/>
              <a:sym typeface="+mn-lt"/>
            </a:endParaRPr>
          </a:p>
        </p:txBody>
      </p:sp>
      <p:sp>
        <p:nvSpPr>
          <p:cNvPr id="8" name="Text Placeholder 2"/>
          <p:cNvSpPr>
            <a:spLocks noGrp="1"/>
          </p:cNvSpPr>
          <p:nvPr>
            <p:custDataLst>
              <p:tags r:id="rId9"/>
            </p:custDataLst>
          </p:nvPr>
        </p:nvSpPr>
        <p:spPr bwMode="auto">
          <a:xfrm>
            <a:off x="303213" y="2517775"/>
            <a:ext cx="930275"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CBFD11D4-2934-4B91-B177-32460438DB16}" type="datetime'''C''o''''''mpl''''i''''a''''''''''''''''''n''c''''''e'''''''">
              <a:rPr lang="en-AU" altLang="en-US" sz="1200">
                <a:solidFill>
                  <a:schemeClr val="tx2"/>
                </a:solidFill>
              </a:rPr>
              <a:pPr>
                <a:spcBef>
                  <a:spcPct val="0"/>
                </a:spcBef>
                <a:spcAft>
                  <a:spcPct val="0"/>
                </a:spcAft>
              </a:pPr>
              <a:t>Compliance</a:t>
            </a:fld>
            <a:endParaRPr lang="en-AU" sz="1200" dirty="0">
              <a:solidFill>
                <a:schemeClr val="tx2"/>
              </a:solidFill>
              <a:latin typeface="+mn-lt"/>
              <a:sym typeface="+mn-lt"/>
            </a:endParaRPr>
          </a:p>
        </p:txBody>
      </p:sp>
      <p:sp>
        <p:nvSpPr>
          <p:cNvPr id="23" name="Text Placeholder 2"/>
          <p:cNvSpPr>
            <a:spLocks noGrp="1"/>
          </p:cNvSpPr>
          <p:nvPr>
            <p:custDataLst>
              <p:tags r:id="rId10"/>
            </p:custDataLst>
          </p:nvPr>
        </p:nvSpPr>
        <p:spPr bwMode="auto">
          <a:xfrm>
            <a:off x="303213" y="3168650"/>
            <a:ext cx="884238"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6431EBCB-63D9-4368-9E0C-2D3C24E563C1}" type="datetime'E''''D''''C''''''o''''''''''''''n''''n''''ec''t'''''">
              <a:rPr lang="en-AU" altLang="en-US" sz="1200">
                <a:solidFill>
                  <a:schemeClr val="tx2"/>
                </a:solidFill>
              </a:rPr>
              <a:pPr>
                <a:spcBef>
                  <a:spcPct val="0"/>
                </a:spcBef>
                <a:spcAft>
                  <a:spcPct val="0"/>
                </a:spcAft>
              </a:pPr>
              <a:t>EDConnect</a:t>
            </a:fld>
            <a:endParaRPr lang="en-AU" sz="1200" dirty="0">
              <a:solidFill>
                <a:schemeClr val="tx2"/>
              </a:solidFill>
              <a:latin typeface="+mn-lt"/>
              <a:sym typeface="+mn-lt"/>
            </a:endParaRPr>
          </a:p>
        </p:txBody>
      </p:sp>
      <p:sp>
        <p:nvSpPr>
          <p:cNvPr id="24" name="Text Placeholder 2"/>
          <p:cNvSpPr>
            <a:spLocks noGrp="1"/>
          </p:cNvSpPr>
          <p:nvPr>
            <p:custDataLst>
              <p:tags r:id="rId11"/>
            </p:custDataLst>
          </p:nvPr>
        </p:nvSpPr>
        <p:spPr bwMode="auto">
          <a:xfrm>
            <a:off x="303213" y="3386138"/>
            <a:ext cx="496888"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AE468A3F-E789-4E94-8657-6E3C5D7D809C}" type="datetime'A''''''''''''''''''''''ss''''''''e''''''t''''s'''">
              <a:rPr lang="en-AU" altLang="en-US" sz="1200">
                <a:solidFill>
                  <a:schemeClr val="tx2"/>
                </a:solidFill>
              </a:rPr>
              <a:pPr>
                <a:spcBef>
                  <a:spcPct val="0"/>
                </a:spcBef>
                <a:spcAft>
                  <a:spcPct val="0"/>
                </a:spcAft>
              </a:pPr>
              <a:t>Assets</a:t>
            </a:fld>
            <a:endParaRPr lang="en-AU" sz="1200" dirty="0">
              <a:solidFill>
                <a:schemeClr val="tx2"/>
              </a:solidFill>
              <a:latin typeface="+mn-lt"/>
              <a:sym typeface="+mn-lt"/>
            </a:endParaRPr>
          </a:p>
        </p:txBody>
      </p:sp>
      <p:sp>
        <p:nvSpPr>
          <p:cNvPr id="28" name="Text Placeholder 2"/>
          <p:cNvSpPr>
            <a:spLocks noGrp="1"/>
          </p:cNvSpPr>
          <p:nvPr>
            <p:custDataLst>
              <p:tags r:id="rId12"/>
            </p:custDataLst>
          </p:nvPr>
        </p:nvSpPr>
        <p:spPr bwMode="auto">
          <a:xfrm>
            <a:off x="303213" y="4256088"/>
            <a:ext cx="1168400"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2A2DECB4-1327-4016-82F4-5C9A224F88E9}" type="datetime'''''''''Ac''''''''''ces''''s'' ''''r''e''''''''''''que''st'''">
              <a:rPr lang="en-AU" altLang="en-US" sz="1200">
                <a:solidFill>
                  <a:schemeClr val="tx2"/>
                </a:solidFill>
              </a:rPr>
              <a:pPr>
                <a:spcBef>
                  <a:spcPct val="0"/>
                </a:spcBef>
                <a:spcAft>
                  <a:spcPct val="0"/>
                </a:spcAft>
              </a:pPr>
              <a:t>Access request</a:t>
            </a:fld>
            <a:endParaRPr lang="en-AU" sz="1200" dirty="0">
              <a:solidFill>
                <a:schemeClr val="tx2"/>
              </a:solidFill>
              <a:latin typeface="+mn-lt"/>
              <a:sym typeface="+mn-lt"/>
            </a:endParaRPr>
          </a:p>
        </p:txBody>
      </p:sp>
      <p:sp>
        <p:nvSpPr>
          <p:cNvPr id="25" name="Text Placeholder 2"/>
          <p:cNvSpPr>
            <a:spLocks noGrp="1"/>
          </p:cNvSpPr>
          <p:nvPr>
            <p:custDataLst>
              <p:tags r:id="rId13"/>
            </p:custDataLst>
          </p:nvPr>
        </p:nvSpPr>
        <p:spPr bwMode="auto">
          <a:xfrm>
            <a:off x="303213" y="3603625"/>
            <a:ext cx="754063"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80DB7B43-C8D7-435C-890F-F6638494D0DD}" type="datetime'''''''E''xp''''e''''''''''''''''''''n''''s''''e8'''''''''''">
              <a:rPr lang="en-AU" altLang="en-US" sz="1200">
                <a:solidFill>
                  <a:schemeClr val="tx2"/>
                </a:solidFill>
              </a:rPr>
              <a:pPr>
                <a:spcBef>
                  <a:spcPct val="0"/>
                </a:spcBef>
                <a:spcAft>
                  <a:spcPct val="0"/>
                </a:spcAft>
              </a:pPr>
              <a:t>Expense8</a:t>
            </a:fld>
            <a:endParaRPr lang="en-AU" sz="1200" dirty="0">
              <a:solidFill>
                <a:schemeClr val="tx2"/>
              </a:solidFill>
              <a:latin typeface="+mn-lt"/>
              <a:sym typeface="+mn-lt"/>
            </a:endParaRPr>
          </a:p>
        </p:txBody>
      </p:sp>
      <p:sp>
        <p:nvSpPr>
          <p:cNvPr id="27" name="Text Placeholder 2"/>
          <p:cNvSpPr>
            <a:spLocks noGrp="1"/>
          </p:cNvSpPr>
          <p:nvPr>
            <p:custDataLst>
              <p:tags r:id="rId14"/>
            </p:custDataLst>
          </p:nvPr>
        </p:nvSpPr>
        <p:spPr bwMode="auto">
          <a:xfrm>
            <a:off x="303213" y="4038600"/>
            <a:ext cx="1543050"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4212526E-27CD-4ACF-9AFB-7298C263ECB2}" type="datetime'''''''Em''''''''a''''''''''i''l ''''mana''''''g''''eme''n''t'">
              <a:rPr lang="en-AU" altLang="en-US" sz="1200">
                <a:solidFill>
                  <a:schemeClr val="tx2"/>
                </a:solidFill>
              </a:rPr>
              <a:pPr>
                <a:spcBef>
                  <a:spcPct val="0"/>
                </a:spcBef>
                <a:spcAft>
                  <a:spcPct val="0"/>
                </a:spcAft>
              </a:pPr>
              <a:t>Email management</a:t>
            </a:fld>
            <a:endParaRPr lang="en-AU" sz="1200" dirty="0">
              <a:solidFill>
                <a:schemeClr val="tx2"/>
              </a:solidFill>
              <a:latin typeface="+mn-lt"/>
              <a:sym typeface="+mn-lt"/>
            </a:endParaRPr>
          </a:p>
        </p:txBody>
      </p:sp>
      <p:sp>
        <p:nvSpPr>
          <p:cNvPr id="29" name="Text Placeholder 2"/>
          <p:cNvSpPr>
            <a:spLocks noGrp="1"/>
          </p:cNvSpPr>
          <p:nvPr>
            <p:custDataLst>
              <p:tags r:id="rId15"/>
            </p:custDataLst>
          </p:nvPr>
        </p:nvSpPr>
        <p:spPr bwMode="auto">
          <a:xfrm>
            <a:off x="303213" y="4473575"/>
            <a:ext cx="388938"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10206556-7660-4656-A981-B442901B0A66}" type="datetime'''''''''e''''FP''''''''''''''''''T'''''''''''''''''''">
              <a:rPr lang="en-AU" altLang="en-US" sz="1200">
                <a:solidFill>
                  <a:schemeClr val="tx2"/>
                </a:solidFill>
              </a:rPr>
              <a:pPr>
                <a:spcBef>
                  <a:spcPct val="0"/>
                </a:spcBef>
                <a:spcAft>
                  <a:spcPct val="0"/>
                </a:spcAft>
              </a:pPr>
              <a:t>eFPT</a:t>
            </a:fld>
            <a:endParaRPr lang="en-AU" sz="1200" dirty="0">
              <a:solidFill>
                <a:schemeClr val="tx2"/>
              </a:solidFill>
              <a:latin typeface="+mn-lt"/>
              <a:sym typeface="+mn-lt"/>
            </a:endParaRPr>
          </a:p>
        </p:txBody>
      </p:sp>
      <p:sp>
        <p:nvSpPr>
          <p:cNvPr id="30" name="Text Placeholder 2"/>
          <p:cNvSpPr>
            <a:spLocks noGrp="1"/>
          </p:cNvSpPr>
          <p:nvPr>
            <p:custDataLst>
              <p:tags r:id="rId16"/>
            </p:custDataLst>
          </p:nvPr>
        </p:nvSpPr>
        <p:spPr bwMode="auto">
          <a:xfrm>
            <a:off x="303213" y="4691063"/>
            <a:ext cx="638175"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97ACFE7A-B3A9-421E-8517-5CF30CFC7A61}" type="datetime'''''''''''''T''''rai''''''''n''i''''''n''''g'''''''''''">
              <a:rPr lang="en-AU" altLang="en-US" sz="1200">
                <a:solidFill>
                  <a:schemeClr val="tx2"/>
                </a:solidFill>
              </a:rPr>
              <a:pPr>
                <a:spcBef>
                  <a:spcPct val="0"/>
                </a:spcBef>
                <a:spcAft>
                  <a:spcPct val="0"/>
                </a:spcAft>
              </a:pPr>
              <a:t>Training</a:t>
            </a:fld>
            <a:endParaRPr lang="en-AU" sz="1200" dirty="0">
              <a:solidFill>
                <a:schemeClr val="tx2"/>
              </a:solidFill>
              <a:latin typeface="+mn-lt"/>
              <a:sym typeface="+mn-lt"/>
            </a:endParaRPr>
          </a:p>
        </p:txBody>
      </p:sp>
      <p:sp>
        <p:nvSpPr>
          <p:cNvPr id="31" name="Text Placeholder 2"/>
          <p:cNvSpPr>
            <a:spLocks noGrp="1"/>
          </p:cNvSpPr>
          <p:nvPr>
            <p:custDataLst>
              <p:tags r:id="rId17"/>
            </p:custDataLst>
          </p:nvPr>
        </p:nvSpPr>
        <p:spPr bwMode="auto">
          <a:xfrm>
            <a:off x="303213" y="4906963"/>
            <a:ext cx="1444625"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CB18F07B-2949-4DEE-A432-F85621DAE04C}" type="datetime'Ext''''e''''''r''na''l'''''''''' v''ali''''''da''t''i''''on'''">
              <a:rPr lang="en-AU" altLang="en-US" sz="1200">
                <a:solidFill>
                  <a:schemeClr val="tx2"/>
                </a:solidFill>
              </a:rPr>
              <a:pPr>
                <a:spcBef>
                  <a:spcPct val="0"/>
                </a:spcBef>
                <a:spcAft>
                  <a:spcPct val="0"/>
                </a:spcAft>
              </a:pPr>
              <a:t>External validation</a:t>
            </a:fld>
            <a:endParaRPr lang="en-AU" sz="1200" dirty="0">
              <a:solidFill>
                <a:schemeClr val="tx2"/>
              </a:solidFill>
              <a:latin typeface="+mn-lt"/>
              <a:sym typeface="+mn-lt"/>
            </a:endParaRPr>
          </a:p>
        </p:txBody>
      </p:sp>
      <p:sp>
        <p:nvSpPr>
          <p:cNvPr id="32" name="Text Placeholder 2"/>
          <p:cNvSpPr>
            <a:spLocks noGrp="1"/>
          </p:cNvSpPr>
          <p:nvPr>
            <p:custDataLst>
              <p:tags r:id="rId18"/>
            </p:custDataLst>
          </p:nvPr>
        </p:nvSpPr>
        <p:spPr bwMode="auto">
          <a:xfrm>
            <a:off x="303213" y="5124450"/>
            <a:ext cx="404813"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149D5190-8539-449C-A205-87E1BAD3D6DA}" type="datetime'AS''''T''P'''''''''''''''''''''''''''''''''''''">
              <a:rPr lang="en-AU" altLang="en-US" sz="1200">
                <a:solidFill>
                  <a:schemeClr val="tx2"/>
                </a:solidFill>
              </a:rPr>
              <a:pPr>
                <a:spcBef>
                  <a:spcPct val="0"/>
                </a:spcBef>
                <a:spcAft>
                  <a:spcPct val="0"/>
                </a:spcAft>
              </a:pPr>
              <a:t>ASTP</a:t>
            </a:fld>
            <a:endParaRPr lang="en-AU" sz="1200" dirty="0">
              <a:solidFill>
                <a:schemeClr val="tx2"/>
              </a:solidFill>
              <a:latin typeface="+mn-lt"/>
              <a:sym typeface="+mn-lt"/>
            </a:endParaRPr>
          </a:p>
        </p:txBody>
      </p:sp>
      <p:sp>
        <p:nvSpPr>
          <p:cNvPr id="33" name="Text Placeholder 2"/>
          <p:cNvSpPr>
            <a:spLocks noGrp="1"/>
          </p:cNvSpPr>
          <p:nvPr>
            <p:custDataLst>
              <p:tags r:id="rId19"/>
            </p:custDataLst>
          </p:nvPr>
        </p:nvSpPr>
        <p:spPr bwMode="auto">
          <a:xfrm>
            <a:off x="303213" y="5341938"/>
            <a:ext cx="431800" cy="219075"/>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A175C06A-6CB9-45FC-9316-13A68FC167B6}" type="datetime'''''M''y''''''P''''''''''L'''''''''''''''''''">
              <a:rPr lang="en-AU" altLang="en-US" sz="1200">
                <a:solidFill>
                  <a:schemeClr val="tx2"/>
                </a:solidFill>
              </a:rPr>
              <a:pPr>
                <a:spcBef>
                  <a:spcPct val="0"/>
                </a:spcBef>
                <a:spcAft>
                  <a:spcPct val="0"/>
                </a:spcAft>
              </a:pPr>
              <a:t>MyPL</a:t>
            </a:fld>
            <a:endParaRPr lang="en-AU" sz="1200" dirty="0">
              <a:solidFill>
                <a:schemeClr val="tx2"/>
              </a:solidFill>
              <a:latin typeface="+mn-lt"/>
              <a:sym typeface="+mn-lt"/>
            </a:endParaRPr>
          </a:p>
        </p:txBody>
      </p:sp>
      <p:sp>
        <p:nvSpPr>
          <p:cNvPr id="201" name="TextBox 200"/>
          <p:cNvSpPr txBox="1"/>
          <p:nvPr/>
        </p:nvSpPr>
        <p:spPr>
          <a:xfrm>
            <a:off x="3684298" y="5856601"/>
            <a:ext cx="2853104" cy="184638"/>
          </a:xfrm>
          <a:prstGeom prst="rect">
            <a:avLst/>
          </a:prstGeom>
          <a:noFill/>
        </p:spPr>
        <p:txBody>
          <a:bodyPr wrap="none" lIns="0" tIns="0" rIns="0" bIns="0" rtlCol="0">
            <a:noAutofit/>
          </a:bodyPr>
          <a:lstStyle/>
          <a:p>
            <a:pPr algn="ctr"/>
            <a:r>
              <a:rPr lang="en-AU" sz="969" b="1" dirty="0">
                <a:solidFill>
                  <a:srgbClr val="19233E"/>
                </a:solidFill>
              </a:rPr>
              <a:t>Number of schools that raised the issue</a:t>
            </a:r>
            <a:endParaRPr lang="en-AU" sz="554" dirty="0">
              <a:solidFill>
                <a:srgbClr val="19233E"/>
              </a:solidFill>
            </a:endParaRPr>
          </a:p>
        </p:txBody>
      </p:sp>
      <p:sp>
        <p:nvSpPr>
          <p:cNvPr id="204" name="TextBox 203"/>
          <p:cNvSpPr txBox="1"/>
          <p:nvPr/>
        </p:nvSpPr>
        <p:spPr>
          <a:xfrm>
            <a:off x="133349" y="6335240"/>
            <a:ext cx="8371743" cy="457987"/>
          </a:xfrm>
          <a:prstGeom prst="rect">
            <a:avLst/>
          </a:prstGeom>
          <a:noFill/>
        </p:spPr>
        <p:txBody>
          <a:bodyPr wrap="square" lIns="0" tIns="0" rIns="0" bIns="0" rtlCol="0">
            <a:noAutofit/>
          </a:bodyPr>
          <a:lstStyle/>
          <a:p>
            <a:r>
              <a:rPr lang="en-AU" sz="800" dirty="0">
                <a:solidFill>
                  <a:srgbClr val="19233E"/>
                </a:solidFill>
              </a:rPr>
              <a:t>Note: other issues raised by seven or less schools included Reporting, WBS IO, EBS, TALEO, NESA, SPaRO, School website, AMU, Complaints management, Annual School Report, 3PI, SCOUT, External agencies (e.g. FACS), Policies, PDP, ClassCover, Plan 2, Internal communications, Audit, External communications, Cash management Reporting and internal communication were other top issues raised by the Deloitte Principal workload study </a:t>
            </a:r>
          </a:p>
        </p:txBody>
      </p:sp>
      <p:sp>
        <p:nvSpPr>
          <p:cNvPr id="219" name="TextBox 218"/>
          <p:cNvSpPr txBox="1">
            <a:spLocks/>
          </p:cNvSpPr>
          <p:nvPr/>
        </p:nvSpPr>
        <p:spPr>
          <a:xfrm>
            <a:off x="7196890" y="2355918"/>
            <a:ext cx="114301" cy="198837"/>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220" name="TextBox 219"/>
          <p:cNvSpPr txBox="1">
            <a:spLocks/>
          </p:cNvSpPr>
          <p:nvPr/>
        </p:nvSpPr>
        <p:spPr>
          <a:xfrm>
            <a:off x="7310138" y="2951162"/>
            <a:ext cx="1512278" cy="114300"/>
          </a:xfrm>
          <a:prstGeom prst="rect">
            <a:avLst/>
          </a:prstGeom>
          <a:solidFill>
            <a:schemeClr val="bg1">
              <a:lumMod val="95000"/>
            </a:schemeClr>
          </a:solidFill>
        </p:spPr>
        <p:txBody>
          <a:bodyPr vert="horz" wrap="square" lIns="0" tIns="0" rIns="0" bIns="0" rtlCol="0">
            <a:spAutoFit/>
          </a:bodyPr>
          <a:lstStyle/>
          <a:p>
            <a:pPr marL="166158" defTabSz="685817">
              <a:defRPr/>
            </a:pPr>
            <a:r>
              <a:rPr lang="en-AU" sz="738" i="1" dirty="0">
                <a:solidFill>
                  <a:schemeClr val="tx1">
                    <a:lumMod val="65000"/>
                    <a:lumOff val="35000"/>
                  </a:schemeClr>
                </a:solidFill>
                <a:latin typeface="+mj-lt"/>
              </a:rPr>
              <a:t>Identified as issue by SPC</a:t>
            </a:r>
          </a:p>
        </p:txBody>
      </p:sp>
      <p:sp>
        <p:nvSpPr>
          <p:cNvPr id="222" name="TextBox 221"/>
          <p:cNvSpPr txBox="1">
            <a:spLocks/>
          </p:cNvSpPr>
          <p:nvPr/>
        </p:nvSpPr>
        <p:spPr>
          <a:xfrm>
            <a:off x="7310138" y="2933700"/>
            <a:ext cx="114301" cy="198438"/>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224" name="TextBox 223"/>
          <p:cNvSpPr txBox="1">
            <a:spLocks/>
          </p:cNvSpPr>
          <p:nvPr/>
        </p:nvSpPr>
        <p:spPr>
          <a:xfrm>
            <a:off x="5521620" y="2787161"/>
            <a:ext cx="114301" cy="198837"/>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225" name="TextBox 224"/>
          <p:cNvSpPr txBox="1">
            <a:spLocks/>
          </p:cNvSpPr>
          <p:nvPr/>
        </p:nvSpPr>
        <p:spPr>
          <a:xfrm>
            <a:off x="3684298" y="4303346"/>
            <a:ext cx="114301" cy="198837"/>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228" name="TextBox 227"/>
          <p:cNvSpPr txBox="1">
            <a:spLocks/>
          </p:cNvSpPr>
          <p:nvPr/>
        </p:nvSpPr>
        <p:spPr>
          <a:xfrm>
            <a:off x="4464019" y="3433857"/>
            <a:ext cx="114301" cy="198837"/>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231" name="TextBox 230"/>
          <p:cNvSpPr txBox="1">
            <a:spLocks/>
          </p:cNvSpPr>
          <p:nvPr/>
        </p:nvSpPr>
        <p:spPr>
          <a:xfrm>
            <a:off x="6490441" y="2571854"/>
            <a:ext cx="114301" cy="198837"/>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4" name="Rectangle 3"/>
          <p:cNvSpPr/>
          <p:nvPr>
            <p:custDataLst>
              <p:tags r:id="rId20"/>
            </p:custDataLst>
          </p:nvPr>
        </p:nvSpPr>
        <p:spPr bwMode="auto">
          <a:xfrm>
            <a:off x="7326924" y="3667125"/>
            <a:ext cx="17291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sp>
        <p:nvSpPr>
          <p:cNvPr id="2" name="Rectangle 1"/>
          <p:cNvSpPr/>
          <p:nvPr>
            <p:custDataLst>
              <p:tags r:id="rId21"/>
            </p:custDataLst>
          </p:nvPr>
        </p:nvSpPr>
        <p:spPr bwMode="auto">
          <a:xfrm>
            <a:off x="7326924" y="3438525"/>
            <a:ext cx="172915" cy="13017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sp>
        <p:nvSpPr>
          <p:cNvPr id="53" name="Text Placeholder 2"/>
          <p:cNvSpPr>
            <a:spLocks noGrp="1"/>
          </p:cNvSpPr>
          <p:nvPr>
            <p:custDataLst>
              <p:tags r:id="rId22"/>
            </p:custDataLst>
          </p:nvPr>
        </p:nvSpPr>
        <p:spPr bwMode="auto">
          <a:xfrm>
            <a:off x="7550150" y="3435350"/>
            <a:ext cx="1038225"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6C84D139-625E-4B91-87B0-3C40634BC276}" type="datetime'''1'':1'''' ''En''gage''''m''en''t''''''''''s'''''''''">
              <a:rPr lang="en-AU" altLang="en-US" sz="969">
                <a:solidFill>
                  <a:schemeClr val="tx2"/>
                </a:solidFill>
              </a:rPr>
              <a:pPr>
                <a:spcBef>
                  <a:spcPct val="0"/>
                </a:spcBef>
                <a:spcAft>
                  <a:spcPct val="0"/>
                </a:spcAft>
              </a:pPr>
              <a:t>1:1 Engagements</a:t>
            </a:fld>
            <a:endParaRPr lang="en-AU" sz="969" dirty="0">
              <a:solidFill>
                <a:schemeClr val="tx2"/>
              </a:solidFill>
              <a:latin typeface="+mn-lt"/>
              <a:sym typeface="+mn-lt"/>
            </a:endParaRPr>
          </a:p>
        </p:txBody>
      </p:sp>
      <p:sp>
        <p:nvSpPr>
          <p:cNvPr id="54" name="Text Placeholder 2"/>
          <p:cNvSpPr>
            <a:spLocks noGrp="1"/>
          </p:cNvSpPr>
          <p:nvPr>
            <p:custDataLst>
              <p:tags r:id="rId23"/>
            </p:custDataLst>
          </p:nvPr>
        </p:nvSpPr>
        <p:spPr bwMode="auto">
          <a:xfrm>
            <a:off x="7550150" y="3663950"/>
            <a:ext cx="712788" cy="177800"/>
          </a:xfrm>
          <a:prstGeom prst="rect">
            <a:avLst/>
          </a:prstGeom>
          <a:noFill/>
          <a:ln>
            <a:noFill/>
          </a:ln>
          <a:extLst>
            <a:ext uri="{909E8E84-426E-40DD-AFC4-6F175D3DCCD1}">
              <a14:hiddenFill xmlns:a14="http://schemas.microsoft.com/office/drawing/2010/main">
                <a:solidFill>
                  <a:scrgbClr r="0" g="0" b="0"/>
                </a:solidFill>
              </a14:hiddenFill>
            </a:ext>
          </a:extLst>
        </p:spPr>
        <p:txBody>
          <a:bodyPr vert="horz" wrap="none" lIns="0" tIns="0" rIns="0" bIns="0" numCol="1" spcCol="0" rtlCol="0" anchor="ctr" anchorCtr="0">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ct val="0"/>
              </a:spcBef>
              <a:spcAft>
                <a:spcPct val="0"/>
              </a:spcAft>
            </a:pPr>
            <a:fld id="{10D24373-7412-499D-9D47-45F3BC430260}" type="datetime'''''''''''''''''W''''''''''''''''''o''r''k''''s''''h''ops'">
              <a:rPr lang="en-AU" altLang="en-US" sz="969">
                <a:solidFill>
                  <a:schemeClr val="tx2"/>
                </a:solidFill>
                <a:latin typeface="+mn-lt"/>
                <a:sym typeface="+mn-lt"/>
              </a:rPr>
              <a:pPr>
                <a:spcBef>
                  <a:spcPct val="0"/>
                </a:spcBef>
                <a:spcAft>
                  <a:spcPct val="0"/>
                </a:spcAft>
              </a:pPr>
              <a:t>Workshops</a:t>
            </a:fld>
            <a:endParaRPr lang="en-AU" sz="969" dirty="0">
              <a:solidFill>
                <a:schemeClr val="tx2"/>
              </a:solidFill>
              <a:latin typeface="+mn-lt"/>
              <a:sym typeface="+mn-lt"/>
            </a:endParaRPr>
          </a:p>
        </p:txBody>
      </p:sp>
      <p:sp>
        <p:nvSpPr>
          <p:cNvPr id="47" name="Title 2"/>
          <p:cNvSpPr>
            <a:spLocks noGrp="1"/>
          </p:cNvSpPr>
          <p:nvPr/>
        </p:nvSpPr>
        <p:spPr>
          <a:xfrm>
            <a:off x="284259" y="768350"/>
            <a:ext cx="8560196" cy="986322"/>
          </a:xfrm>
          <a:prstGeom prst="rect">
            <a:avLst/>
          </a:prstGeom>
        </p:spPr>
        <p:txBody>
          <a:bodyPr vert="horz" wrap="square" lIns="0" tIns="0" rIns="0" bIns="0" rtlCol="0" anchor="ctr">
            <a:noAutofit/>
          </a:bodyPr>
          <a:lstStyle>
            <a:lvl1pPr algn="l" defTabSz="914374" rtl="0" eaLnBrk="1" latinLnBrk="0" hangingPunct="1">
              <a:lnSpc>
                <a:spcPct val="90000"/>
              </a:lnSpc>
              <a:spcBef>
                <a:spcPct val="0"/>
              </a:spcBef>
              <a:buNone/>
              <a:defRPr sz="3599" b="1" i="0" kern="1200">
                <a:solidFill>
                  <a:schemeClr val="tx2"/>
                </a:solidFill>
                <a:latin typeface="Montserrat" pitchFamily="2" charset="77"/>
                <a:ea typeface="+mj-ea"/>
                <a:cs typeface="+mj-cs"/>
              </a:defRPr>
            </a:lvl1pPr>
          </a:lstStyle>
          <a:p>
            <a:pPr defTabSz="514337"/>
            <a:r>
              <a:rPr lang="en-AU" sz="2400" b="0" dirty="0">
                <a:latin typeface="Montserrat SemiBold" panose="00000700000000000000" pitchFamily="2" charset="0"/>
              </a:rPr>
              <a:t>The top issues we heard from schools in term 1 were staffing, compliance and HR payroll</a:t>
            </a:r>
          </a:p>
        </p:txBody>
      </p:sp>
      <p:sp>
        <p:nvSpPr>
          <p:cNvPr id="65" name="TextBox 64"/>
          <p:cNvSpPr txBox="1">
            <a:spLocks/>
          </p:cNvSpPr>
          <p:nvPr/>
        </p:nvSpPr>
        <p:spPr>
          <a:xfrm flipH="1">
            <a:off x="4584982" y="3219146"/>
            <a:ext cx="93344" cy="198837"/>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37" name="TextBox 36"/>
          <p:cNvSpPr txBox="1">
            <a:spLocks/>
          </p:cNvSpPr>
          <p:nvPr/>
        </p:nvSpPr>
        <p:spPr>
          <a:xfrm>
            <a:off x="7310138" y="3151188"/>
            <a:ext cx="1512278" cy="227013"/>
          </a:xfrm>
          <a:prstGeom prst="rect">
            <a:avLst/>
          </a:prstGeom>
          <a:solidFill>
            <a:schemeClr val="bg1">
              <a:lumMod val="95000"/>
            </a:schemeClr>
          </a:solidFill>
        </p:spPr>
        <p:txBody>
          <a:bodyPr vert="horz" wrap="square" lIns="0" tIns="0" rIns="0" bIns="0" rtlCol="0">
            <a:spAutoFit/>
          </a:bodyPr>
          <a:lstStyle/>
          <a:p>
            <a:pPr marL="166158" defTabSz="685817">
              <a:defRPr/>
            </a:pPr>
            <a:r>
              <a:rPr lang="en-AU" sz="738" i="1" dirty="0">
                <a:solidFill>
                  <a:schemeClr val="tx1">
                    <a:lumMod val="65000"/>
                    <a:lumOff val="35000"/>
                  </a:schemeClr>
                </a:solidFill>
                <a:latin typeface="+mj-lt"/>
              </a:rPr>
              <a:t>Top issue in Principal workload study</a:t>
            </a:r>
          </a:p>
        </p:txBody>
      </p:sp>
      <p:sp>
        <p:nvSpPr>
          <p:cNvPr id="38" name="TextBox 37"/>
          <p:cNvSpPr txBox="1">
            <a:spLocks/>
          </p:cNvSpPr>
          <p:nvPr/>
        </p:nvSpPr>
        <p:spPr>
          <a:xfrm>
            <a:off x="7310138" y="3163888"/>
            <a:ext cx="114301" cy="200025"/>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39" name="TextBox 38"/>
          <p:cNvSpPr txBox="1">
            <a:spLocks/>
          </p:cNvSpPr>
          <p:nvPr/>
        </p:nvSpPr>
        <p:spPr>
          <a:xfrm>
            <a:off x="7319983" y="2357233"/>
            <a:ext cx="114301" cy="198438"/>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40" name="TextBox 39"/>
          <p:cNvSpPr txBox="1">
            <a:spLocks/>
          </p:cNvSpPr>
          <p:nvPr/>
        </p:nvSpPr>
        <p:spPr>
          <a:xfrm>
            <a:off x="3962474" y="4087365"/>
            <a:ext cx="114301" cy="198837"/>
          </a:xfrm>
          <a:prstGeom prst="rect">
            <a:avLst/>
          </a:prstGeom>
          <a:noFill/>
          <a:extLst>
            <a:ext uri="{909E8E84-426E-40DD-AFC4-6F175D3DCCD1}">
              <a14:hiddenFill xmlns:a14="http://schemas.microsoft.com/office/drawing/2010/main">
                <a:solidFill>
                  <a:scrgbClr r="0" g="0" b="0"/>
                </a:solidFill>
              </a14:hiddenFill>
            </a:ext>
          </a:extLst>
        </p:spPr>
        <p:txBody>
          <a:bodyPr vert="horz" wrap="square" lIns="0" tIns="0" rIns="0" bIns="0" rtlCol="0">
            <a:spAutoFit/>
          </a:bodyPr>
          <a:lstStyle/>
          <a:p>
            <a:pPr algn="ctr" defTabSz="685817">
              <a:defRPr/>
            </a:pPr>
            <a:r>
              <a:rPr lang="en-AU" sz="1292" b="1" dirty="0">
                <a:solidFill>
                  <a:schemeClr val="tx1">
                    <a:lumMod val="65000"/>
                    <a:lumOff val="35000"/>
                  </a:schemeClr>
                </a:solidFill>
                <a:latin typeface="+mj-lt"/>
              </a:rPr>
              <a:t>*</a:t>
            </a:r>
          </a:p>
        </p:txBody>
      </p:sp>
      <p:sp>
        <p:nvSpPr>
          <p:cNvPr id="41" name="Rectangle 40"/>
          <p:cNvSpPr/>
          <p:nvPr/>
        </p:nvSpPr>
        <p:spPr>
          <a:xfrm>
            <a:off x="4509525" y="117936"/>
            <a:ext cx="4379950" cy="542937"/>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AU" sz="1400" dirty="0">
                <a:solidFill>
                  <a:schemeClr val="bg1"/>
                </a:solidFill>
                <a:latin typeface="Montserrat SemiBold" panose="00000700000000000000" pitchFamily="2" charset="0"/>
              </a:rPr>
              <a:t>Log onto Slido.com </a:t>
            </a:r>
          </a:p>
          <a:p>
            <a:pPr algn="ctr"/>
            <a:r>
              <a:rPr lang="en-AU" sz="1400" dirty="0">
                <a:solidFill>
                  <a:schemeClr val="bg1"/>
                </a:solidFill>
                <a:latin typeface="Montserrat SemiBold" panose="00000700000000000000" pitchFamily="2" charset="0"/>
              </a:rPr>
              <a:t>Use code: DU2 </a:t>
            </a:r>
          </a:p>
        </p:txBody>
      </p:sp>
    </p:spTree>
    <p:extLst>
      <p:ext uri="{BB962C8B-B14F-4D97-AF65-F5344CB8AC3E}">
        <p14:creationId xmlns:p14="http://schemas.microsoft.com/office/powerpoint/2010/main" val="2269116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extLst>
              <p:ext uri="{D42A27DB-BD31-4B8C-83A1-F6EECF244321}">
                <p14:modId xmlns:p14="http://schemas.microsoft.com/office/powerpoint/2010/main" val="36621203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04" name="think-cell Slide" r:id="rId5" imgW="501" imgH="502" progId="TCLayout.ActiveDocument.1">
                  <p:embed/>
                </p:oleObj>
              </mc:Choice>
              <mc:Fallback>
                <p:oleObj name="think-cell Slide" r:id="rId5" imgW="501" imgH="502"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p:cNvSpPr/>
          <p:nvPr>
            <p:custDataLst>
              <p:tags r:id="rId3"/>
            </p:custDataLst>
          </p:nvPr>
        </p:nvSpPr>
        <p:spPr>
          <a:xfrm>
            <a:off x="0" y="0"/>
            <a:ext cx="158750" cy="158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AU" sz="3000" dirty="0">
              <a:latin typeface="Montserrat SemiBold" panose="00000700000000000000" pitchFamily="2" charset="0"/>
              <a:ea typeface="+mj-ea"/>
              <a:cs typeface="+mj-cs"/>
              <a:sym typeface="Montserrat SemiBold" panose="00000700000000000000" pitchFamily="2" charset="0"/>
            </a:endParaRPr>
          </a:p>
        </p:txBody>
      </p:sp>
      <p:sp>
        <p:nvSpPr>
          <p:cNvPr id="2" name="Title 1"/>
          <p:cNvSpPr>
            <a:spLocks noGrp="1"/>
          </p:cNvSpPr>
          <p:nvPr>
            <p:ph type="title"/>
          </p:nvPr>
        </p:nvSpPr>
        <p:spPr>
          <a:xfrm>
            <a:off x="4958444" y="1833967"/>
            <a:ext cx="3803374" cy="1107996"/>
          </a:xfrm>
        </p:spPr>
        <p:txBody>
          <a:bodyPr/>
          <a:lstStyle/>
          <a:p>
            <a:r>
              <a:rPr lang="en-AU" dirty="0"/>
              <a:t>Acknowledgement of country </a:t>
            </a:r>
          </a:p>
        </p:txBody>
      </p:sp>
      <p:sp>
        <p:nvSpPr>
          <p:cNvPr id="4" name="TextBox 3">
            <a:extLst>
              <a:ext uri="{FF2B5EF4-FFF2-40B4-BE49-F238E27FC236}">
                <a16:creationId xmlns:a16="http://schemas.microsoft.com/office/drawing/2014/main" id="{3A8ABAC1-063C-C446-98CF-DD62E9CEE670}"/>
              </a:ext>
            </a:extLst>
          </p:cNvPr>
          <p:cNvSpPr txBox="1"/>
          <p:nvPr/>
        </p:nvSpPr>
        <p:spPr>
          <a:xfrm>
            <a:off x="3431177" y="2246811"/>
            <a:ext cx="0" cy="0"/>
          </a:xfrm>
          <a:prstGeom prst="rect">
            <a:avLst/>
          </a:prstGeom>
          <a:noFill/>
        </p:spPr>
        <p:txBody>
          <a:bodyPr wrap="none" lIns="0" tIns="0" rIns="0" bIns="0" rtlCol="0">
            <a:noAutofit/>
          </a:bodyPr>
          <a:lstStyle/>
          <a:p>
            <a:pPr algn="l"/>
            <a:endParaRPr lang="en-US" sz="1400" dirty="0"/>
          </a:p>
        </p:txBody>
      </p:sp>
    </p:spTree>
    <p:extLst>
      <p:ext uri="{BB962C8B-B14F-4D97-AF65-F5344CB8AC3E}">
        <p14:creationId xmlns:p14="http://schemas.microsoft.com/office/powerpoint/2010/main" val="77399490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ext uri="{D42A27DB-BD31-4B8C-83A1-F6EECF244321}">
                <p14:modId xmlns:p14="http://schemas.microsoft.com/office/powerpoint/2010/main" val="32734646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8" name="think-cell Slide" r:id="rId5" imgW="501" imgH="502" progId="TCLayout.ActiveDocument.1">
                  <p:embed/>
                </p:oleObj>
              </mc:Choice>
              <mc:Fallback>
                <p:oleObj name="think-cell Slide" r:id="rId5" imgW="501" imgH="502"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ext Placeholder 10"/>
          <p:cNvSpPr txBox="1">
            <a:spLocks/>
          </p:cNvSpPr>
          <p:nvPr/>
        </p:nvSpPr>
        <p:spPr>
          <a:xfrm>
            <a:off x="963689" y="3512198"/>
            <a:ext cx="2846311" cy="498259"/>
          </a:xfrm>
          <a:prstGeom prst="rect">
            <a:avLst/>
          </a:prstGeom>
        </p:spPr>
        <p:txBody>
          <a:bodyPr vert="horz" lIns="91440" tIns="45720" rIns="91440" bIns="45720" rtlCol="0" anchor="t">
            <a:normAutofit lnSpcReduction="10000"/>
          </a:bodyPr>
          <a:lst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AU" sz="1846" dirty="0"/>
              <a:t>The journey we are on</a:t>
            </a:r>
          </a:p>
        </p:txBody>
      </p:sp>
      <p:sp>
        <p:nvSpPr>
          <p:cNvPr id="7" name="Content Placeholder 22"/>
          <p:cNvSpPr txBox="1">
            <a:spLocks/>
          </p:cNvSpPr>
          <p:nvPr/>
        </p:nvSpPr>
        <p:spPr>
          <a:xfrm>
            <a:off x="374774" y="3527812"/>
            <a:ext cx="467030" cy="467030"/>
          </a:xfrm>
          <a:prstGeom prst="ellipse">
            <a:avLst/>
          </a:prstGeom>
          <a:solidFill>
            <a:srgbClr val="1D428A"/>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846" b="1" dirty="0">
                <a:solidFill>
                  <a:schemeClr val="bg1"/>
                </a:solidFill>
              </a:rPr>
              <a:t>1</a:t>
            </a:r>
          </a:p>
        </p:txBody>
      </p:sp>
      <p:sp>
        <p:nvSpPr>
          <p:cNvPr id="10" name="Text Placeholder 10"/>
          <p:cNvSpPr txBox="1">
            <a:spLocks/>
          </p:cNvSpPr>
          <p:nvPr/>
        </p:nvSpPr>
        <p:spPr>
          <a:xfrm>
            <a:off x="963689" y="4205353"/>
            <a:ext cx="2846311" cy="498259"/>
          </a:xfrm>
          <a:prstGeom prst="rect">
            <a:avLst/>
          </a:prstGeom>
        </p:spPr>
        <p:txBody>
          <a:bodyPr vert="horz" lIns="91440" tIns="45720" rIns="91440" bIns="45720" rtlCol="0" anchor="t">
            <a:normAutofit fontScale="92500"/>
          </a:bodyPr>
          <a:lst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AU" sz="1846" dirty="0"/>
              <a:t>The opportunity ahead </a:t>
            </a:r>
          </a:p>
        </p:txBody>
      </p:sp>
      <p:sp>
        <p:nvSpPr>
          <p:cNvPr id="11" name="Content Placeholder 22"/>
          <p:cNvSpPr txBox="1">
            <a:spLocks/>
          </p:cNvSpPr>
          <p:nvPr/>
        </p:nvSpPr>
        <p:spPr>
          <a:xfrm>
            <a:off x="374774" y="4220967"/>
            <a:ext cx="467030" cy="467030"/>
          </a:xfrm>
          <a:prstGeom prst="ellipse">
            <a:avLst/>
          </a:prstGeom>
          <a:solidFill>
            <a:srgbClr val="1D428A"/>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846" b="1" dirty="0">
                <a:solidFill>
                  <a:schemeClr val="bg1"/>
                </a:solidFill>
              </a:rPr>
              <a:t>2</a:t>
            </a:r>
          </a:p>
        </p:txBody>
      </p:sp>
      <p:sp>
        <p:nvSpPr>
          <p:cNvPr id="12" name="Text Placeholder 10"/>
          <p:cNvSpPr txBox="1">
            <a:spLocks/>
          </p:cNvSpPr>
          <p:nvPr/>
        </p:nvSpPr>
        <p:spPr>
          <a:xfrm>
            <a:off x="963689" y="4882894"/>
            <a:ext cx="2846311" cy="498259"/>
          </a:xfrm>
          <a:prstGeom prst="rect">
            <a:avLst/>
          </a:prstGeom>
        </p:spPr>
        <p:txBody>
          <a:bodyPr vert="horz" lIns="91440" tIns="45720" rIns="91440" bIns="45720" rtlCol="0" anchor="t">
            <a:normAutofit lnSpcReduction="10000"/>
          </a:bodyPr>
          <a:lst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AU" sz="1846" dirty="0"/>
              <a:t>How you can help </a:t>
            </a:r>
          </a:p>
        </p:txBody>
      </p:sp>
      <p:sp>
        <p:nvSpPr>
          <p:cNvPr id="13" name="Content Placeholder 22"/>
          <p:cNvSpPr txBox="1">
            <a:spLocks/>
          </p:cNvSpPr>
          <p:nvPr/>
        </p:nvSpPr>
        <p:spPr>
          <a:xfrm>
            <a:off x="374774" y="4898508"/>
            <a:ext cx="467030" cy="467030"/>
          </a:xfrm>
          <a:prstGeom prst="ellipse">
            <a:avLst/>
          </a:prstGeom>
          <a:solidFill>
            <a:srgbClr val="1D428A"/>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846" b="1" dirty="0">
                <a:solidFill>
                  <a:schemeClr val="bg1"/>
                </a:solidFill>
              </a:rPr>
              <a:t>3</a:t>
            </a:r>
          </a:p>
        </p:txBody>
      </p:sp>
      <p:sp>
        <p:nvSpPr>
          <p:cNvPr id="14" name="Text Placeholder 10"/>
          <p:cNvSpPr txBox="1">
            <a:spLocks/>
          </p:cNvSpPr>
          <p:nvPr/>
        </p:nvSpPr>
        <p:spPr>
          <a:xfrm>
            <a:off x="374774" y="2423626"/>
            <a:ext cx="3010683" cy="776774"/>
          </a:xfrm>
          <a:prstGeom prst="rect">
            <a:avLst/>
          </a:prstGeom>
        </p:spPr>
        <p:txBody>
          <a:bodyPr vert="horz" lIns="91440" tIns="45720" rIns="91440" bIns="45720" rtlCol="0" anchor="t">
            <a:noAutofit/>
          </a:bodyPr>
          <a:lstStyle>
            <a:lvl1pPr marL="133347" indent="-133347" algn="l" defTabSz="514337" rtl="0" eaLnBrk="1" latinLnBrk="0" hangingPunct="1">
              <a:lnSpc>
                <a:spcPct val="150000"/>
              </a:lnSpc>
              <a:spcBef>
                <a:spcPts val="0"/>
              </a:spcBef>
              <a:spcAft>
                <a:spcPts val="450"/>
              </a:spcAft>
              <a:buFont typeface="Arial" panose="020B0604020202020204" pitchFamily="34" charset="0"/>
              <a:buChar char="•"/>
              <a:defRPr sz="1800" kern="1200">
                <a:solidFill>
                  <a:schemeClr val="tx2"/>
                </a:solidFill>
                <a:latin typeface="Montserrat Medium" pitchFamily="2" charset="77"/>
                <a:ea typeface="+mn-ea"/>
                <a:cs typeface="+mn-cs"/>
              </a:defRPr>
            </a:lvl1pPr>
            <a:lvl2pPr marL="266693" indent="-133347" algn="l" defTabSz="514337" rtl="0" eaLnBrk="1" latinLnBrk="0" hangingPunct="1">
              <a:lnSpc>
                <a:spcPct val="150000"/>
              </a:lnSpc>
              <a:spcBef>
                <a:spcPts val="0"/>
              </a:spcBef>
              <a:spcAft>
                <a:spcPts val="450"/>
              </a:spcAft>
              <a:buClrTx/>
              <a:buFont typeface="Montserrat Medium" panose="00000600000000000000" pitchFamily="2" charset="0"/>
              <a:buChar char="−"/>
              <a:defRPr sz="1600" kern="1200">
                <a:solidFill>
                  <a:schemeClr val="tx2"/>
                </a:solidFill>
                <a:latin typeface="Montserrat Medium" pitchFamily="2" charset="77"/>
                <a:ea typeface="+mn-ea"/>
                <a:cs typeface="+mn-cs"/>
              </a:defRPr>
            </a:lvl2pPr>
            <a:lvl3pPr marL="405994" indent="-133347" algn="l" defTabSz="514337" rtl="0" eaLnBrk="1" latinLnBrk="0" hangingPunct="1">
              <a:lnSpc>
                <a:spcPct val="150000"/>
              </a:lnSpc>
              <a:spcBef>
                <a:spcPts val="0"/>
              </a:spcBef>
              <a:spcAft>
                <a:spcPts val="450"/>
              </a:spcAft>
              <a:buClrTx/>
              <a:buFont typeface="Montserrat Medium" panose="00000600000000000000" pitchFamily="2" charset="0"/>
              <a:buChar char="»"/>
              <a:tabLst/>
              <a:defRPr sz="1600" kern="1200">
                <a:solidFill>
                  <a:schemeClr val="tx2"/>
                </a:solidFill>
                <a:latin typeface="Montserrat Medium" pitchFamily="2" charset="77"/>
                <a:ea typeface="+mn-ea"/>
                <a:cs typeface="+mn-cs"/>
              </a:defRPr>
            </a:lvl3pPr>
            <a:lvl4pPr marL="539341" indent="-139301" algn="l" defTabSz="514337" rtl="0" eaLnBrk="1" latinLnBrk="0" hangingPunct="1">
              <a:lnSpc>
                <a:spcPct val="150000"/>
              </a:lnSpc>
              <a:spcBef>
                <a:spcPts val="0"/>
              </a:spcBef>
              <a:spcAft>
                <a:spcPts val="450"/>
              </a:spcAft>
              <a:buClrTx/>
              <a:buFont typeface="Courier New" panose="02070309020205020404" pitchFamily="49" charset="0"/>
              <a:buChar char="o"/>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Font typeface="Arial" panose="020B0604020202020204" pitchFamily="34" charset="0"/>
              <a:buNone/>
            </a:pPr>
            <a:r>
              <a:rPr lang="en-AU" sz="2800" b="1" dirty="0"/>
              <a:t>Today’s agenda</a:t>
            </a:r>
          </a:p>
        </p:txBody>
      </p:sp>
    </p:spTree>
    <p:extLst>
      <p:ext uri="{BB962C8B-B14F-4D97-AF65-F5344CB8AC3E}">
        <p14:creationId xmlns:p14="http://schemas.microsoft.com/office/powerpoint/2010/main" val="6606266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1466" y="265235"/>
          <a:ext cx="1466" cy="1466"/>
        </p:xfrm>
        <a:graphic>
          <a:graphicData uri="http://schemas.openxmlformats.org/presentationml/2006/ole">
            <mc:AlternateContent xmlns:mc="http://schemas.openxmlformats.org/markup-compatibility/2006">
              <mc:Choice xmlns:v="urn:schemas-microsoft-com:vml" Requires="v">
                <p:oleObj spid="_x0000_s29700" name="think-cell Slide" r:id="rId6" imgW="501" imgH="502" progId="TCLayout.ActiveDocument.1">
                  <p:embed/>
                </p:oleObj>
              </mc:Choice>
              <mc:Fallback>
                <p:oleObj name="think-cell Slide" r:id="rId6" imgW="501" imgH="502" progId="TCLayout.ActiveDocument.1">
                  <p:embed/>
                  <p:pic>
                    <p:nvPicPr>
                      <p:cNvPr id="6" name="Object 5" hidden="1"/>
                      <p:cNvPicPr/>
                      <p:nvPr/>
                    </p:nvPicPr>
                    <p:blipFill>
                      <a:blip r:embed="rId7"/>
                      <a:stretch>
                        <a:fillRect/>
                      </a:stretch>
                    </p:blipFill>
                    <p:spPr>
                      <a:xfrm>
                        <a:off x="1466" y="265235"/>
                        <a:ext cx="1466" cy="1466"/>
                      </a:xfrm>
                      <a:prstGeom prst="rect">
                        <a:avLst/>
                      </a:prstGeom>
                    </p:spPr>
                  </p:pic>
                </p:oleObj>
              </mc:Fallback>
            </mc:AlternateContent>
          </a:graphicData>
        </a:graphic>
      </p:graphicFrame>
      <p:sp>
        <p:nvSpPr>
          <p:cNvPr id="5" name="Rectangle 4" hidden="1"/>
          <p:cNvSpPr/>
          <p:nvPr>
            <p:custDataLst>
              <p:tags r:id="rId3"/>
            </p:custDataLst>
          </p:nvPr>
        </p:nvSpPr>
        <p:spPr>
          <a:xfrm>
            <a:off x="0" y="263769"/>
            <a:ext cx="146538" cy="1465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n-AU" sz="3322" b="1" dirty="0">
              <a:latin typeface="Montserrat"/>
              <a:ea typeface="+mj-ea"/>
              <a:cs typeface="+mj-cs"/>
              <a:sym typeface="Montserrat"/>
            </a:endParaRPr>
          </a:p>
        </p:txBody>
      </p:sp>
      <p:sp>
        <p:nvSpPr>
          <p:cNvPr id="7" name="Title 2"/>
          <p:cNvSpPr txBox="1">
            <a:spLocks/>
          </p:cNvSpPr>
          <p:nvPr/>
        </p:nvSpPr>
        <p:spPr>
          <a:xfrm>
            <a:off x="291902" y="725214"/>
            <a:ext cx="8560196" cy="866892"/>
          </a:xfrm>
          <a:prstGeom prst="rect">
            <a:avLst/>
          </a:prstGeom>
        </p:spPr>
        <p:txBody>
          <a:bodyPr vert="horz" wrap="square" lIns="0" tIns="0" rIns="0" bIns="0" rtlCol="0" anchor="ctr">
            <a:noAutofit/>
          </a:bodyPr>
          <a:lstStyle>
            <a:lvl1pPr algn="l" defTabSz="914374" rtl="0" eaLnBrk="1" latinLnBrk="0" hangingPunct="1">
              <a:lnSpc>
                <a:spcPct val="90000"/>
              </a:lnSpc>
              <a:spcBef>
                <a:spcPct val="0"/>
              </a:spcBef>
              <a:buNone/>
              <a:defRPr sz="3599" b="1" i="0" kern="1200">
                <a:solidFill>
                  <a:schemeClr val="tx2"/>
                </a:solidFill>
                <a:latin typeface="Montserrat" pitchFamily="2" charset="77"/>
                <a:ea typeface="+mj-ea"/>
                <a:cs typeface="+mj-cs"/>
              </a:defRPr>
            </a:lvl1pPr>
          </a:lstStyle>
          <a:p>
            <a:pPr defTabSz="514337"/>
            <a:r>
              <a:rPr lang="en-AU" sz="2800" b="0" dirty="0">
                <a:latin typeface="Montserrat SemiBold" panose="00000700000000000000" pitchFamily="2" charset="0"/>
              </a:rPr>
              <a:t>We have a clear vision and purpose, reducing admin burden will play a key part to achieve it</a:t>
            </a:r>
          </a:p>
        </p:txBody>
      </p:sp>
      <p:sp>
        <p:nvSpPr>
          <p:cNvPr id="15" name="Rectangle 14"/>
          <p:cNvSpPr>
            <a:spLocks/>
          </p:cNvSpPr>
          <p:nvPr/>
        </p:nvSpPr>
        <p:spPr>
          <a:xfrm>
            <a:off x="5451754" y="5504030"/>
            <a:ext cx="1680393" cy="1127726"/>
          </a:xfrm>
          <a:prstGeom prst="rect">
            <a:avLst/>
          </a:prstGeom>
          <a:noFill/>
          <a:ln>
            <a:solidFill>
              <a:srgbClr val="D70C3D"/>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6000" algn="ctr"/>
            <a:r>
              <a:rPr lang="en-AU" sz="1600" dirty="0">
                <a:solidFill>
                  <a:srgbClr val="D70C3D"/>
                </a:solidFill>
                <a:latin typeface="Montserrat SemiBold" panose="00000700000000000000" pitchFamily="2" charset="0"/>
              </a:rPr>
              <a:t>Reducing the administrative burden on schools</a:t>
            </a:r>
          </a:p>
        </p:txBody>
      </p:sp>
      <p:grpSp>
        <p:nvGrpSpPr>
          <p:cNvPr id="40" name="Group 39"/>
          <p:cNvGrpSpPr/>
          <p:nvPr/>
        </p:nvGrpSpPr>
        <p:grpSpPr>
          <a:xfrm>
            <a:off x="291901" y="4184982"/>
            <a:ext cx="8560197" cy="1289958"/>
            <a:chOff x="291901" y="4184982"/>
            <a:chExt cx="8560197" cy="1289958"/>
          </a:xfrm>
        </p:grpSpPr>
        <p:sp>
          <p:nvSpPr>
            <p:cNvPr id="2" name="Rectangle 1"/>
            <p:cNvSpPr>
              <a:spLocks/>
            </p:cNvSpPr>
            <p:nvPr/>
          </p:nvSpPr>
          <p:spPr>
            <a:xfrm>
              <a:off x="291901" y="4184982"/>
              <a:ext cx="1680393" cy="1289958"/>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6000" algn="ctr"/>
              <a:r>
                <a:rPr lang="en-AU" sz="1600" dirty="0">
                  <a:solidFill>
                    <a:schemeClr val="bg1"/>
                  </a:solidFill>
                  <a:latin typeface="Montserrat SemiBold" panose="00000700000000000000" pitchFamily="2" charset="0"/>
                </a:rPr>
                <a:t>Improve school performance and student outcomes </a:t>
              </a:r>
            </a:p>
          </p:txBody>
        </p:sp>
        <p:sp>
          <p:nvSpPr>
            <p:cNvPr id="11" name="Rectangle 10"/>
            <p:cNvSpPr>
              <a:spLocks/>
            </p:cNvSpPr>
            <p:nvPr/>
          </p:nvSpPr>
          <p:spPr>
            <a:xfrm>
              <a:off x="2011852" y="4184982"/>
              <a:ext cx="1680393" cy="1289958"/>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6000" algn="ctr"/>
              <a:r>
                <a:rPr lang="en-AU" sz="1600" dirty="0">
                  <a:solidFill>
                    <a:schemeClr val="bg1"/>
                  </a:solidFill>
                  <a:latin typeface="Montserrat SemiBold" panose="00000700000000000000" pitchFamily="2" charset="0"/>
                </a:rPr>
                <a:t>Improve teaching quality </a:t>
              </a:r>
            </a:p>
          </p:txBody>
        </p:sp>
        <p:sp>
          <p:nvSpPr>
            <p:cNvPr id="12" name="Rectangle 11"/>
            <p:cNvSpPr>
              <a:spLocks/>
            </p:cNvSpPr>
            <p:nvPr/>
          </p:nvSpPr>
          <p:spPr>
            <a:xfrm>
              <a:off x="3731803" y="4184982"/>
              <a:ext cx="1680393" cy="1289958"/>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6000" algn="ctr"/>
              <a:r>
                <a:rPr lang="en-AU" sz="1600" dirty="0">
                  <a:solidFill>
                    <a:schemeClr val="bg1"/>
                  </a:solidFill>
                  <a:latin typeface="Montserrat SemiBold" panose="00000700000000000000" pitchFamily="2" charset="0"/>
                </a:rPr>
                <a:t>Strengthen school leadership</a:t>
              </a:r>
            </a:p>
          </p:txBody>
        </p:sp>
        <p:sp>
          <p:nvSpPr>
            <p:cNvPr id="13" name="Rectangle 12"/>
            <p:cNvSpPr>
              <a:spLocks/>
            </p:cNvSpPr>
            <p:nvPr/>
          </p:nvSpPr>
          <p:spPr>
            <a:xfrm>
              <a:off x="5451754" y="4184982"/>
              <a:ext cx="1680393" cy="1289958"/>
            </a:xfrm>
            <a:prstGeom prst="rect">
              <a:avLst/>
            </a:prstGeom>
            <a:solidFill>
              <a:srgbClr val="D70C3D"/>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6000" algn="ctr"/>
              <a:r>
                <a:rPr lang="en-AU" sz="1600" dirty="0">
                  <a:solidFill>
                    <a:schemeClr val="bg1"/>
                  </a:solidFill>
                  <a:latin typeface="Montserrat SemiBold" panose="00000700000000000000" pitchFamily="2" charset="0"/>
                </a:rPr>
                <a:t>Improve system support to schools</a:t>
              </a:r>
            </a:p>
          </p:txBody>
        </p:sp>
        <p:sp>
          <p:nvSpPr>
            <p:cNvPr id="14" name="Rectangle 13"/>
            <p:cNvSpPr>
              <a:spLocks/>
            </p:cNvSpPr>
            <p:nvPr/>
          </p:nvSpPr>
          <p:spPr>
            <a:xfrm>
              <a:off x="7171705" y="4184982"/>
              <a:ext cx="1680393" cy="1289958"/>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6000" algn="ctr"/>
              <a:r>
                <a:rPr lang="en-AU" sz="1600" dirty="0">
                  <a:solidFill>
                    <a:schemeClr val="bg1"/>
                  </a:solidFill>
                  <a:latin typeface="Montserrat SemiBold" panose="00000700000000000000" pitchFamily="2" charset="0"/>
                </a:rPr>
                <a:t>Make the department a great place to work</a:t>
              </a:r>
            </a:p>
          </p:txBody>
        </p:sp>
      </p:grpSp>
      <p:sp>
        <p:nvSpPr>
          <p:cNvPr id="25" name="Rectangle 24"/>
          <p:cNvSpPr>
            <a:spLocks/>
          </p:cNvSpPr>
          <p:nvPr/>
        </p:nvSpPr>
        <p:spPr>
          <a:xfrm>
            <a:off x="291902" y="1771880"/>
            <a:ext cx="4269212" cy="1463809"/>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AU" sz="2000" dirty="0"/>
          </a:p>
        </p:txBody>
      </p:sp>
      <p:sp>
        <p:nvSpPr>
          <p:cNvPr id="28" name="Content Placeholder 3"/>
          <p:cNvSpPr>
            <a:spLocks noGrp="1"/>
          </p:cNvSpPr>
          <p:nvPr>
            <p:ph sz="quarter" idx="14"/>
          </p:nvPr>
        </p:nvSpPr>
        <p:spPr>
          <a:xfrm>
            <a:off x="848326" y="1732626"/>
            <a:ext cx="3156365" cy="1503063"/>
          </a:xfrm>
        </p:spPr>
        <p:txBody>
          <a:bodyPr/>
          <a:lstStyle/>
          <a:p>
            <a:pPr algn="ctr">
              <a:spcAft>
                <a:spcPts val="300"/>
              </a:spcAft>
            </a:pPr>
            <a:r>
              <a:rPr lang="en-AU" sz="1100" dirty="0">
                <a:solidFill>
                  <a:schemeClr val="bg1"/>
                </a:solidFill>
              </a:rPr>
              <a:t>Our Vision</a:t>
            </a:r>
          </a:p>
          <a:p>
            <a:pPr marL="36000" algn="ctr" defTabSz="457173"/>
            <a:r>
              <a:rPr lang="en-AU" sz="1600" dirty="0">
                <a:solidFill>
                  <a:schemeClr val="bg1"/>
                </a:solidFill>
                <a:latin typeface="Montserrat SemiBold" panose="00000700000000000000" pitchFamily="2" charset="0"/>
              </a:rPr>
              <a:t>To be Australia’s best education system </a:t>
            </a:r>
            <a:br>
              <a:rPr lang="en-AU" sz="1600" dirty="0">
                <a:solidFill>
                  <a:schemeClr val="bg1"/>
                </a:solidFill>
                <a:latin typeface="Montserrat SemiBold" panose="00000700000000000000" pitchFamily="2" charset="0"/>
              </a:rPr>
            </a:br>
            <a:r>
              <a:rPr lang="en-AU" sz="1600" dirty="0">
                <a:solidFill>
                  <a:schemeClr val="bg1"/>
                </a:solidFill>
                <a:latin typeface="Montserrat SemiBold" panose="00000700000000000000" pitchFamily="2" charset="0"/>
              </a:rPr>
              <a:t>and one of the finest in the world</a:t>
            </a:r>
          </a:p>
        </p:txBody>
      </p:sp>
      <p:grpSp>
        <p:nvGrpSpPr>
          <p:cNvPr id="38" name="Group 37"/>
          <p:cNvGrpSpPr/>
          <p:nvPr/>
        </p:nvGrpSpPr>
        <p:grpSpPr>
          <a:xfrm>
            <a:off x="4582886" y="1732626"/>
            <a:ext cx="4269212" cy="1503063"/>
            <a:chOff x="4582886" y="1732626"/>
            <a:chExt cx="4269212" cy="1503063"/>
          </a:xfrm>
        </p:grpSpPr>
        <p:sp>
          <p:nvSpPr>
            <p:cNvPr id="26" name="Rectangle 25"/>
            <p:cNvSpPr>
              <a:spLocks/>
            </p:cNvSpPr>
            <p:nvPr/>
          </p:nvSpPr>
          <p:spPr>
            <a:xfrm>
              <a:off x="4582886" y="1771880"/>
              <a:ext cx="4269212" cy="1463809"/>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AU" sz="2000" dirty="0"/>
            </a:p>
          </p:txBody>
        </p:sp>
        <p:sp>
          <p:nvSpPr>
            <p:cNvPr id="29" name="Content Placeholder 3"/>
            <p:cNvSpPr txBox="1">
              <a:spLocks/>
            </p:cNvSpPr>
            <p:nvPr/>
          </p:nvSpPr>
          <p:spPr>
            <a:xfrm>
              <a:off x="5002529" y="1732626"/>
              <a:ext cx="3429927" cy="1503063"/>
            </a:xfrm>
            <a:prstGeom prst="rect">
              <a:avLst/>
            </a:prstGeom>
          </p:spPr>
          <p:txBody>
            <a:bodyPr vert="horz" lIns="91440" tIns="45720" rIns="91440" bIns="45720" rtlCol="0">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sz="1800" kern="1200">
                  <a:solidFill>
                    <a:schemeClr val="tx2"/>
                  </a:solidFill>
                  <a:latin typeface="Montserrat Medium" pitchFamily="2" charset="77"/>
                  <a:ea typeface="+mn-ea"/>
                  <a:cs typeface="+mn-cs"/>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sz="1600" kern="1200">
                  <a:solidFill>
                    <a:schemeClr val="tx2"/>
                  </a:solidFill>
                  <a:latin typeface="Montserrat Medium" pitchFamily="2" charset="77"/>
                  <a:ea typeface="+mn-ea"/>
                  <a:cs typeface="+mn-cs"/>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sz="1600" kern="1200">
                  <a:solidFill>
                    <a:schemeClr val="tx2"/>
                  </a:solidFill>
                  <a:latin typeface="Montserrat Medium" pitchFamily="2" charset="77"/>
                  <a:ea typeface="+mn-ea"/>
                  <a:cs typeface="+mn-cs"/>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ctr">
                <a:spcAft>
                  <a:spcPts val="300"/>
                </a:spcAft>
              </a:pPr>
              <a:r>
                <a:rPr lang="en-AU" sz="1100" dirty="0">
                  <a:solidFill>
                    <a:schemeClr val="bg1"/>
                  </a:solidFill>
                </a:rPr>
                <a:t>Our Purpose</a:t>
              </a:r>
            </a:p>
            <a:p>
              <a:pPr algn="ctr"/>
              <a:r>
                <a:rPr lang="en-AU" sz="1600" dirty="0">
                  <a:solidFill>
                    <a:schemeClr val="bg1"/>
                  </a:solidFill>
                  <a:latin typeface="Montserrat SemiBold" panose="00000700000000000000" pitchFamily="2" charset="0"/>
                </a:rPr>
                <a:t>To prepare young people for rewarding lives as engaged</a:t>
              </a:r>
              <a:br>
                <a:rPr lang="en-AU" sz="1600" dirty="0">
                  <a:solidFill>
                    <a:schemeClr val="bg1"/>
                  </a:solidFill>
                  <a:latin typeface="Montserrat SemiBold" panose="00000700000000000000" pitchFamily="2" charset="0"/>
                </a:rPr>
              </a:br>
              <a:r>
                <a:rPr lang="en-AU" sz="1600" dirty="0">
                  <a:solidFill>
                    <a:schemeClr val="bg1"/>
                  </a:solidFill>
                  <a:latin typeface="Montserrat SemiBold" panose="00000700000000000000" pitchFamily="2" charset="0"/>
                </a:rPr>
                <a:t> in a complex and </a:t>
              </a:r>
              <a:br>
                <a:rPr lang="en-AU" sz="1600" dirty="0">
                  <a:solidFill>
                    <a:schemeClr val="bg1"/>
                  </a:solidFill>
                  <a:latin typeface="Montserrat SemiBold" panose="00000700000000000000" pitchFamily="2" charset="0"/>
                </a:rPr>
              </a:br>
              <a:r>
                <a:rPr lang="en-AU" sz="1600" dirty="0">
                  <a:solidFill>
                    <a:schemeClr val="bg1"/>
                  </a:solidFill>
                  <a:latin typeface="Montserrat SemiBold" panose="00000700000000000000" pitchFamily="2" charset="0"/>
                </a:rPr>
                <a:t>dynamic society</a:t>
              </a:r>
            </a:p>
          </p:txBody>
        </p:sp>
      </p:grpSp>
      <p:grpSp>
        <p:nvGrpSpPr>
          <p:cNvPr id="39" name="Group 38"/>
          <p:cNvGrpSpPr/>
          <p:nvPr/>
        </p:nvGrpSpPr>
        <p:grpSpPr>
          <a:xfrm>
            <a:off x="291902" y="3241877"/>
            <a:ext cx="8560196" cy="647412"/>
            <a:chOff x="291902" y="3241877"/>
            <a:chExt cx="8560196" cy="647412"/>
          </a:xfrm>
        </p:grpSpPr>
        <p:sp>
          <p:nvSpPr>
            <p:cNvPr id="23" name="Rectangle 22"/>
            <p:cNvSpPr>
              <a:spLocks/>
            </p:cNvSpPr>
            <p:nvPr/>
          </p:nvSpPr>
          <p:spPr>
            <a:xfrm>
              <a:off x="291902" y="3264780"/>
              <a:ext cx="8560196" cy="601775"/>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6000" algn="ctr"/>
              <a:endParaRPr lang="en-AU" sz="1600" dirty="0">
                <a:solidFill>
                  <a:schemeClr val="bg1"/>
                </a:solidFill>
                <a:latin typeface="Montserrat SemiBold" panose="00000700000000000000" pitchFamily="2" charset="0"/>
              </a:endParaRPr>
            </a:p>
          </p:txBody>
        </p:sp>
        <p:sp>
          <p:nvSpPr>
            <p:cNvPr id="24" name="Content Placeholder 3"/>
            <p:cNvSpPr txBox="1">
              <a:spLocks/>
            </p:cNvSpPr>
            <p:nvPr/>
          </p:nvSpPr>
          <p:spPr>
            <a:xfrm>
              <a:off x="291902" y="3241877"/>
              <a:ext cx="8560196" cy="647412"/>
            </a:xfrm>
            <a:prstGeom prst="rect">
              <a:avLst/>
            </a:prstGeom>
          </p:spPr>
          <p:txBody>
            <a:bodyPr vert="horz" lIns="91440" tIns="45720" rIns="91440" bIns="45720" rtlCol="0">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sz="1800" kern="1200">
                  <a:solidFill>
                    <a:schemeClr val="tx2"/>
                  </a:solidFill>
                  <a:latin typeface="Montserrat Medium" pitchFamily="2" charset="77"/>
                  <a:ea typeface="+mn-ea"/>
                  <a:cs typeface="+mn-cs"/>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sz="1600" kern="1200">
                  <a:solidFill>
                    <a:schemeClr val="tx2"/>
                  </a:solidFill>
                  <a:latin typeface="Montserrat Medium" pitchFamily="2" charset="77"/>
                  <a:ea typeface="+mn-ea"/>
                  <a:cs typeface="+mn-cs"/>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sz="1600" kern="1200">
                  <a:solidFill>
                    <a:schemeClr val="tx2"/>
                  </a:solidFill>
                  <a:latin typeface="Montserrat Medium" pitchFamily="2" charset="77"/>
                  <a:ea typeface="+mn-ea"/>
                  <a:cs typeface="+mn-cs"/>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ctr">
                <a:spcAft>
                  <a:spcPts val="300"/>
                </a:spcAft>
              </a:pPr>
              <a:r>
                <a:rPr lang="en-AU" sz="1100" dirty="0">
                  <a:solidFill>
                    <a:schemeClr val="bg1"/>
                  </a:solidFill>
                </a:rPr>
                <a:t>Our Goals</a:t>
              </a:r>
            </a:p>
            <a:p>
              <a:pPr algn="ctr"/>
              <a:r>
                <a:rPr lang="en-AU" sz="1600" b="1" dirty="0">
                  <a:solidFill>
                    <a:schemeClr val="bg1"/>
                  </a:solidFill>
                </a:rPr>
                <a:t>Wellbeing | Academic Achievement | Equity | Independence</a:t>
              </a:r>
            </a:p>
          </p:txBody>
        </p:sp>
      </p:grpSp>
      <p:sp>
        <p:nvSpPr>
          <p:cNvPr id="33" name="Content Placeholder 3"/>
          <p:cNvSpPr txBox="1">
            <a:spLocks/>
          </p:cNvSpPr>
          <p:nvPr/>
        </p:nvSpPr>
        <p:spPr>
          <a:xfrm>
            <a:off x="291902" y="281784"/>
            <a:ext cx="8560196" cy="261933"/>
          </a:xfrm>
          <a:prstGeom prst="rect">
            <a:avLst/>
          </a:prstGeom>
        </p:spPr>
        <p:txBody>
          <a:bodyPr vert="horz" lIns="91440" tIns="45720" rIns="91440" bIns="45720" rtlCol="0">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sz="1800" kern="1200">
                <a:solidFill>
                  <a:schemeClr val="tx2"/>
                </a:solidFill>
                <a:latin typeface="Montserrat Medium" pitchFamily="2" charset="77"/>
                <a:ea typeface="+mn-ea"/>
                <a:cs typeface="+mn-cs"/>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sz="1600" kern="1200">
                <a:solidFill>
                  <a:schemeClr val="tx2"/>
                </a:solidFill>
                <a:latin typeface="Montserrat Medium" pitchFamily="2" charset="77"/>
                <a:ea typeface="+mn-ea"/>
                <a:cs typeface="+mn-cs"/>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sz="1600" kern="1200">
                <a:solidFill>
                  <a:schemeClr val="tx2"/>
                </a:solidFill>
                <a:latin typeface="Montserrat Medium" pitchFamily="2" charset="77"/>
                <a:ea typeface="+mn-ea"/>
                <a:cs typeface="+mn-cs"/>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ctr"/>
            <a:r>
              <a:rPr lang="en-AU" sz="1100" dirty="0">
                <a:solidFill>
                  <a:schemeClr val="bg1"/>
                </a:solidFill>
              </a:rPr>
              <a:t>Our Executive priorities to achieve this</a:t>
            </a:r>
          </a:p>
        </p:txBody>
      </p:sp>
      <p:grpSp>
        <p:nvGrpSpPr>
          <p:cNvPr id="21" name="Group 20"/>
          <p:cNvGrpSpPr/>
          <p:nvPr/>
        </p:nvGrpSpPr>
        <p:grpSpPr>
          <a:xfrm>
            <a:off x="291902" y="3895646"/>
            <a:ext cx="8560196" cy="260245"/>
            <a:chOff x="291902" y="3895782"/>
            <a:chExt cx="8560196" cy="260245"/>
          </a:xfrm>
        </p:grpSpPr>
        <p:sp>
          <p:nvSpPr>
            <p:cNvPr id="32" name="Rectangle 31"/>
            <p:cNvSpPr>
              <a:spLocks/>
            </p:cNvSpPr>
            <p:nvPr/>
          </p:nvSpPr>
          <p:spPr>
            <a:xfrm>
              <a:off x="291902" y="3895782"/>
              <a:ext cx="8560196" cy="260245"/>
            </a:xfrm>
            <a:prstGeom prst="rect">
              <a:avLst/>
            </a:prstGeom>
            <a:solidFill>
              <a:srgbClr val="19233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36000" algn="ctr"/>
              <a:endParaRPr lang="en-AU" sz="1600" dirty="0">
                <a:solidFill>
                  <a:schemeClr val="bg1"/>
                </a:solidFill>
                <a:latin typeface="Montserrat SemiBold" panose="00000700000000000000" pitchFamily="2" charset="0"/>
              </a:endParaRPr>
            </a:p>
          </p:txBody>
        </p:sp>
        <p:sp>
          <p:nvSpPr>
            <p:cNvPr id="36" name="Content Placeholder 3"/>
            <p:cNvSpPr txBox="1">
              <a:spLocks/>
            </p:cNvSpPr>
            <p:nvPr/>
          </p:nvSpPr>
          <p:spPr>
            <a:xfrm>
              <a:off x="291902" y="3911744"/>
              <a:ext cx="8560196" cy="228321"/>
            </a:xfrm>
            <a:prstGeom prst="rect">
              <a:avLst/>
            </a:prstGeom>
          </p:spPr>
          <p:txBody>
            <a:bodyPr vert="horz" lIns="91440" tIns="45720" rIns="91440" bIns="45720" rtlCol="0" anchor="ctr">
              <a:noAutofit/>
            </a:bodyPr>
            <a:lstStyle>
              <a:lvl1pPr marL="0" marR="0" indent="0" algn="l" defTabSz="844059" rtl="0" eaLnBrk="1" fontAlgn="auto" latinLnBrk="0" hangingPunct="1">
                <a:lnSpc>
                  <a:spcPct val="120000"/>
                </a:lnSpc>
                <a:spcBef>
                  <a:spcPts val="0"/>
                </a:spcBef>
                <a:spcAft>
                  <a:spcPts val="738"/>
                </a:spcAft>
                <a:buClrTx/>
                <a:buSzTx/>
                <a:buFont typeface="Arial" panose="020B0604020202020204" pitchFamily="34" charset="0"/>
                <a:buNone/>
                <a:tabLst/>
                <a:defRPr sz="1800" kern="1200">
                  <a:solidFill>
                    <a:schemeClr val="tx2"/>
                  </a:solidFill>
                  <a:latin typeface="Montserrat Medium" pitchFamily="2" charset="77"/>
                  <a:ea typeface="+mn-ea"/>
                  <a:cs typeface="+mn-cs"/>
                </a:defRPr>
              </a:lvl1pPr>
              <a:lvl2pPr marL="132923" marR="0" indent="-132923" algn="l" defTabSz="844059" rtl="0" eaLnBrk="1" fontAlgn="auto" latinLnBrk="0" hangingPunct="1">
                <a:lnSpc>
                  <a:spcPct val="120000"/>
                </a:lnSpc>
                <a:spcBef>
                  <a:spcPts val="0"/>
                </a:spcBef>
                <a:spcAft>
                  <a:spcPts val="738"/>
                </a:spcAft>
                <a:buClrTx/>
                <a:buSzTx/>
                <a:buFont typeface="Arial" panose="020B0604020202020204" pitchFamily="34" charset="0"/>
                <a:buChar char="•"/>
                <a:tabLst/>
                <a:defRPr sz="1600" kern="1200">
                  <a:solidFill>
                    <a:schemeClr val="tx2"/>
                  </a:solidFill>
                  <a:latin typeface="Montserrat Medium" pitchFamily="2" charset="77"/>
                  <a:ea typeface="+mn-ea"/>
                  <a:cs typeface="+mn-cs"/>
                </a:defRPr>
              </a:lvl2pPr>
              <a:lvl3pPr marL="265844" marR="0" indent="-132923" algn="l" defTabSz="844059" rtl="0" eaLnBrk="1" fontAlgn="auto" latinLnBrk="0" hangingPunct="1">
                <a:lnSpc>
                  <a:spcPct val="120000"/>
                </a:lnSpc>
                <a:spcBef>
                  <a:spcPts val="0"/>
                </a:spcBef>
                <a:spcAft>
                  <a:spcPts val="738"/>
                </a:spcAft>
                <a:buClrTx/>
                <a:buSzTx/>
                <a:buFont typeface="Monaco" pitchFamily="2" charset="77"/>
                <a:buChar char="⎼"/>
                <a:tabLst/>
                <a:defRPr sz="1600" kern="1200">
                  <a:solidFill>
                    <a:schemeClr val="tx2"/>
                  </a:solidFill>
                  <a:latin typeface="Montserrat Medium" pitchFamily="2" charset="77"/>
                  <a:ea typeface="+mn-ea"/>
                  <a:cs typeface="+mn-cs"/>
                </a:defRPr>
              </a:lvl3pPr>
              <a:lvl4pPr marL="398768" marR="0" indent="-132923" algn="l" defTabSz="844059" rtl="0" eaLnBrk="1" fontAlgn="auto" latinLnBrk="0" hangingPunct="1">
                <a:lnSpc>
                  <a:spcPct val="120000"/>
                </a:lnSpc>
                <a:spcBef>
                  <a:spcPts val="0"/>
                </a:spcBef>
                <a:spcAft>
                  <a:spcPts val="738"/>
                </a:spcAft>
                <a:buClrTx/>
                <a:buSzTx/>
                <a:buFont typeface="System Font Regular"/>
                <a:buChar char="»"/>
                <a:tabLst/>
                <a:defRPr sz="1400" b="0" i="0" kern="1200">
                  <a:solidFill>
                    <a:schemeClr val="tx2"/>
                  </a:solidFill>
                  <a:latin typeface="Montserrat Medium" panose="00000600000000000000" pitchFamily="2" charset="0"/>
                  <a:ea typeface="+mn-ea"/>
                  <a:cs typeface="+mn-cs"/>
                </a:defRPr>
              </a:lvl4pPr>
              <a:lvl5pPr marL="672687" indent="-133347" algn="l" defTabSz="514337" rtl="0" eaLnBrk="1" latinLnBrk="0" hangingPunct="1">
                <a:lnSpc>
                  <a:spcPct val="150000"/>
                </a:lnSpc>
                <a:spcBef>
                  <a:spcPts val="0"/>
                </a:spcBef>
                <a:spcAft>
                  <a:spcPts val="450"/>
                </a:spcAft>
                <a:buFont typeface="Arial" panose="020B0604020202020204" pitchFamily="34" charset="0"/>
                <a:buChar char="•"/>
                <a:defRPr sz="1200" b="0" i="0" kern="1200">
                  <a:solidFill>
                    <a:schemeClr val="tx2"/>
                  </a:solidFill>
                  <a:latin typeface="+mn-lt"/>
                  <a:ea typeface="+mn-ea"/>
                  <a:cs typeface="+mn-cs"/>
                </a:defRPr>
              </a:lvl5pPr>
              <a:lvl6pPr marL="1414422"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0"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58"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25" indent="-128584"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ctr">
                <a:spcAft>
                  <a:spcPts val="0"/>
                </a:spcAft>
              </a:pPr>
              <a:r>
                <a:rPr lang="en-AU" sz="1100" dirty="0">
                  <a:solidFill>
                    <a:schemeClr val="bg1"/>
                  </a:solidFill>
                </a:rPr>
                <a:t>Our Executive priorities</a:t>
              </a:r>
              <a:endParaRPr lang="en-AU" sz="1600" b="1" dirty="0">
                <a:solidFill>
                  <a:schemeClr val="bg1"/>
                </a:solidFill>
              </a:endParaRPr>
            </a:p>
          </p:txBody>
        </p:sp>
      </p:grpSp>
    </p:spTree>
    <p:extLst>
      <p:ext uri="{BB962C8B-B14F-4D97-AF65-F5344CB8AC3E}">
        <p14:creationId xmlns:p14="http://schemas.microsoft.com/office/powerpoint/2010/main" val="28598761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2" name="think-cell Slide" r:id="rId5" imgW="501" imgH="502" progId="TCLayout.ActiveDocument.1">
                  <p:embed/>
                </p:oleObj>
              </mc:Choice>
              <mc:Fallback>
                <p:oleObj name="think-cell Slide" r:id="rId5" imgW="501" imgH="502"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9" name="Rectangle 48" hidden="1"/>
          <p:cNvSpPr/>
          <p:nvPr>
            <p:custDataLst>
              <p:tags r:id="rId3"/>
            </p:custDataLst>
          </p:nvPr>
        </p:nvSpPr>
        <p:spPr>
          <a:xfrm>
            <a:off x="0" y="0"/>
            <a:ext cx="158750" cy="158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AU" sz="2400" dirty="0" err="1">
              <a:latin typeface="Montserrat SemiBold" panose="00000700000000000000" pitchFamily="2" charset="0"/>
              <a:ea typeface="+mj-ea"/>
              <a:cs typeface="+mj-cs"/>
              <a:sym typeface="Montserrat SemiBold" panose="00000700000000000000" pitchFamily="2" charset="0"/>
            </a:endParaRPr>
          </a:p>
        </p:txBody>
      </p:sp>
      <p:sp>
        <p:nvSpPr>
          <p:cNvPr id="4" name="Title 3"/>
          <p:cNvSpPr>
            <a:spLocks noGrp="1"/>
          </p:cNvSpPr>
          <p:nvPr>
            <p:ph type="title"/>
          </p:nvPr>
        </p:nvSpPr>
        <p:spPr/>
        <p:txBody>
          <a:bodyPr/>
          <a:lstStyle/>
          <a:p>
            <a:r>
              <a:rPr lang="en-AU" dirty="0"/>
              <a:t>To reduce the administrative burden on schools, we are embedding a school-centric delivery approach</a:t>
            </a:r>
          </a:p>
        </p:txBody>
      </p:sp>
      <p:sp>
        <p:nvSpPr>
          <p:cNvPr id="8" name="TextBox 7"/>
          <p:cNvSpPr txBox="1"/>
          <p:nvPr/>
        </p:nvSpPr>
        <p:spPr>
          <a:xfrm>
            <a:off x="1010439" y="1963563"/>
            <a:ext cx="3414121" cy="259711"/>
          </a:xfrm>
          <a:prstGeom prst="rect">
            <a:avLst/>
          </a:prstGeom>
          <a:noFill/>
        </p:spPr>
        <p:txBody>
          <a:bodyPr wrap="none" lIns="0" tIns="0" rIns="0" bIns="0" rtlCol="0">
            <a:noAutofit/>
          </a:bodyPr>
          <a:lstStyle/>
          <a:p>
            <a:r>
              <a:rPr lang="en-AU" dirty="0">
                <a:solidFill>
                  <a:schemeClr val="tx2"/>
                </a:solidFill>
              </a:rPr>
              <a:t>School-centric delivery is…</a:t>
            </a:r>
          </a:p>
        </p:txBody>
      </p:sp>
      <p:sp>
        <p:nvSpPr>
          <p:cNvPr id="9" name="TextBox 8"/>
          <p:cNvSpPr txBox="1"/>
          <p:nvPr/>
        </p:nvSpPr>
        <p:spPr>
          <a:xfrm>
            <a:off x="989339" y="4972030"/>
            <a:ext cx="7412889" cy="568104"/>
          </a:xfrm>
          <a:prstGeom prst="rect">
            <a:avLst/>
          </a:prstGeom>
          <a:noFill/>
        </p:spPr>
        <p:txBody>
          <a:bodyPr wrap="square" lIns="0" tIns="0" rIns="0" bIns="0" rtlCol="0">
            <a:spAutoFit/>
          </a:bodyPr>
          <a:lstStyle/>
          <a:p>
            <a:r>
              <a:rPr lang="en-AU" dirty="0">
                <a:solidFill>
                  <a:schemeClr val="tx2"/>
                </a:solidFill>
              </a:rPr>
              <a:t>… a way of working to reconnect with our schools and improve the quality and coordination of our work</a:t>
            </a:r>
          </a:p>
        </p:txBody>
      </p:sp>
      <p:grpSp>
        <p:nvGrpSpPr>
          <p:cNvPr id="10" name="Group 9"/>
          <p:cNvGrpSpPr/>
          <p:nvPr/>
        </p:nvGrpSpPr>
        <p:grpSpPr>
          <a:xfrm>
            <a:off x="1369502" y="2554322"/>
            <a:ext cx="3055058" cy="307409"/>
            <a:chOff x="1693176" y="2875031"/>
            <a:chExt cx="2952000" cy="333026"/>
          </a:xfrm>
        </p:grpSpPr>
        <p:sp>
          <p:nvSpPr>
            <p:cNvPr id="11" name="TextBox 10"/>
            <p:cNvSpPr txBox="1"/>
            <p:nvPr/>
          </p:nvSpPr>
          <p:spPr>
            <a:xfrm>
              <a:off x="2079571" y="2875031"/>
              <a:ext cx="2179210" cy="281354"/>
            </a:xfrm>
            <a:prstGeom prst="rect">
              <a:avLst/>
            </a:prstGeom>
            <a:noFill/>
          </p:spPr>
          <p:txBody>
            <a:bodyPr wrap="none" lIns="0" tIns="0" rIns="0" bIns="0" rtlCol="0">
              <a:noAutofit/>
            </a:bodyPr>
            <a:lstStyle/>
            <a:p>
              <a:r>
                <a:rPr lang="en-AU" dirty="0">
                  <a:solidFill>
                    <a:schemeClr val="tx2"/>
                  </a:solidFill>
                </a:rPr>
                <a:t>A set of principles</a:t>
              </a:r>
            </a:p>
          </p:txBody>
        </p:sp>
        <p:cxnSp>
          <p:nvCxnSpPr>
            <p:cNvPr id="12" name="Straight Connector 11"/>
            <p:cNvCxnSpPr/>
            <p:nvPr/>
          </p:nvCxnSpPr>
          <p:spPr>
            <a:xfrm>
              <a:off x="1693176" y="3208057"/>
              <a:ext cx="2952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4951913" y="3006387"/>
            <a:ext cx="2479849" cy="370874"/>
            <a:chOff x="5204547" y="3339198"/>
            <a:chExt cx="2603539" cy="401780"/>
          </a:xfrm>
        </p:grpSpPr>
        <p:sp>
          <p:nvSpPr>
            <p:cNvPr id="14" name="Rectangle 13"/>
            <p:cNvSpPr/>
            <p:nvPr/>
          </p:nvSpPr>
          <p:spPr>
            <a:xfrm>
              <a:off x="5533606" y="3339198"/>
              <a:ext cx="2274480" cy="40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r>
                <a:rPr lang="en-AU" sz="1200" dirty="0">
                  <a:solidFill>
                    <a:schemeClr val="tx2"/>
                  </a:solidFill>
                </a:rPr>
                <a:t>Master schedule</a:t>
              </a:r>
            </a:p>
          </p:txBody>
        </p:sp>
        <p:grpSp>
          <p:nvGrpSpPr>
            <p:cNvPr id="15" name="Group 14"/>
            <p:cNvGrpSpPr/>
            <p:nvPr/>
          </p:nvGrpSpPr>
          <p:grpSpPr>
            <a:xfrm>
              <a:off x="5204547" y="3355312"/>
              <a:ext cx="369574" cy="369551"/>
              <a:chOff x="1705788" y="4323865"/>
              <a:chExt cx="651641" cy="651600"/>
            </a:xfrm>
          </p:grpSpPr>
          <p:sp>
            <p:nvSpPr>
              <p:cNvPr id="16" name="Oval 15"/>
              <p:cNvSpPr/>
              <p:nvPr/>
            </p:nvSpPr>
            <p:spPr>
              <a:xfrm>
                <a:off x="1705788" y="4323865"/>
                <a:ext cx="651641" cy="651600"/>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dirty="0" err="1">
                  <a:solidFill>
                    <a:schemeClr val="tx2"/>
                  </a:solidFill>
                </a:endParaRPr>
              </a:p>
            </p:txBody>
          </p:sp>
          <p:pic>
            <p:nvPicPr>
              <p:cNvPr id="17" name="Picture 1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851608" y="4480876"/>
                <a:ext cx="360000" cy="360000"/>
              </a:xfrm>
              <a:prstGeom prst="rect">
                <a:avLst/>
              </a:prstGeom>
            </p:spPr>
          </p:pic>
        </p:grpSp>
      </p:grpSp>
      <p:sp>
        <p:nvSpPr>
          <p:cNvPr id="18" name="TextBox 17"/>
          <p:cNvSpPr txBox="1"/>
          <p:nvPr/>
        </p:nvSpPr>
        <p:spPr>
          <a:xfrm>
            <a:off x="4149084" y="2554322"/>
            <a:ext cx="170669" cy="259711"/>
          </a:xfrm>
          <a:prstGeom prst="rect">
            <a:avLst/>
          </a:prstGeom>
          <a:noFill/>
        </p:spPr>
        <p:txBody>
          <a:bodyPr wrap="none" lIns="0" tIns="0" rIns="0" bIns="0" rtlCol="0">
            <a:noAutofit/>
          </a:bodyPr>
          <a:lstStyle/>
          <a:p>
            <a:endParaRPr lang="en-AU" b="1" dirty="0">
              <a:solidFill>
                <a:schemeClr val="tx2"/>
              </a:solidFill>
            </a:endParaRPr>
          </a:p>
        </p:txBody>
      </p:sp>
      <p:grpSp>
        <p:nvGrpSpPr>
          <p:cNvPr id="19" name="Group 18"/>
          <p:cNvGrpSpPr/>
          <p:nvPr/>
        </p:nvGrpSpPr>
        <p:grpSpPr>
          <a:xfrm>
            <a:off x="1428832" y="3006387"/>
            <a:ext cx="2890920" cy="370874"/>
            <a:chOff x="5204547" y="3339198"/>
            <a:chExt cx="3035113" cy="401780"/>
          </a:xfrm>
        </p:grpSpPr>
        <p:sp>
          <p:nvSpPr>
            <p:cNvPr id="20" name="Rectangle 19"/>
            <p:cNvSpPr/>
            <p:nvPr/>
          </p:nvSpPr>
          <p:spPr>
            <a:xfrm>
              <a:off x="5533605" y="3339198"/>
              <a:ext cx="2706055" cy="40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r>
                <a:rPr lang="en-AU" sz="1200" dirty="0">
                  <a:solidFill>
                    <a:schemeClr val="tx2"/>
                  </a:solidFill>
                </a:rPr>
                <a:t>School time counts</a:t>
              </a:r>
            </a:p>
          </p:txBody>
        </p:sp>
        <p:sp>
          <p:nvSpPr>
            <p:cNvPr id="21" name="Oval 20"/>
            <p:cNvSpPr/>
            <p:nvPr/>
          </p:nvSpPr>
          <p:spPr>
            <a:xfrm>
              <a:off x="5204547" y="3355312"/>
              <a:ext cx="369574" cy="369551"/>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dirty="0" err="1">
                <a:solidFill>
                  <a:schemeClr val="tx2"/>
                </a:solidFill>
              </a:endParaRPr>
            </a:p>
          </p:txBody>
        </p:sp>
      </p:grpSp>
      <p:pic>
        <p:nvPicPr>
          <p:cNvPr id="22" name="Picture 2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478748" y="3069733"/>
            <a:ext cx="241312" cy="241312"/>
          </a:xfrm>
          <a:prstGeom prst="rect">
            <a:avLst/>
          </a:prstGeom>
        </p:spPr>
      </p:pic>
      <p:grpSp>
        <p:nvGrpSpPr>
          <p:cNvPr id="23" name="Group 22"/>
          <p:cNvGrpSpPr/>
          <p:nvPr/>
        </p:nvGrpSpPr>
        <p:grpSpPr>
          <a:xfrm>
            <a:off x="4951913" y="3428696"/>
            <a:ext cx="2479849" cy="1215489"/>
            <a:chOff x="5574121" y="3822269"/>
            <a:chExt cx="2603539" cy="1316780"/>
          </a:xfrm>
        </p:grpSpPr>
        <p:grpSp>
          <p:nvGrpSpPr>
            <p:cNvPr id="24" name="Group 23"/>
            <p:cNvGrpSpPr/>
            <p:nvPr/>
          </p:nvGrpSpPr>
          <p:grpSpPr>
            <a:xfrm>
              <a:off x="5574121" y="3822269"/>
              <a:ext cx="2603539" cy="401780"/>
              <a:chOff x="5204547" y="3339198"/>
              <a:chExt cx="2603539" cy="401780"/>
            </a:xfrm>
          </p:grpSpPr>
          <p:sp>
            <p:nvSpPr>
              <p:cNvPr id="34" name="Rectangle 33"/>
              <p:cNvSpPr/>
              <p:nvPr/>
            </p:nvSpPr>
            <p:spPr>
              <a:xfrm>
                <a:off x="5533606" y="3339198"/>
                <a:ext cx="2274480" cy="40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r>
                  <a:rPr lang="en-AU" sz="1200" dirty="0">
                    <a:solidFill>
                      <a:schemeClr val="tx2"/>
                    </a:solidFill>
                  </a:rPr>
                  <a:t>Change-free periods</a:t>
                </a:r>
              </a:p>
            </p:txBody>
          </p:sp>
          <p:sp>
            <p:nvSpPr>
              <p:cNvPr id="35" name="Oval 34"/>
              <p:cNvSpPr/>
              <p:nvPr/>
            </p:nvSpPr>
            <p:spPr>
              <a:xfrm>
                <a:off x="5204547" y="3355312"/>
                <a:ext cx="369574" cy="369551"/>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dirty="0" err="1">
                  <a:solidFill>
                    <a:schemeClr val="tx2"/>
                  </a:solidFill>
                </a:endParaRPr>
              </a:p>
            </p:txBody>
          </p:sp>
        </p:grpSp>
        <p:grpSp>
          <p:nvGrpSpPr>
            <p:cNvPr id="25" name="Group 24"/>
            <p:cNvGrpSpPr/>
            <p:nvPr/>
          </p:nvGrpSpPr>
          <p:grpSpPr>
            <a:xfrm>
              <a:off x="5574121" y="4279769"/>
              <a:ext cx="2603539" cy="401780"/>
              <a:chOff x="5204547" y="3339198"/>
              <a:chExt cx="2603539" cy="401780"/>
            </a:xfrm>
          </p:grpSpPr>
          <p:sp>
            <p:nvSpPr>
              <p:cNvPr id="32" name="Rectangle 31"/>
              <p:cNvSpPr/>
              <p:nvPr/>
            </p:nvSpPr>
            <p:spPr>
              <a:xfrm>
                <a:off x="5533606" y="3339198"/>
                <a:ext cx="2274480" cy="40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r>
                  <a:rPr lang="en-AU" sz="1200" dirty="0">
                    <a:solidFill>
                      <a:schemeClr val="tx2"/>
                    </a:solidFill>
                  </a:rPr>
                  <a:t>Change targets</a:t>
                </a:r>
              </a:p>
            </p:txBody>
          </p:sp>
          <p:sp>
            <p:nvSpPr>
              <p:cNvPr id="33" name="Oval 32"/>
              <p:cNvSpPr/>
              <p:nvPr/>
            </p:nvSpPr>
            <p:spPr>
              <a:xfrm>
                <a:off x="5204547" y="3355312"/>
                <a:ext cx="369574" cy="369551"/>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dirty="0" err="1">
                  <a:solidFill>
                    <a:schemeClr val="tx2"/>
                  </a:solidFill>
                </a:endParaRPr>
              </a:p>
            </p:txBody>
          </p:sp>
        </p:grpSp>
        <p:grpSp>
          <p:nvGrpSpPr>
            <p:cNvPr id="26" name="Group 25"/>
            <p:cNvGrpSpPr/>
            <p:nvPr/>
          </p:nvGrpSpPr>
          <p:grpSpPr>
            <a:xfrm>
              <a:off x="5574121" y="4737269"/>
              <a:ext cx="2603539" cy="401780"/>
              <a:chOff x="5204547" y="3339198"/>
              <a:chExt cx="2603539" cy="401780"/>
            </a:xfrm>
          </p:grpSpPr>
          <p:sp>
            <p:nvSpPr>
              <p:cNvPr id="30" name="Rectangle 29"/>
              <p:cNvSpPr/>
              <p:nvPr/>
            </p:nvSpPr>
            <p:spPr>
              <a:xfrm>
                <a:off x="5533606" y="3339198"/>
                <a:ext cx="2274480" cy="401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r>
                  <a:rPr lang="en-AU" sz="1200" dirty="0">
                    <a:solidFill>
                      <a:schemeClr val="tx2"/>
                    </a:solidFill>
                  </a:rPr>
                  <a:t>Delivery meetings</a:t>
                </a:r>
              </a:p>
            </p:txBody>
          </p:sp>
          <p:sp>
            <p:nvSpPr>
              <p:cNvPr id="31" name="Oval 30"/>
              <p:cNvSpPr/>
              <p:nvPr/>
            </p:nvSpPr>
            <p:spPr>
              <a:xfrm>
                <a:off x="5204547" y="3355312"/>
                <a:ext cx="369574" cy="369551"/>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dirty="0" err="1">
                  <a:solidFill>
                    <a:schemeClr val="tx2"/>
                  </a:solidFill>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649949" y="3923259"/>
              <a:ext cx="217918" cy="217918"/>
            </a:xfrm>
            <a:prstGeom prst="rect">
              <a:avLst/>
            </a:prstGeom>
          </p:spPr>
        </p:pic>
        <p:pic>
          <p:nvPicPr>
            <p:cNvPr id="28" name="Picture 27"/>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649949" y="4360024"/>
              <a:ext cx="232361" cy="232361"/>
            </a:xfrm>
            <a:prstGeom prst="rect">
              <a:avLst/>
            </a:prstGeom>
          </p:spPr>
        </p:pic>
        <p:pic>
          <p:nvPicPr>
            <p:cNvPr id="29" name="Picture 28"/>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656822" y="4834085"/>
              <a:ext cx="216716" cy="216716"/>
            </a:xfrm>
            <a:prstGeom prst="rect">
              <a:avLst/>
            </a:prstGeom>
          </p:spPr>
        </p:pic>
      </p:grpSp>
      <p:sp>
        <p:nvSpPr>
          <p:cNvPr id="36" name="Rectangle 35"/>
          <p:cNvSpPr/>
          <p:nvPr/>
        </p:nvSpPr>
        <p:spPr>
          <a:xfrm>
            <a:off x="1742258" y="3428696"/>
            <a:ext cx="2682302" cy="3708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r>
              <a:rPr lang="en-AU" sz="1200" dirty="0">
                <a:solidFill>
                  <a:schemeClr val="tx2"/>
                </a:solidFill>
              </a:rPr>
              <a:t>With schools, not to schools</a:t>
            </a:r>
          </a:p>
        </p:txBody>
      </p:sp>
      <p:sp>
        <p:nvSpPr>
          <p:cNvPr id="37" name="Oval 36"/>
          <p:cNvSpPr/>
          <p:nvPr/>
        </p:nvSpPr>
        <p:spPr>
          <a:xfrm>
            <a:off x="1428832" y="3443570"/>
            <a:ext cx="352016" cy="341124"/>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dirty="0" err="1">
              <a:solidFill>
                <a:schemeClr val="tx2"/>
              </a:solidFill>
            </a:endParaRPr>
          </a:p>
        </p:txBody>
      </p:sp>
      <p:sp>
        <p:nvSpPr>
          <p:cNvPr id="38" name="Rectangle 37"/>
          <p:cNvSpPr/>
          <p:nvPr/>
        </p:nvSpPr>
        <p:spPr>
          <a:xfrm>
            <a:off x="1742257" y="3851004"/>
            <a:ext cx="2750611" cy="3708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r>
              <a:rPr lang="en-AU" sz="1200" dirty="0">
                <a:solidFill>
                  <a:schemeClr val="tx2"/>
                </a:solidFill>
              </a:rPr>
              <a:t>Take the time to get it right</a:t>
            </a:r>
          </a:p>
        </p:txBody>
      </p:sp>
      <p:sp>
        <p:nvSpPr>
          <p:cNvPr id="39" name="Oval 38"/>
          <p:cNvSpPr/>
          <p:nvPr/>
        </p:nvSpPr>
        <p:spPr>
          <a:xfrm>
            <a:off x="1428832" y="3865878"/>
            <a:ext cx="352016" cy="341124"/>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dirty="0" err="1">
              <a:solidFill>
                <a:schemeClr val="tx2"/>
              </a:solidFill>
            </a:endParaRPr>
          </a:p>
        </p:txBody>
      </p:sp>
      <p:sp>
        <p:nvSpPr>
          <p:cNvPr id="40" name="Rectangle 39"/>
          <p:cNvSpPr/>
          <p:nvPr/>
        </p:nvSpPr>
        <p:spPr>
          <a:xfrm>
            <a:off x="1742257" y="4273311"/>
            <a:ext cx="2981167" cy="3708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r>
              <a:rPr lang="en-AU" sz="1200" dirty="0">
                <a:solidFill>
                  <a:schemeClr val="tx2"/>
                </a:solidFill>
              </a:rPr>
              <a:t>Coordinate and prioritise as one</a:t>
            </a:r>
          </a:p>
        </p:txBody>
      </p:sp>
      <p:sp>
        <p:nvSpPr>
          <p:cNvPr id="41" name="Oval 40"/>
          <p:cNvSpPr/>
          <p:nvPr/>
        </p:nvSpPr>
        <p:spPr>
          <a:xfrm>
            <a:off x="1428832" y="4288185"/>
            <a:ext cx="352016" cy="341124"/>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dirty="0" err="1">
              <a:solidFill>
                <a:schemeClr val="tx2"/>
              </a:solidFill>
            </a:endParaRPr>
          </a:p>
        </p:txBody>
      </p:sp>
      <p:pic>
        <p:nvPicPr>
          <p:cNvPr id="42" name="Picture 41"/>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481814" y="3478806"/>
            <a:ext cx="232916" cy="232916"/>
          </a:xfrm>
          <a:prstGeom prst="rect">
            <a:avLst/>
          </a:prstGeom>
        </p:spPr>
      </p:pic>
      <p:grpSp>
        <p:nvGrpSpPr>
          <p:cNvPr id="43" name="Group 42"/>
          <p:cNvGrpSpPr/>
          <p:nvPr/>
        </p:nvGrpSpPr>
        <p:grpSpPr>
          <a:xfrm>
            <a:off x="4816446" y="2554322"/>
            <a:ext cx="3343242" cy="307409"/>
            <a:chOff x="5481683" y="2875031"/>
            <a:chExt cx="3142986" cy="333026"/>
          </a:xfrm>
        </p:grpSpPr>
        <p:sp>
          <p:nvSpPr>
            <p:cNvPr id="44" name="TextBox 43"/>
            <p:cNvSpPr txBox="1"/>
            <p:nvPr/>
          </p:nvSpPr>
          <p:spPr>
            <a:xfrm>
              <a:off x="5541738" y="2875031"/>
              <a:ext cx="3082931" cy="281354"/>
            </a:xfrm>
            <a:prstGeom prst="rect">
              <a:avLst/>
            </a:prstGeom>
            <a:noFill/>
          </p:spPr>
          <p:txBody>
            <a:bodyPr wrap="none" lIns="0" tIns="0" rIns="0" bIns="0" rtlCol="0">
              <a:noAutofit/>
            </a:bodyPr>
            <a:lstStyle/>
            <a:p>
              <a:pPr algn="ctr"/>
              <a:r>
                <a:rPr lang="en-AU" dirty="0">
                  <a:solidFill>
                    <a:schemeClr val="tx2"/>
                  </a:solidFill>
                </a:rPr>
                <a:t>Supporting tools		</a:t>
              </a:r>
            </a:p>
          </p:txBody>
        </p:sp>
        <p:cxnSp>
          <p:nvCxnSpPr>
            <p:cNvPr id="45" name="Straight Connector 44"/>
            <p:cNvCxnSpPr/>
            <p:nvPr/>
          </p:nvCxnSpPr>
          <p:spPr>
            <a:xfrm>
              <a:off x="5481683" y="3208057"/>
              <a:ext cx="245866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6" name="Rectangle 45"/>
          <p:cNvSpPr/>
          <p:nvPr/>
        </p:nvSpPr>
        <p:spPr>
          <a:xfrm>
            <a:off x="4444161" y="2540616"/>
            <a:ext cx="284271" cy="348109"/>
          </a:xfrm>
          <a:prstGeom prst="rect">
            <a:avLst/>
          </a:prstGeom>
        </p:spPr>
        <p:txBody>
          <a:bodyPr wrap="square">
            <a:spAutoFit/>
          </a:bodyPr>
          <a:lstStyle/>
          <a:p>
            <a:pPr algn="ctr"/>
            <a:r>
              <a:rPr lang="en-AU" sz="1600" b="1" dirty="0">
                <a:solidFill>
                  <a:schemeClr val="tx2"/>
                </a:solidFill>
              </a:rPr>
              <a:t>+</a:t>
            </a:r>
            <a:endParaRPr lang="en-AU" sz="1600" dirty="0">
              <a:solidFill>
                <a:schemeClr val="tx2"/>
              </a:solidFill>
            </a:endParaRPr>
          </a:p>
        </p:txBody>
      </p:sp>
      <p:pic>
        <p:nvPicPr>
          <p:cNvPr id="47" name="Picture 46"/>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1459784" y="3910773"/>
            <a:ext cx="293200" cy="259242"/>
          </a:xfrm>
          <a:prstGeom prst="rect">
            <a:avLst/>
          </a:prstGeom>
        </p:spPr>
      </p:pic>
      <p:pic>
        <p:nvPicPr>
          <p:cNvPr id="48" name="Picture 47"/>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505099" y="4362606"/>
            <a:ext cx="200118" cy="200118"/>
          </a:xfrm>
          <a:prstGeom prst="rect">
            <a:avLst/>
          </a:prstGeom>
        </p:spPr>
      </p:pic>
    </p:spTree>
    <p:extLst>
      <p:ext uri="{BB962C8B-B14F-4D97-AF65-F5344CB8AC3E}">
        <p14:creationId xmlns:p14="http://schemas.microsoft.com/office/powerpoint/2010/main" val="15036572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1466" y="265235"/>
          <a:ext cx="1466" cy="1466"/>
        </p:xfrm>
        <a:graphic>
          <a:graphicData uri="http://schemas.openxmlformats.org/presentationml/2006/ole">
            <mc:AlternateContent xmlns:mc="http://schemas.openxmlformats.org/markup-compatibility/2006">
              <mc:Choice xmlns:v="urn:schemas-microsoft-com:vml" Requires="v">
                <p:oleObj spid="_x0000_s27652" name="think-cell Slide" r:id="rId5" imgW="501" imgH="502" progId="TCLayout.ActiveDocument.1">
                  <p:embed/>
                </p:oleObj>
              </mc:Choice>
              <mc:Fallback>
                <p:oleObj name="think-cell Slide" r:id="rId5" imgW="501" imgH="502" progId="TCLayout.ActiveDocument.1">
                  <p:embed/>
                  <p:pic>
                    <p:nvPicPr>
                      <p:cNvPr id="6" name="Object 5" hidden="1"/>
                      <p:cNvPicPr/>
                      <p:nvPr/>
                    </p:nvPicPr>
                    <p:blipFill>
                      <a:blip r:embed="rId6"/>
                      <a:stretch>
                        <a:fillRect/>
                      </a:stretch>
                    </p:blipFill>
                    <p:spPr>
                      <a:xfrm>
                        <a:off x="1466" y="265235"/>
                        <a:ext cx="1466" cy="1466"/>
                      </a:xfrm>
                      <a:prstGeom prst="rect">
                        <a:avLst/>
                      </a:prstGeom>
                    </p:spPr>
                  </p:pic>
                </p:oleObj>
              </mc:Fallback>
            </mc:AlternateContent>
          </a:graphicData>
        </a:graphic>
      </p:graphicFrame>
      <p:sp>
        <p:nvSpPr>
          <p:cNvPr id="5" name="Rectangle 4" hidden="1"/>
          <p:cNvSpPr/>
          <p:nvPr>
            <p:custDataLst>
              <p:tags r:id="rId3"/>
            </p:custDataLst>
          </p:nvPr>
        </p:nvSpPr>
        <p:spPr>
          <a:xfrm>
            <a:off x="0" y="263769"/>
            <a:ext cx="146538" cy="1465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n-AU" sz="3322" b="1" dirty="0">
              <a:latin typeface="Montserrat"/>
              <a:ea typeface="+mj-ea"/>
              <a:cs typeface="+mj-cs"/>
              <a:sym typeface="Montserrat"/>
            </a:endParaRPr>
          </a:p>
        </p:txBody>
      </p:sp>
      <p:sp>
        <p:nvSpPr>
          <p:cNvPr id="7" name="Title 2"/>
          <p:cNvSpPr txBox="1">
            <a:spLocks/>
          </p:cNvSpPr>
          <p:nvPr/>
        </p:nvSpPr>
        <p:spPr>
          <a:xfrm>
            <a:off x="291902" y="725214"/>
            <a:ext cx="8560196" cy="866892"/>
          </a:xfrm>
          <a:prstGeom prst="rect">
            <a:avLst/>
          </a:prstGeom>
        </p:spPr>
        <p:txBody>
          <a:bodyPr vert="horz" wrap="square" lIns="0" tIns="0" rIns="0" bIns="0" rtlCol="0" anchor="ctr">
            <a:noAutofit/>
          </a:bodyPr>
          <a:lstStyle>
            <a:lvl1pPr algn="l" defTabSz="914374" rtl="0" eaLnBrk="1" latinLnBrk="0" hangingPunct="1">
              <a:lnSpc>
                <a:spcPct val="90000"/>
              </a:lnSpc>
              <a:spcBef>
                <a:spcPct val="0"/>
              </a:spcBef>
              <a:buNone/>
              <a:defRPr sz="3599" b="1" i="0" kern="1200">
                <a:solidFill>
                  <a:schemeClr val="tx2"/>
                </a:solidFill>
                <a:latin typeface="Montserrat" pitchFamily="2" charset="77"/>
                <a:ea typeface="+mj-ea"/>
                <a:cs typeface="+mj-cs"/>
              </a:defRPr>
            </a:lvl1pPr>
          </a:lstStyle>
          <a:p>
            <a:pPr defTabSz="514337"/>
            <a:r>
              <a:rPr lang="en-AU" sz="2800" b="0" dirty="0">
                <a:latin typeface="Montserrat SemiBold" panose="00000700000000000000" pitchFamily="2" charset="0"/>
              </a:rPr>
              <a:t>Why is the Department embedding a school-centric delivery approach?</a:t>
            </a:r>
          </a:p>
        </p:txBody>
      </p:sp>
      <p:sp>
        <p:nvSpPr>
          <p:cNvPr id="23" name="Text Placeholder 10"/>
          <p:cNvSpPr>
            <a:spLocks noGrp="1"/>
          </p:cNvSpPr>
          <p:nvPr>
            <p:ph type="body" sz="quarter" idx="4294967295"/>
          </p:nvPr>
        </p:nvSpPr>
        <p:spPr>
          <a:xfrm>
            <a:off x="963689" y="2201446"/>
            <a:ext cx="7627305" cy="1421592"/>
          </a:xfrm>
          <a:prstGeom prst="rect">
            <a:avLst/>
          </a:prstGeom>
        </p:spPr>
        <p:txBody>
          <a:bodyPr anchor="t"/>
          <a:lstStyle/>
          <a:p>
            <a:pPr marL="0" indent="0">
              <a:buNone/>
            </a:pPr>
            <a:r>
              <a:rPr lang="en-AU" sz="1846" b="1" dirty="0"/>
              <a:t>Reduce the administrative burden on our schools to free up more time to focus on their core business of leading, teaching and supporting students </a:t>
            </a:r>
          </a:p>
        </p:txBody>
      </p:sp>
      <p:cxnSp>
        <p:nvCxnSpPr>
          <p:cNvPr id="27" name="Straight Connector 26"/>
          <p:cNvCxnSpPr/>
          <p:nvPr/>
        </p:nvCxnSpPr>
        <p:spPr>
          <a:xfrm>
            <a:off x="374774" y="3965838"/>
            <a:ext cx="821622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2" name="Content Placeholder 22"/>
          <p:cNvSpPr txBox="1">
            <a:spLocks/>
          </p:cNvSpPr>
          <p:nvPr/>
        </p:nvSpPr>
        <p:spPr>
          <a:xfrm>
            <a:off x="374774" y="2339267"/>
            <a:ext cx="467030" cy="467030"/>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846" b="1" dirty="0">
                <a:solidFill>
                  <a:schemeClr val="bg1"/>
                </a:solidFill>
              </a:rPr>
              <a:t>1</a:t>
            </a:r>
          </a:p>
        </p:txBody>
      </p:sp>
      <p:sp>
        <p:nvSpPr>
          <p:cNvPr id="36" name="Text Placeholder 10"/>
          <p:cNvSpPr>
            <a:spLocks noGrp="1"/>
          </p:cNvSpPr>
          <p:nvPr>
            <p:ph type="body" sz="quarter" idx="4294967295"/>
          </p:nvPr>
        </p:nvSpPr>
        <p:spPr>
          <a:xfrm>
            <a:off x="963690" y="4326279"/>
            <a:ext cx="7627305" cy="953303"/>
          </a:xfrm>
          <a:prstGeom prst="rect">
            <a:avLst/>
          </a:prstGeom>
        </p:spPr>
        <p:txBody>
          <a:bodyPr anchor="t"/>
          <a:lstStyle/>
          <a:p>
            <a:pPr marL="0" indent="0">
              <a:buNone/>
            </a:pPr>
            <a:r>
              <a:rPr lang="en-AU" sz="1846" b="1" dirty="0"/>
              <a:t>Support project success so changes land well in schools with the best use of resources</a:t>
            </a:r>
          </a:p>
        </p:txBody>
      </p:sp>
      <p:sp>
        <p:nvSpPr>
          <p:cNvPr id="37" name="Content Placeholder 22"/>
          <p:cNvSpPr txBox="1">
            <a:spLocks/>
          </p:cNvSpPr>
          <p:nvPr/>
        </p:nvSpPr>
        <p:spPr>
          <a:xfrm>
            <a:off x="374774" y="4471553"/>
            <a:ext cx="467030" cy="467030"/>
          </a:xfrm>
          <a:prstGeom prst="ellipse">
            <a:avLst/>
          </a:prstGeom>
          <a:solidFill>
            <a:schemeClr val="accent5"/>
          </a:solidFill>
        </p:spPr>
        <p:txBody>
          <a:bodyPr vert="horz" lIns="0" tIns="0" rIns="0" bIns="0" rtlCol="0" anchor="ctr">
            <a:noAutofit/>
          </a:bodyPr>
          <a:lstStyle>
            <a:lvl1pPr marL="0" indent="0" algn="l" defTabSz="914374" rtl="0" eaLnBrk="1" latinLnBrk="0" hangingPunct="1">
              <a:lnSpc>
                <a:spcPct val="120000"/>
              </a:lnSpc>
              <a:spcBef>
                <a:spcPts val="0"/>
              </a:spcBef>
              <a:spcAft>
                <a:spcPts val="800"/>
              </a:spcAft>
              <a:buFont typeface="Arial" panose="020B0604020202020204" pitchFamily="34" charset="0"/>
              <a:buNone/>
              <a:defRPr sz="1400" kern="1200">
                <a:solidFill>
                  <a:schemeClr val="tx1"/>
                </a:solidFill>
                <a:latin typeface="Montserrat Medium" pitchFamily="2" charset="77"/>
                <a:ea typeface="+mn-ea"/>
                <a:cs typeface="+mn-cs"/>
              </a:defRPr>
            </a:lvl1pPr>
            <a:lvl2pPr marL="143996" indent="-143996" algn="l" defTabSz="914374" rtl="0" eaLnBrk="1" latinLnBrk="0" hangingPunct="1">
              <a:lnSpc>
                <a:spcPct val="120000"/>
              </a:lnSpc>
              <a:spcBef>
                <a:spcPts val="0"/>
              </a:spcBef>
              <a:spcAft>
                <a:spcPts val="800"/>
              </a:spcAft>
              <a:buFont typeface="Arial" panose="020B0604020202020204" pitchFamily="34" charset="0"/>
              <a:buChar char="•"/>
              <a:defRPr sz="1400" kern="1200">
                <a:solidFill>
                  <a:schemeClr val="tx1"/>
                </a:solidFill>
                <a:latin typeface="Montserrat Medium" pitchFamily="2" charset="77"/>
                <a:ea typeface="+mn-ea"/>
                <a:cs typeface="+mn-cs"/>
              </a:defRPr>
            </a:lvl2pPr>
            <a:lvl3pPr marL="287991" indent="-143996" algn="l" defTabSz="914374" rtl="0" eaLnBrk="1" latinLnBrk="0" hangingPunct="1">
              <a:lnSpc>
                <a:spcPct val="120000"/>
              </a:lnSpc>
              <a:spcBef>
                <a:spcPts val="0"/>
              </a:spcBef>
              <a:spcAft>
                <a:spcPts val="800"/>
              </a:spcAft>
              <a:buFont typeface="Monaco" pitchFamily="2" charset="77"/>
              <a:buChar char="⎼"/>
              <a:defRPr sz="1200" kern="1200">
                <a:solidFill>
                  <a:schemeClr val="tx1"/>
                </a:solidFill>
                <a:latin typeface="Montserrat Medium" pitchFamily="2" charset="77"/>
                <a:ea typeface="+mn-ea"/>
                <a:cs typeface="+mn-cs"/>
              </a:defRPr>
            </a:lvl3pPr>
            <a:lvl4pPr marL="431988" indent="-143996" algn="l" defTabSz="914374" rtl="0" eaLnBrk="1" latinLnBrk="0" hangingPunct="1">
              <a:lnSpc>
                <a:spcPct val="120000"/>
              </a:lnSpc>
              <a:spcBef>
                <a:spcPts val="0"/>
              </a:spcBef>
              <a:spcAft>
                <a:spcPts val="800"/>
              </a:spcAft>
              <a:buFont typeface="System Font Regular"/>
              <a:buChar char="»"/>
              <a:defRPr sz="1200" b="0" i="0" kern="1200">
                <a:solidFill>
                  <a:schemeClr val="tx1"/>
                </a:solidFill>
                <a:latin typeface="Montserrat Light" pitchFamily="2" charset="77"/>
                <a:ea typeface="+mn-ea"/>
                <a:cs typeface="+mn-cs"/>
              </a:defRPr>
            </a:lvl4pPr>
            <a:lvl5pPr marL="575984" indent="-143996" algn="l" defTabSz="914374" rtl="0" eaLnBrk="1" latinLnBrk="0" hangingPunct="1">
              <a:lnSpc>
                <a:spcPct val="100000"/>
              </a:lnSpc>
              <a:spcBef>
                <a:spcPts val="0"/>
              </a:spcBef>
              <a:spcAft>
                <a:spcPts val="800"/>
              </a:spcAft>
              <a:buFont typeface="Arial" panose="020B0604020202020204" pitchFamily="34" charset="0"/>
              <a:buChar char="•"/>
              <a:defRPr sz="1000" b="0" i="0" kern="1200">
                <a:solidFill>
                  <a:schemeClr val="tx1"/>
                </a:solidFill>
                <a:latin typeface="Montserrat Light" pitchFamily="2" charset="77"/>
                <a:ea typeface="+mn-ea"/>
                <a:cs typeface="+mn-cs"/>
              </a:defRPr>
            </a:lvl5pPr>
            <a:lvl6pPr marL="2514528"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15"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02"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89" indent="-228593" algn="l" defTabSz="91437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AU" sz="1846" b="1" dirty="0">
                <a:solidFill>
                  <a:schemeClr val="bg1"/>
                </a:solidFill>
              </a:rPr>
              <a:t>2</a:t>
            </a:r>
          </a:p>
        </p:txBody>
      </p:sp>
    </p:spTree>
    <p:extLst>
      <p:ext uri="{BB962C8B-B14F-4D97-AF65-F5344CB8AC3E}">
        <p14:creationId xmlns:p14="http://schemas.microsoft.com/office/powerpoint/2010/main" val="94696606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3" name="Object 22" hidden="1"/>
          <p:cNvGraphicFramePr>
            <a:graphicFrameLocks noChangeAspect="1"/>
          </p:cNvGraphicFramePr>
          <p:nvPr>
            <p:custDataLst>
              <p:tags r:id="rId2"/>
            </p:custDataLst>
          </p:nvPr>
        </p:nvGraphicFramePr>
        <p:xfrm>
          <a:off x="1466" y="265235"/>
          <a:ext cx="1466" cy="1466"/>
        </p:xfrm>
        <a:graphic>
          <a:graphicData uri="http://schemas.openxmlformats.org/presentationml/2006/ole">
            <mc:AlternateContent xmlns:mc="http://schemas.openxmlformats.org/markup-compatibility/2006">
              <mc:Choice xmlns:v="urn:schemas-microsoft-com:vml" Requires="v">
                <p:oleObj spid="_x0000_s34820" name="think-cell Slide" r:id="rId6" imgW="501" imgH="502" progId="TCLayout.ActiveDocument.1">
                  <p:embed/>
                </p:oleObj>
              </mc:Choice>
              <mc:Fallback>
                <p:oleObj name="think-cell Slide" r:id="rId6" imgW="501" imgH="502" progId="TCLayout.ActiveDocument.1">
                  <p:embed/>
                  <p:pic>
                    <p:nvPicPr>
                      <p:cNvPr id="23" name="Object 22" hidden="1"/>
                      <p:cNvPicPr/>
                      <p:nvPr/>
                    </p:nvPicPr>
                    <p:blipFill>
                      <a:blip r:embed="rId7"/>
                      <a:stretch>
                        <a:fillRect/>
                      </a:stretch>
                    </p:blipFill>
                    <p:spPr>
                      <a:xfrm>
                        <a:off x="1466" y="265235"/>
                        <a:ext cx="1466" cy="1466"/>
                      </a:xfrm>
                      <a:prstGeom prst="rect">
                        <a:avLst/>
                      </a:prstGeom>
                    </p:spPr>
                  </p:pic>
                </p:oleObj>
              </mc:Fallback>
            </mc:AlternateContent>
          </a:graphicData>
        </a:graphic>
      </p:graphicFrame>
      <p:sp>
        <p:nvSpPr>
          <p:cNvPr id="22" name="Rectangle 21" hidden="1"/>
          <p:cNvSpPr/>
          <p:nvPr>
            <p:custDataLst>
              <p:tags r:id="rId3"/>
            </p:custDataLst>
          </p:nvPr>
        </p:nvSpPr>
        <p:spPr>
          <a:xfrm>
            <a:off x="0" y="263769"/>
            <a:ext cx="146538" cy="1465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n-AU" sz="2800" b="1" dirty="0">
              <a:latin typeface="Montserrat" panose="00000500000000000000" pitchFamily="2" charset="0"/>
              <a:ea typeface="+mj-ea"/>
              <a:cs typeface="+mj-cs"/>
              <a:sym typeface="Montserrat" panose="00000500000000000000" pitchFamily="2" charset="0"/>
            </a:endParaRPr>
          </a:p>
        </p:txBody>
      </p:sp>
      <p:sp>
        <p:nvSpPr>
          <p:cNvPr id="2" name="Title 1"/>
          <p:cNvSpPr>
            <a:spLocks noGrp="1"/>
          </p:cNvSpPr>
          <p:nvPr>
            <p:ph type="title"/>
          </p:nvPr>
        </p:nvSpPr>
        <p:spPr/>
        <p:txBody>
          <a:bodyPr/>
          <a:lstStyle/>
          <a:p>
            <a:r>
              <a:rPr lang="en-AU" sz="2800" dirty="0"/>
              <a:t>Principles of the approach</a:t>
            </a:r>
          </a:p>
        </p:txBody>
      </p:sp>
      <p:graphicFrame>
        <p:nvGraphicFramePr>
          <p:cNvPr id="8" name="Table 7"/>
          <p:cNvGraphicFramePr>
            <a:graphicFrameLocks noGrp="1"/>
          </p:cNvGraphicFramePr>
          <p:nvPr/>
        </p:nvGraphicFramePr>
        <p:xfrm>
          <a:off x="844258" y="1760337"/>
          <a:ext cx="8043325" cy="5001064"/>
        </p:xfrm>
        <a:graphic>
          <a:graphicData uri="http://schemas.openxmlformats.org/drawingml/2006/table">
            <a:tbl>
              <a:tblPr firstRow="1" bandRow="1">
                <a:tableStyleId>{5C22544A-7EE6-4342-B048-85BDC9FD1C3A}</a:tableStyleId>
              </a:tblPr>
              <a:tblGrid>
                <a:gridCol w="1767667">
                  <a:extLst>
                    <a:ext uri="{9D8B030D-6E8A-4147-A177-3AD203B41FA5}">
                      <a16:colId xmlns:a16="http://schemas.microsoft.com/office/drawing/2014/main" val="3784514527"/>
                    </a:ext>
                  </a:extLst>
                </a:gridCol>
                <a:gridCol w="198738">
                  <a:extLst>
                    <a:ext uri="{9D8B030D-6E8A-4147-A177-3AD203B41FA5}">
                      <a16:colId xmlns:a16="http://schemas.microsoft.com/office/drawing/2014/main" val="3808661766"/>
                    </a:ext>
                  </a:extLst>
                </a:gridCol>
                <a:gridCol w="6076920">
                  <a:extLst>
                    <a:ext uri="{9D8B030D-6E8A-4147-A177-3AD203B41FA5}">
                      <a16:colId xmlns:a16="http://schemas.microsoft.com/office/drawing/2014/main" val="2103871717"/>
                    </a:ext>
                  </a:extLst>
                </a:gridCol>
              </a:tblGrid>
              <a:tr h="1111455">
                <a:tc>
                  <a:txBody>
                    <a:bodyPr/>
                    <a:lstStyle/>
                    <a:p>
                      <a:r>
                        <a:rPr lang="en-AU" sz="1700" b="1" dirty="0">
                          <a:solidFill>
                            <a:schemeClr val="accent5"/>
                          </a:solidFill>
                        </a:rPr>
                        <a:t>School time counts</a:t>
                      </a:r>
                    </a:p>
                  </a:txBody>
                  <a:tcPr marL="0" marR="0" marT="0" marB="0" anchor="ctr">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AU" sz="1700" dirty="0"/>
                    </a:p>
                  </a:txBody>
                  <a:tcPr marL="84406" marR="84406" marT="42203" marB="42203" anchor="ctr">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285750" indent="-285750">
                        <a:spcAft>
                          <a:spcPts val="600"/>
                        </a:spcAft>
                        <a:buFont typeface="Arial" panose="020B0604020202020204" pitchFamily="34" charset="0"/>
                        <a:buChar char="•"/>
                      </a:pPr>
                      <a:r>
                        <a:rPr lang="en-AU" sz="1300" b="0" dirty="0">
                          <a:solidFill>
                            <a:schemeClr val="tx2"/>
                          </a:solidFill>
                        </a:rPr>
                        <a:t>Every hour we give back to schools allows them to get</a:t>
                      </a:r>
                      <a:r>
                        <a:rPr lang="en-AU" sz="1300" b="0" baseline="0" dirty="0">
                          <a:solidFill>
                            <a:schemeClr val="tx2"/>
                          </a:solidFill>
                        </a:rPr>
                        <a:t> back to </a:t>
                      </a:r>
                      <a:r>
                        <a:rPr lang="en-AU" sz="1300" b="0" dirty="0">
                          <a:solidFill>
                            <a:schemeClr val="tx2"/>
                          </a:solidFill>
                        </a:rPr>
                        <a:t>their core business of teaching, leading and supporting our students</a:t>
                      </a:r>
                    </a:p>
                    <a:p>
                      <a:pPr marL="285750" indent="-285750">
                        <a:spcAft>
                          <a:spcPts val="600"/>
                        </a:spcAft>
                        <a:buFont typeface="Arial" panose="020B0604020202020204" pitchFamily="34" charset="0"/>
                        <a:buChar char="•"/>
                      </a:pPr>
                      <a:r>
                        <a:rPr lang="en-AU" sz="1300" b="0" dirty="0">
                          <a:solidFill>
                            <a:schemeClr val="tx2"/>
                          </a:solidFill>
                        </a:rPr>
                        <a:t>As</a:t>
                      </a:r>
                      <a:r>
                        <a:rPr lang="en-AU" sz="1300" b="0" baseline="0" dirty="0">
                          <a:solidFill>
                            <a:schemeClr val="tx2"/>
                          </a:solidFill>
                        </a:rPr>
                        <a:t> a Department, we quantify, track and minimise the time impact of changes we deliver for schools</a:t>
                      </a:r>
                      <a:endParaRPr lang="en-AU" sz="1300" b="0" dirty="0">
                        <a:solidFill>
                          <a:schemeClr val="tx2"/>
                        </a:solidFill>
                      </a:endParaRPr>
                    </a:p>
                  </a:txBody>
                  <a:tcPr marL="84406" marR="84406" marT="42203" marB="42203" anchor="ctr">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32046226"/>
                  </a:ext>
                </a:extLst>
              </a:tr>
              <a:tr h="1111455">
                <a:tc>
                  <a:txBody>
                    <a:bodyPr/>
                    <a:lstStyle/>
                    <a:p>
                      <a:r>
                        <a:rPr lang="en-AU" sz="1700" b="1" dirty="0">
                          <a:solidFill>
                            <a:schemeClr val="accent5"/>
                          </a:solidFill>
                        </a:rPr>
                        <a:t>With schools not to schools</a:t>
                      </a:r>
                    </a:p>
                  </a:txBody>
                  <a:tcPr marL="0" marR="0" marT="0" marB="0" anchor="ct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AU" sz="1700" dirty="0"/>
                    </a:p>
                  </a:txBody>
                  <a:tcPr marL="84406" marR="84406" marT="42203" marB="42203" anchor="ct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285750" indent="-285750">
                        <a:spcAft>
                          <a:spcPts val="600"/>
                        </a:spcAft>
                        <a:buFont typeface="Arial" panose="020B0604020202020204" pitchFamily="34" charset="0"/>
                        <a:buChar char="•"/>
                      </a:pPr>
                      <a:r>
                        <a:rPr lang="en-AU" sz="1300" dirty="0">
                          <a:solidFill>
                            <a:schemeClr val="tx2"/>
                          </a:solidFill>
                        </a:rPr>
                        <a:t>Engaging schools early and often ensures that the changes we develop meet the real</a:t>
                      </a:r>
                      <a:r>
                        <a:rPr lang="en-AU" sz="1300" baseline="0" dirty="0">
                          <a:solidFill>
                            <a:schemeClr val="tx2"/>
                          </a:solidFill>
                        </a:rPr>
                        <a:t> needs of schools</a:t>
                      </a:r>
                    </a:p>
                    <a:p>
                      <a:pPr marL="285750" indent="-285750">
                        <a:spcAft>
                          <a:spcPts val="600"/>
                        </a:spcAft>
                        <a:buFont typeface="Arial" panose="020B0604020202020204" pitchFamily="34" charset="0"/>
                        <a:buChar char="•"/>
                      </a:pPr>
                      <a:r>
                        <a:rPr lang="en-AU" sz="1300" baseline="0" dirty="0">
                          <a:solidFill>
                            <a:schemeClr val="tx2"/>
                          </a:solidFill>
                        </a:rPr>
                        <a:t>As a Department, we consult schools on their pain points, design changes with and for schools, and pilot and iterate changes with them</a:t>
                      </a:r>
                      <a:endParaRPr lang="en-AU" sz="1300" dirty="0">
                        <a:solidFill>
                          <a:schemeClr val="tx2"/>
                        </a:solidFill>
                      </a:endParaRPr>
                    </a:p>
                  </a:txBody>
                  <a:tcPr marL="84406" marR="84406" marT="42203" marB="42203" anchor="ct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03520227"/>
                  </a:ext>
                </a:extLst>
              </a:tr>
              <a:tr h="1139483">
                <a:tc>
                  <a:txBody>
                    <a:bodyPr/>
                    <a:lstStyle/>
                    <a:p>
                      <a:r>
                        <a:rPr lang="en-AU" sz="1700" b="1" dirty="0">
                          <a:solidFill>
                            <a:schemeClr val="accent5"/>
                          </a:solidFill>
                        </a:rPr>
                        <a:t>Take the time to get it right</a:t>
                      </a:r>
                    </a:p>
                  </a:txBody>
                  <a:tcPr marL="0" marR="0" marT="0" marB="0" anchor="ct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endParaRPr lang="en-AU" sz="1700" dirty="0"/>
                    </a:p>
                  </a:txBody>
                  <a:tcPr marL="84406" marR="84406" marT="42203" marB="42203" anchor="ct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tc>
                  <a:txBody>
                    <a:bodyPr/>
                    <a:lstStyle/>
                    <a:p>
                      <a:pPr marL="285750" marR="0" lvl="0" indent="-285750" algn="l" defTabSz="914374"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AU" sz="1300" b="0" i="0" u="none" strike="noStrike" kern="1200" cap="none" spc="0" normalizeH="0" baseline="0" noProof="0" dirty="0">
                          <a:ln>
                            <a:noFill/>
                          </a:ln>
                          <a:solidFill>
                            <a:srgbClr val="19233E"/>
                          </a:solidFill>
                          <a:effectLst/>
                          <a:uLnTx/>
                          <a:uFillTx/>
                          <a:latin typeface="Montserrat Medium"/>
                          <a:ea typeface="+mn-ea"/>
                          <a:cs typeface="+mn-cs"/>
                        </a:rPr>
                        <a:t>In our quest to deliver projects on-time and on-budget, changes are sometimes released before they are ready. Given the scale and complexity of our system, however, it is important we invest time upfront to get it right</a:t>
                      </a:r>
                    </a:p>
                    <a:p>
                      <a:pPr marL="285750" marR="0" lvl="0" indent="-285750" algn="l" defTabSz="914374"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AU" sz="1300" b="0" i="0" u="none" strike="noStrike" kern="1200" cap="none" spc="0" normalizeH="0" baseline="0" noProof="0" dirty="0">
                          <a:ln>
                            <a:noFill/>
                          </a:ln>
                          <a:solidFill>
                            <a:srgbClr val="19233E"/>
                          </a:solidFill>
                          <a:effectLst/>
                          <a:uLnTx/>
                          <a:uFillTx/>
                          <a:latin typeface="Montserrat Medium"/>
                          <a:ea typeface="+mn-ea"/>
                          <a:cs typeface="+mn-cs"/>
                        </a:rPr>
                        <a:t>As a Department, we iterate and refine changes for schools until they are the best they can be and even delay releasing if it means a better product</a:t>
                      </a:r>
                    </a:p>
                  </a:txBody>
                  <a:tcPr marL="84406" marR="84406" marT="42203" marB="42203" anchor="ct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820084068"/>
                  </a:ext>
                </a:extLst>
              </a:tr>
              <a:tr h="1111455">
                <a:tc>
                  <a:txBody>
                    <a:bodyPr/>
                    <a:lstStyle/>
                    <a:p>
                      <a:r>
                        <a:rPr lang="en-AU" sz="1700" b="1" dirty="0">
                          <a:solidFill>
                            <a:schemeClr val="accent5"/>
                          </a:solidFill>
                        </a:rPr>
                        <a:t>Coordinate and prioritise as one</a:t>
                      </a:r>
                    </a:p>
                  </a:txBody>
                  <a:tcPr marL="0" marR="0" marT="0" marB="0" anchor="ctr">
                    <a:lnT w="12700" cap="flat" cmpd="sng" algn="ctr">
                      <a:solidFill>
                        <a:schemeClr val="bg1">
                          <a:lumMod val="85000"/>
                        </a:schemeClr>
                      </a:solidFill>
                      <a:prstDash val="solid"/>
                      <a:round/>
                      <a:headEnd type="none" w="med" len="med"/>
                      <a:tailEnd type="none" w="med" len="med"/>
                    </a:lnT>
                    <a:solidFill>
                      <a:schemeClr val="bg1"/>
                    </a:solidFill>
                  </a:tcPr>
                </a:tc>
                <a:tc>
                  <a:txBody>
                    <a:bodyPr/>
                    <a:lstStyle/>
                    <a:p>
                      <a:endParaRPr lang="en-AU" sz="1700" dirty="0"/>
                    </a:p>
                  </a:txBody>
                  <a:tcPr marL="84406" marR="84406" marT="42203" marB="42203" anchor="ctr">
                    <a:lnT w="12700" cap="flat" cmpd="sng" algn="ctr">
                      <a:solidFill>
                        <a:schemeClr val="bg1">
                          <a:lumMod val="85000"/>
                        </a:schemeClr>
                      </a:solidFill>
                      <a:prstDash val="solid"/>
                      <a:round/>
                      <a:headEnd type="none" w="med" len="med"/>
                      <a:tailEnd type="none" w="med" len="med"/>
                    </a:lnT>
                    <a:solidFill>
                      <a:schemeClr val="bg1"/>
                    </a:solidFill>
                  </a:tcPr>
                </a:tc>
                <a:tc>
                  <a:txBody>
                    <a:bodyPr/>
                    <a:lstStyle/>
                    <a:p>
                      <a:pPr marL="285750" marR="0" lvl="0" indent="-285750" algn="l" defTabSz="914374"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AU" sz="1300" b="0" i="0" u="none" strike="noStrike" kern="1200" cap="none" spc="0" normalizeH="0" baseline="0" noProof="0" dirty="0">
                          <a:ln>
                            <a:noFill/>
                          </a:ln>
                          <a:solidFill>
                            <a:srgbClr val="19233E"/>
                          </a:solidFill>
                          <a:effectLst/>
                          <a:uLnTx/>
                          <a:uFillTx/>
                          <a:latin typeface="+mn-lt"/>
                          <a:ea typeface="+mn-ea"/>
                          <a:cs typeface="+mn-cs"/>
                        </a:rPr>
                        <a:t>Coordinating and prioritising as a Department ensures changes delivered are strategically sequenced and firmly embedded in schools</a:t>
                      </a:r>
                    </a:p>
                    <a:p>
                      <a:pPr marL="285750" marR="0" lvl="0" indent="-285750" algn="l" defTabSz="914374"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AU" sz="1300" b="0" i="0" u="none" strike="noStrike" kern="1200" cap="none" spc="0" normalizeH="0" baseline="0" noProof="0" dirty="0">
                          <a:ln>
                            <a:noFill/>
                          </a:ln>
                          <a:solidFill>
                            <a:srgbClr val="19233E"/>
                          </a:solidFill>
                          <a:effectLst/>
                          <a:uLnTx/>
                          <a:uFillTx/>
                          <a:latin typeface="Montserrat Medium"/>
                          <a:ea typeface="+mn-ea"/>
                          <a:cs typeface="+mn-cs"/>
                        </a:rPr>
                        <a:t>As a Department, we have full visibility of planned changes, which are coordinated and prioritised within and across divisions</a:t>
                      </a:r>
                    </a:p>
                  </a:txBody>
                  <a:tcPr marL="84406" marR="84406" marT="42203" marB="42203" anchor="ctr">
                    <a:lnT w="12700" cap="flat" cmpd="sng" algn="ctr">
                      <a:solidFill>
                        <a:schemeClr val="bg1">
                          <a:lumMod val="85000"/>
                        </a:schemeClr>
                      </a:solidFill>
                      <a:prstDash val="solid"/>
                      <a:round/>
                      <a:headEnd type="none" w="med" len="med"/>
                      <a:tailEnd type="none" w="med" len="med"/>
                    </a:lnT>
                    <a:solidFill>
                      <a:schemeClr val="bg1"/>
                    </a:solidFill>
                  </a:tcPr>
                </a:tc>
                <a:extLst>
                  <a:ext uri="{0D108BD9-81ED-4DB2-BD59-A6C34878D82A}">
                    <a16:rowId xmlns:a16="http://schemas.microsoft.com/office/drawing/2014/main" val="319675656"/>
                  </a:ext>
                </a:extLst>
              </a:tr>
            </a:tbl>
          </a:graphicData>
        </a:graphic>
      </p:graphicFrame>
      <p:grpSp>
        <p:nvGrpSpPr>
          <p:cNvPr id="31" name="Group 30"/>
          <p:cNvGrpSpPr/>
          <p:nvPr/>
        </p:nvGrpSpPr>
        <p:grpSpPr>
          <a:xfrm>
            <a:off x="230941" y="2030275"/>
            <a:ext cx="526521" cy="526489"/>
            <a:chOff x="1061054" y="5099834"/>
            <a:chExt cx="369574" cy="369551"/>
          </a:xfrm>
        </p:grpSpPr>
        <p:sp>
          <p:nvSpPr>
            <p:cNvPr id="45" name="Oval 44"/>
            <p:cNvSpPr/>
            <p:nvPr/>
          </p:nvSpPr>
          <p:spPr>
            <a:xfrm>
              <a:off x="1061054" y="5099834"/>
              <a:ext cx="369574" cy="369551"/>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solidFill>
                  <a:schemeClr val="accent1"/>
                </a:solidFill>
              </a:endParaRPr>
            </a:p>
          </p:txBody>
        </p:sp>
        <p:pic>
          <p:nvPicPr>
            <p:cNvPr id="46" name="Picture 4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15130" y="5152345"/>
              <a:ext cx="261421" cy="261421"/>
            </a:xfrm>
            <a:prstGeom prst="rect">
              <a:avLst/>
            </a:prstGeom>
          </p:spPr>
        </p:pic>
      </p:grpSp>
      <p:grpSp>
        <p:nvGrpSpPr>
          <p:cNvPr id="47" name="Group 46"/>
          <p:cNvGrpSpPr/>
          <p:nvPr/>
        </p:nvGrpSpPr>
        <p:grpSpPr>
          <a:xfrm>
            <a:off x="230941" y="3157704"/>
            <a:ext cx="526521" cy="526489"/>
            <a:chOff x="1061054" y="5557334"/>
            <a:chExt cx="369574" cy="369551"/>
          </a:xfrm>
        </p:grpSpPr>
        <p:sp>
          <p:nvSpPr>
            <p:cNvPr id="48" name="Oval 47"/>
            <p:cNvSpPr/>
            <p:nvPr/>
          </p:nvSpPr>
          <p:spPr>
            <a:xfrm>
              <a:off x="1061054" y="5557334"/>
              <a:ext cx="369574" cy="369551"/>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solidFill>
                  <a:schemeClr val="accent1"/>
                </a:solidFill>
              </a:endParaRPr>
            </a:p>
          </p:txBody>
        </p:sp>
        <p:pic>
          <p:nvPicPr>
            <p:cNvPr id="49" name="Picture 48"/>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118452" y="5595507"/>
              <a:ext cx="252326" cy="252326"/>
            </a:xfrm>
            <a:prstGeom prst="rect">
              <a:avLst/>
            </a:prstGeom>
          </p:spPr>
        </p:pic>
      </p:grpSp>
      <p:grpSp>
        <p:nvGrpSpPr>
          <p:cNvPr id="50" name="Group 49"/>
          <p:cNvGrpSpPr/>
          <p:nvPr/>
        </p:nvGrpSpPr>
        <p:grpSpPr>
          <a:xfrm>
            <a:off x="230941" y="4528970"/>
            <a:ext cx="526521" cy="526489"/>
            <a:chOff x="1061054" y="6014834"/>
            <a:chExt cx="369574" cy="369551"/>
          </a:xfrm>
        </p:grpSpPr>
        <p:sp>
          <p:nvSpPr>
            <p:cNvPr id="51" name="Oval 50"/>
            <p:cNvSpPr/>
            <p:nvPr/>
          </p:nvSpPr>
          <p:spPr>
            <a:xfrm>
              <a:off x="1061054" y="6014834"/>
              <a:ext cx="369574" cy="369551"/>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solidFill>
                  <a:schemeClr val="accent1"/>
                </a:solidFill>
              </a:endParaRPr>
            </a:p>
          </p:txBody>
        </p:sp>
        <p:pic>
          <p:nvPicPr>
            <p:cNvPr id="52" name="Picture 51"/>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094586" y="6063471"/>
              <a:ext cx="317633" cy="280846"/>
            </a:xfrm>
            <a:prstGeom prst="rect">
              <a:avLst/>
            </a:prstGeom>
          </p:spPr>
        </p:pic>
      </p:grpSp>
      <p:grpSp>
        <p:nvGrpSpPr>
          <p:cNvPr id="53" name="Group 52"/>
          <p:cNvGrpSpPr/>
          <p:nvPr/>
        </p:nvGrpSpPr>
        <p:grpSpPr>
          <a:xfrm>
            <a:off x="230941" y="5900237"/>
            <a:ext cx="526521" cy="526488"/>
            <a:chOff x="1061054" y="6472341"/>
            <a:chExt cx="369574" cy="369551"/>
          </a:xfrm>
        </p:grpSpPr>
        <p:sp>
          <p:nvSpPr>
            <p:cNvPr id="54" name="Oval 53"/>
            <p:cNvSpPr/>
            <p:nvPr/>
          </p:nvSpPr>
          <p:spPr>
            <a:xfrm>
              <a:off x="1061054" y="6472341"/>
              <a:ext cx="369574" cy="369551"/>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solidFill>
                  <a:schemeClr val="accent1"/>
                </a:solidFill>
              </a:endParaRPr>
            </a:p>
          </p:txBody>
        </p:sp>
        <p:pic>
          <p:nvPicPr>
            <p:cNvPr id="55" name="Picture 54"/>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43677" y="6552958"/>
              <a:ext cx="216794" cy="216794"/>
            </a:xfrm>
            <a:prstGeom prst="rect">
              <a:avLst/>
            </a:prstGeom>
          </p:spPr>
        </p:pic>
      </p:grpSp>
    </p:spTree>
    <p:extLst>
      <p:ext uri="{BB962C8B-B14F-4D97-AF65-F5344CB8AC3E}">
        <p14:creationId xmlns:p14="http://schemas.microsoft.com/office/powerpoint/2010/main" val="399393310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8676" name="think-cell Slide" r:id="rId5" imgW="501" imgH="502" progId="TCLayout.ActiveDocument.1">
                  <p:embed/>
                </p:oleObj>
              </mc:Choice>
              <mc:Fallback>
                <p:oleObj name="think-cell Slide" r:id="rId5" imgW="501" imgH="502"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tangle 5" hidden="1"/>
          <p:cNvSpPr/>
          <p:nvPr>
            <p:custDataLst>
              <p:tags r:id="rId3"/>
            </p:custDataLst>
          </p:nvPr>
        </p:nvSpPr>
        <p:spPr>
          <a:xfrm>
            <a:off x="0" y="0"/>
            <a:ext cx="158750" cy="158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AU" sz="2400" dirty="0" err="1">
              <a:latin typeface="Montserrat SemiBold" panose="00000700000000000000" pitchFamily="2" charset="0"/>
              <a:ea typeface="+mj-ea"/>
              <a:cs typeface="+mj-cs"/>
              <a:sym typeface="Montserrat SemiBold" panose="00000700000000000000" pitchFamily="2" charset="0"/>
            </a:endParaRPr>
          </a:p>
        </p:txBody>
      </p:sp>
      <p:sp>
        <p:nvSpPr>
          <p:cNvPr id="4" name="Title 3"/>
          <p:cNvSpPr>
            <a:spLocks noGrp="1"/>
          </p:cNvSpPr>
          <p:nvPr>
            <p:ph type="title"/>
          </p:nvPr>
        </p:nvSpPr>
        <p:spPr/>
        <p:txBody>
          <a:bodyPr/>
          <a:lstStyle/>
          <a:p>
            <a:r>
              <a:rPr lang="en-AU" dirty="0"/>
              <a:t>We have introduced a master schedule to improve visibility, planning and coordination in the DoE</a:t>
            </a:r>
          </a:p>
        </p:txBody>
      </p:sp>
      <p:sp>
        <p:nvSpPr>
          <p:cNvPr id="5" name="Footer Placeholder 4"/>
          <p:cNvSpPr>
            <a:spLocks noGrp="1"/>
          </p:cNvSpPr>
          <p:nvPr>
            <p:ph type="ftr" sz="quarter" idx="3"/>
          </p:nvPr>
        </p:nvSpPr>
        <p:spPr/>
        <p:txBody>
          <a:bodyPr/>
          <a:lstStyle/>
          <a:p>
            <a:fld id="{5116C895-348D-4FA1-AC3F-6A98EE2CBA64}" type="slidenum">
              <a:rPr lang="en-US" smtClean="0"/>
              <a:pPr/>
              <a:t>8</a:t>
            </a:fld>
            <a:endParaRPr lang="en-US" dirty="0"/>
          </a:p>
        </p:txBody>
      </p:sp>
      <p:pic>
        <p:nvPicPr>
          <p:cNvPr id="8" name="Picture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0" y="2319559"/>
            <a:ext cx="9144000" cy="2502654"/>
          </a:xfrm>
          <a:prstGeom prst="rect">
            <a:avLst/>
          </a:prstGeom>
        </p:spPr>
      </p:pic>
      <p:grpSp>
        <p:nvGrpSpPr>
          <p:cNvPr id="9" name="Group 8"/>
          <p:cNvGrpSpPr/>
          <p:nvPr/>
        </p:nvGrpSpPr>
        <p:grpSpPr>
          <a:xfrm>
            <a:off x="8676290" y="68115"/>
            <a:ext cx="397164" cy="397139"/>
            <a:chOff x="8471939" y="341384"/>
            <a:chExt cx="601515" cy="601477"/>
          </a:xfrm>
        </p:grpSpPr>
        <p:sp>
          <p:nvSpPr>
            <p:cNvPr id="10" name="Oval 9"/>
            <p:cNvSpPr/>
            <p:nvPr/>
          </p:nvSpPr>
          <p:spPr>
            <a:xfrm>
              <a:off x="8471939" y="341384"/>
              <a:ext cx="601515" cy="601477"/>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pic>
          <p:nvPicPr>
            <p:cNvPr id="11" name="Picture 1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606542" y="486317"/>
              <a:ext cx="332308" cy="332308"/>
            </a:xfrm>
            <a:prstGeom prst="rect">
              <a:avLst/>
            </a:prstGeom>
          </p:spPr>
        </p:pic>
      </p:grpSp>
    </p:spTree>
    <p:extLst>
      <p:ext uri="{BB962C8B-B14F-4D97-AF65-F5344CB8AC3E}">
        <p14:creationId xmlns:p14="http://schemas.microsoft.com/office/powerpoint/2010/main" val="195965699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extLst>
              <p:ext uri="{D42A27DB-BD31-4B8C-83A1-F6EECF244321}">
                <p14:modId xmlns:p14="http://schemas.microsoft.com/office/powerpoint/2010/main" val="3961583756"/>
              </p:ext>
            </p:extLst>
          </p:nvPr>
        </p:nvGraphicFramePr>
        <p:xfrm>
          <a:off x="1466" y="265235"/>
          <a:ext cx="1466" cy="1466"/>
        </p:xfrm>
        <a:graphic>
          <a:graphicData uri="http://schemas.openxmlformats.org/presentationml/2006/ole">
            <mc:AlternateContent xmlns:mc="http://schemas.openxmlformats.org/markup-compatibility/2006">
              <mc:Choice xmlns:v="urn:schemas-microsoft-com:vml" Requires="v">
                <p:oleObj spid="_x0000_s24580" name="think-cell Slide" r:id="rId5" imgW="501" imgH="502" progId="TCLayout.ActiveDocument.1">
                  <p:embed/>
                </p:oleObj>
              </mc:Choice>
              <mc:Fallback>
                <p:oleObj name="think-cell Slide" r:id="rId5" imgW="501" imgH="502" progId="TCLayout.ActiveDocument.1">
                  <p:embed/>
                  <p:pic>
                    <p:nvPicPr>
                      <p:cNvPr id="6" name="Object 5" hidden="1"/>
                      <p:cNvPicPr/>
                      <p:nvPr/>
                    </p:nvPicPr>
                    <p:blipFill>
                      <a:blip r:embed="rId6"/>
                      <a:stretch>
                        <a:fillRect/>
                      </a:stretch>
                    </p:blipFill>
                    <p:spPr>
                      <a:xfrm>
                        <a:off x="1466" y="265235"/>
                        <a:ext cx="1466" cy="1466"/>
                      </a:xfrm>
                      <a:prstGeom prst="rect">
                        <a:avLst/>
                      </a:prstGeom>
                    </p:spPr>
                  </p:pic>
                </p:oleObj>
              </mc:Fallback>
            </mc:AlternateContent>
          </a:graphicData>
        </a:graphic>
      </p:graphicFrame>
      <p:sp>
        <p:nvSpPr>
          <p:cNvPr id="5" name="Rectangle 4" hidden="1"/>
          <p:cNvSpPr/>
          <p:nvPr>
            <p:custDataLst>
              <p:tags r:id="rId3"/>
            </p:custDataLst>
          </p:nvPr>
        </p:nvSpPr>
        <p:spPr>
          <a:xfrm>
            <a:off x="0" y="263769"/>
            <a:ext cx="146538" cy="14653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defTabSz="422016">
              <a:lnSpc>
                <a:spcPct val="90000"/>
              </a:lnSpc>
              <a:spcBef>
                <a:spcPct val="0"/>
              </a:spcBef>
              <a:spcAft>
                <a:spcPct val="0"/>
              </a:spcAft>
            </a:pPr>
            <a:endParaRPr lang="en-AU" sz="2800" dirty="0">
              <a:solidFill>
                <a:srgbClr val="FFFFFF"/>
              </a:solidFill>
              <a:latin typeface="Montserrat SemiBold" panose="00000700000000000000" pitchFamily="2" charset="0"/>
              <a:ea typeface="+mj-ea"/>
              <a:cs typeface="+mj-cs"/>
              <a:sym typeface="Montserrat SemiBold" panose="00000700000000000000" pitchFamily="2" charset="0"/>
            </a:endParaRPr>
          </a:p>
        </p:txBody>
      </p:sp>
      <p:sp>
        <p:nvSpPr>
          <p:cNvPr id="3" name="Title 2"/>
          <p:cNvSpPr>
            <a:spLocks noGrp="1"/>
          </p:cNvSpPr>
          <p:nvPr>
            <p:ph type="title"/>
          </p:nvPr>
        </p:nvSpPr>
        <p:spPr/>
        <p:txBody>
          <a:bodyPr/>
          <a:lstStyle/>
          <a:p>
            <a:pPr defTabSz="514337"/>
            <a:r>
              <a:rPr lang="en-AU" sz="2800" b="0" dirty="0">
                <a:solidFill>
                  <a:schemeClr val="tx2"/>
                </a:solidFill>
                <a:latin typeface="Montserrat SemiBold" panose="00000700000000000000" pitchFamily="2" charset="0"/>
              </a:rPr>
              <a:t>We have also introduced change-free periods</a:t>
            </a:r>
          </a:p>
        </p:txBody>
      </p:sp>
      <p:sp>
        <p:nvSpPr>
          <p:cNvPr id="7" name="Rectangle 6"/>
          <p:cNvSpPr>
            <a:spLocks/>
          </p:cNvSpPr>
          <p:nvPr/>
        </p:nvSpPr>
        <p:spPr>
          <a:xfrm>
            <a:off x="919063" y="5100957"/>
            <a:ext cx="7355182" cy="511807"/>
          </a:xfrm>
          <a:prstGeom prst="rect">
            <a:avLst/>
          </a:prstGeom>
          <a:solidFill>
            <a:schemeClr val="accent1"/>
          </a:solidFill>
        </p:spPr>
        <p:txBody>
          <a:bodyPr wrap="square">
            <a:spAutoFit/>
          </a:bodyPr>
          <a:lstStyle/>
          <a:p>
            <a:pPr algn="ctr" defTabSz="422016"/>
            <a:r>
              <a:rPr lang="en-AU" sz="1363" b="1" dirty="0">
                <a:solidFill>
                  <a:srgbClr val="FFFFFF"/>
                </a:solidFill>
                <a:latin typeface="Montserrat Medium"/>
              </a:rPr>
              <a:t>To accommodate busy periods in schools, we have identified 17 weeks in the school year where the DoE will avoid introducing any new changes to schools</a:t>
            </a:r>
          </a:p>
        </p:txBody>
      </p:sp>
      <p:sp>
        <p:nvSpPr>
          <p:cNvPr id="134" name="TextBox 133"/>
          <p:cNvSpPr txBox="1"/>
          <p:nvPr/>
        </p:nvSpPr>
        <p:spPr>
          <a:xfrm>
            <a:off x="363819" y="6016971"/>
            <a:ext cx="7782653" cy="358969"/>
          </a:xfrm>
          <a:prstGeom prst="rect">
            <a:avLst/>
          </a:prstGeom>
          <a:noFill/>
        </p:spPr>
        <p:txBody>
          <a:bodyPr wrap="square" lIns="0" tIns="0" rIns="0" bIns="0" rtlCol="0">
            <a:noAutofit/>
          </a:bodyPr>
          <a:lstStyle/>
          <a:p>
            <a:pPr defTabSz="422016"/>
            <a:r>
              <a:rPr lang="en-AU" sz="923" dirty="0">
                <a:solidFill>
                  <a:srgbClr val="000000"/>
                </a:solidFill>
                <a:latin typeface="Montserrat Medium"/>
              </a:rPr>
              <a:t>Note: a change is any activity that is not self-explanatory and requires training or on-boarding for schools to understand or use it.</a:t>
            </a:r>
          </a:p>
        </p:txBody>
      </p:sp>
      <p:graphicFrame>
        <p:nvGraphicFramePr>
          <p:cNvPr id="135" name="Table 134"/>
          <p:cNvGraphicFramePr>
            <a:graphicFrameLocks noGrp="1"/>
          </p:cNvGraphicFramePr>
          <p:nvPr/>
        </p:nvGraphicFramePr>
        <p:xfrm>
          <a:off x="500541" y="2051304"/>
          <a:ext cx="8142921" cy="2635494"/>
        </p:xfrm>
        <a:graphic>
          <a:graphicData uri="http://schemas.openxmlformats.org/drawingml/2006/table">
            <a:tbl>
              <a:tblPr firstRow="1" bandRow="1">
                <a:tableStyleId>{5C22544A-7EE6-4342-B048-85BDC9FD1C3A}</a:tableStyleId>
              </a:tblPr>
              <a:tblGrid>
                <a:gridCol w="628903">
                  <a:extLst>
                    <a:ext uri="{9D8B030D-6E8A-4147-A177-3AD203B41FA5}">
                      <a16:colId xmlns:a16="http://schemas.microsoft.com/office/drawing/2014/main" val="1341258674"/>
                    </a:ext>
                  </a:extLst>
                </a:gridCol>
                <a:gridCol w="569078">
                  <a:extLst>
                    <a:ext uri="{9D8B030D-6E8A-4147-A177-3AD203B41FA5}">
                      <a16:colId xmlns:a16="http://schemas.microsoft.com/office/drawing/2014/main" val="764899499"/>
                    </a:ext>
                  </a:extLst>
                </a:gridCol>
                <a:gridCol w="598991">
                  <a:extLst>
                    <a:ext uri="{9D8B030D-6E8A-4147-A177-3AD203B41FA5}">
                      <a16:colId xmlns:a16="http://schemas.microsoft.com/office/drawing/2014/main" val="454681592"/>
                    </a:ext>
                  </a:extLst>
                </a:gridCol>
                <a:gridCol w="598991">
                  <a:extLst>
                    <a:ext uri="{9D8B030D-6E8A-4147-A177-3AD203B41FA5}">
                      <a16:colId xmlns:a16="http://schemas.microsoft.com/office/drawing/2014/main" val="4005008153"/>
                    </a:ext>
                  </a:extLst>
                </a:gridCol>
                <a:gridCol w="598991">
                  <a:extLst>
                    <a:ext uri="{9D8B030D-6E8A-4147-A177-3AD203B41FA5}">
                      <a16:colId xmlns:a16="http://schemas.microsoft.com/office/drawing/2014/main" val="1482036746"/>
                    </a:ext>
                  </a:extLst>
                </a:gridCol>
                <a:gridCol w="598991">
                  <a:extLst>
                    <a:ext uri="{9D8B030D-6E8A-4147-A177-3AD203B41FA5}">
                      <a16:colId xmlns:a16="http://schemas.microsoft.com/office/drawing/2014/main" val="1149700024"/>
                    </a:ext>
                  </a:extLst>
                </a:gridCol>
                <a:gridCol w="598991">
                  <a:extLst>
                    <a:ext uri="{9D8B030D-6E8A-4147-A177-3AD203B41FA5}">
                      <a16:colId xmlns:a16="http://schemas.microsoft.com/office/drawing/2014/main" val="639853308"/>
                    </a:ext>
                  </a:extLst>
                </a:gridCol>
                <a:gridCol w="598991">
                  <a:extLst>
                    <a:ext uri="{9D8B030D-6E8A-4147-A177-3AD203B41FA5}">
                      <a16:colId xmlns:a16="http://schemas.microsoft.com/office/drawing/2014/main" val="2766581413"/>
                    </a:ext>
                  </a:extLst>
                </a:gridCol>
                <a:gridCol w="598991">
                  <a:extLst>
                    <a:ext uri="{9D8B030D-6E8A-4147-A177-3AD203B41FA5}">
                      <a16:colId xmlns:a16="http://schemas.microsoft.com/office/drawing/2014/main" val="154647655"/>
                    </a:ext>
                  </a:extLst>
                </a:gridCol>
                <a:gridCol w="598991">
                  <a:extLst>
                    <a:ext uri="{9D8B030D-6E8A-4147-A177-3AD203B41FA5}">
                      <a16:colId xmlns:a16="http://schemas.microsoft.com/office/drawing/2014/main" val="101039634"/>
                    </a:ext>
                  </a:extLst>
                </a:gridCol>
                <a:gridCol w="598991">
                  <a:extLst>
                    <a:ext uri="{9D8B030D-6E8A-4147-A177-3AD203B41FA5}">
                      <a16:colId xmlns:a16="http://schemas.microsoft.com/office/drawing/2014/main" val="2502238120"/>
                    </a:ext>
                  </a:extLst>
                </a:gridCol>
                <a:gridCol w="598991">
                  <a:extLst>
                    <a:ext uri="{9D8B030D-6E8A-4147-A177-3AD203B41FA5}">
                      <a16:colId xmlns:a16="http://schemas.microsoft.com/office/drawing/2014/main" val="3265614827"/>
                    </a:ext>
                  </a:extLst>
                </a:gridCol>
                <a:gridCol w="955030">
                  <a:extLst>
                    <a:ext uri="{9D8B030D-6E8A-4147-A177-3AD203B41FA5}">
                      <a16:colId xmlns:a16="http://schemas.microsoft.com/office/drawing/2014/main" val="1166039022"/>
                    </a:ext>
                  </a:extLst>
                </a:gridCol>
              </a:tblGrid>
              <a:tr h="311654">
                <a:tc>
                  <a:txBody>
                    <a:bodyPr/>
                    <a:lstStyle/>
                    <a:p>
                      <a:endParaRPr lang="en-AU" sz="1000" dirty="0">
                        <a:solidFill>
                          <a:schemeClr val="accent1"/>
                        </a:solidFill>
                      </a:endParaRPr>
                    </a:p>
                  </a:txBody>
                  <a:tcPr marL="77913" marR="77913" marT="38957" marB="38957" anchor="ctr">
                    <a:solidFill>
                      <a:schemeClr val="bg1"/>
                    </a:solidFill>
                  </a:tcPr>
                </a:tc>
                <a:tc>
                  <a:txBody>
                    <a:bodyPr/>
                    <a:lstStyle/>
                    <a:p>
                      <a:pPr algn="ctr"/>
                      <a:r>
                        <a:rPr lang="en-AU" sz="700" dirty="0">
                          <a:solidFill>
                            <a:schemeClr val="accent1"/>
                          </a:solidFill>
                        </a:rPr>
                        <a:t>Week 1</a:t>
                      </a:r>
                    </a:p>
                  </a:txBody>
                  <a:tcPr marL="77913" marR="77913" marT="38957" marB="38957" anchor="b">
                    <a:solidFill>
                      <a:schemeClr val="bg1"/>
                    </a:solidFill>
                  </a:tcPr>
                </a:tc>
                <a:tc>
                  <a:txBody>
                    <a:bodyPr/>
                    <a:lstStyle/>
                    <a:p>
                      <a:pPr algn="ctr"/>
                      <a:r>
                        <a:rPr lang="en-AU" sz="700" dirty="0">
                          <a:solidFill>
                            <a:schemeClr val="accent1"/>
                          </a:solidFill>
                        </a:rPr>
                        <a:t>Week 2</a:t>
                      </a:r>
                    </a:p>
                  </a:txBody>
                  <a:tcPr marL="77913" marR="77913" marT="38957" marB="38957" anchor="b">
                    <a:solidFill>
                      <a:schemeClr val="bg1"/>
                    </a:solidFill>
                  </a:tcPr>
                </a:tc>
                <a:tc>
                  <a:txBody>
                    <a:bodyPr/>
                    <a:lstStyle/>
                    <a:p>
                      <a:pPr algn="ctr"/>
                      <a:r>
                        <a:rPr lang="en-AU" sz="700" dirty="0">
                          <a:solidFill>
                            <a:schemeClr val="accent1"/>
                          </a:solidFill>
                        </a:rPr>
                        <a:t>Week 3</a:t>
                      </a:r>
                    </a:p>
                  </a:txBody>
                  <a:tcPr marL="77913" marR="77913" marT="38957" marB="38957" anchor="b">
                    <a:solidFill>
                      <a:schemeClr val="bg1"/>
                    </a:solidFill>
                  </a:tcPr>
                </a:tc>
                <a:tc>
                  <a:txBody>
                    <a:bodyPr/>
                    <a:lstStyle/>
                    <a:p>
                      <a:pPr algn="ctr"/>
                      <a:r>
                        <a:rPr lang="en-AU" sz="700" dirty="0">
                          <a:solidFill>
                            <a:schemeClr val="accent1"/>
                          </a:solidFill>
                        </a:rPr>
                        <a:t>Week 4</a:t>
                      </a:r>
                    </a:p>
                  </a:txBody>
                  <a:tcPr marL="77913" marR="77913" marT="38957" marB="38957" anchor="b">
                    <a:solidFill>
                      <a:schemeClr val="bg1"/>
                    </a:solidFill>
                  </a:tcPr>
                </a:tc>
                <a:tc>
                  <a:txBody>
                    <a:bodyPr/>
                    <a:lstStyle/>
                    <a:p>
                      <a:pPr algn="ctr"/>
                      <a:r>
                        <a:rPr lang="en-AU" sz="700" dirty="0">
                          <a:solidFill>
                            <a:schemeClr val="accent1"/>
                          </a:solidFill>
                        </a:rPr>
                        <a:t>Week 5</a:t>
                      </a:r>
                    </a:p>
                  </a:txBody>
                  <a:tcPr marL="77913" marR="77913" marT="38957" marB="38957" anchor="b">
                    <a:solidFill>
                      <a:schemeClr val="bg1"/>
                    </a:solidFill>
                  </a:tcPr>
                </a:tc>
                <a:tc>
                  <a:txBody>
                    <a:bodyPr/>
                    <a:lstStyle/>
                    <a:p>
                      <a:pPr algn="ctr"/>
                      <a:r>
                        <a:rPr lang="en-AU" sz="700" dirty="0">
                          <a:solidFill>
                            <a:schemeClr val="accent1"/>
                          </a:solidFill>
                        </a:rPr>
                        <a:t>Week 6</a:t>
                      </a:r>
                    </a:p>
                  </a:txBody>
                  <a:tcPr marL="77913" marR="77913" marT="38957" marB="38957" anchor="b">
                    <a:solidFill>
                      <a:schemeClr val="bg1"/>
                    </a:solidFill>
                  </a:tcPr>
                </a:tc>
                <a:tc>
                  <a:txBody>
                    <a:bodyPr/>
                    <a:lstStyle/>
                    <a:p>
                      <a:pPr algn="ctr"/>
                      <a:r>
                        <a:rPr lang="en-AU" sz="700" dirty="0">
                          <a:solidFill>
                            <a:schemeClr val="accent1"/>
                          </a:solidFill>
                        </a:rPr>
                        <a:t>Week 7</a:t>
                      </a:r>
                    </a:p>
                  </a:txBody>
                  <a:tcPr marL="77913" marR="77913" marT="38957" marB="38957" anchor="b">
                    <a:solidFill>
                      <a:schemeClr val="bg1"/>
                    </a:solidFill>
                  </a:tcPr>
                </a:tc>
                <a:tc>
                  <a:txBody>
                    <a:bodyPr/>
                    <a:lstStyle/>
                    <a:p>
                      <a:pPr algn="ctr"/>
                      <a:r>
                        <a:rPr lang="en-AU" sz="700" dirty="0">
                          <a:solidFill>
                            <a:schemeClr val="accent1"/>
                          </a:solidFill>
                        </a:rPr>
                        <a:t>Week 8</a:t>
                      </a:r>
                    </a:p>
                  </a:txBody>
                  <a:tcPr marL="77913" marR="77913" marT="38957" marB="38957" anchor="b">
                    <a:solidFill>
                      <a:schemeClr val="bg1"/>
                    </a:solidFill>
                  </a:tcPr>
                </a:tc>
                <a:tc>
                  <a:txBody>
                    <a:bodyPr/>
                    <a:lstStyle/>
                    <a:p>
                      <a:pPr algn="ctr"/>
                      <a:r>
                        <a:rPr lang="en-AU" sz="700" dirty="0">
                          <a:solidFill>
                            <a:schemeClr val="accent1"/>
                          </a:solidFill>
                        </a:rPr>
                        <a:t>Week 9</a:t>
                      </a:r>
                    </a:p>
                  </a:txBody>
                  <a:tcPr marL="77913" marR="77913" marT="38957" marB="38957" anchor="b">
                    <a:solidFill>
                      <a:schemeClr val="bg1"/>
                    </a:solidFill>
                  </a:tcPr>
                </a:tc>
                <a:tc>
                  <a:txBody>
                    <a:bodyPr/>
                    <a:lstStyle/>
                    <a:p>
                      <a:pPr algn="ctr"/>
                      <a:r>
                        <a:rPr lang="en-AU" sz="700" dirty="0">
                          <a:solidFill>
                            <a:schemeClr val="accent1"/>
                          </a:solidFill>
                        </a:rPr>
                        <a:t>Week 10</a:t>
                      </a:r>
                    </a:p>
                  </a:txBody>
                  <a:tcPr marL="77913" marR="77913" marT="38957" marB="38957" anchor="b">
                    <a:solidFill>
                      <a:schemeClr val="bg1"/>
                    </a:solidFill>
                  </a:tcPr>
                </a:tc>
                <a:tc>
                  <a:txBody>
                    <a:bodyPr/>
                    <a:lstStyle/>
                    <a:p>
                      <a:pPr algn="ctr"/>
                      <a:r>
                        <a:rPr lang="en-AU" sz="700" dirty="0">
                          <a:solidFill>
                            <a:schemeClr val="accent1"/>
                          </a:solidFill>
                        </a:rPr>
                        <a:t>Week 11</a:t>
                      </a:r>
                    </a:p>
                  </a:txBody>
                  <a:tcPr marL="77913" marR="77913" marT="38957" marB="38957" anchor="b">
                    <a:solidFill>
                      <a:schemeClr val="bg1"/>
                    </a:solidFill>
                  </a:tcPr>
                </a:tc>
                <a:tc>
                  <a:txBody>
                    <a:bodyPr/>
                    <a:lstStyle/>
                    <a:p>
                      <a:pPr algn="ctr"/>
                      <a:r>
                        <a:rPr lang="en-AU" sz="700" dirty="0">
                          <a:solidFill>
                            <a:schemeClr val="accent1"/>
                          </a:solidFill>
                        </a:rPr>
                        <a:t>School holidays</a:t>
                      </a:r>
                    </a:p>
                  </a:txBody>
                  <a:tcPr marL="77913" marR="77913" marT="38957" marB="38957" anchor="b">
                    <a:solidFill>
                      <a:schemeClr val="bg1"/>
                    </a:solidFill>
                  </a:tcPr>
                </a:tc>
                <a:extLst>
                  <a:ext uri="{0D108BD9-81ED-4DB2-BD59-A6C34878D82A}">
                    <a16:rowId xmlns:a16="http://schemas.microsoft.com/office/drawing/2014/main" val="1667779392"/>
                  </a:ext>
                </a:extLst>
              </a:tr>
              <a:tr h="580960">
                <a:tc>
                  <a:txBody>
                    <a:bodyPr/>
                    <a:lstStyle/>
                    <a:p>
                      <a:r>
                        <a:rPr lang="en-AU" sz="1000" dirty="0">
                          <a:solidFill>
                            <a:schemeClr val="bg1"/>
                          </a:solidFill>
                        </a:rPr>
                        <a:t>Term 1</a:t>
                      </a:r>
                    </a:p>
                  </a:txBody>
                  <a:tcPr marL="77913" marR="77913" marT="38957" marB="38957" anchor="ctr">
                    <a:lnB w="38100" cap="flat" cmpd="sng" algn="ctr">
                      <a:solidFill>
                        <a:schemeClr val="bg1"/>
                      </a:solidFill>
                      <a:prstDash val="solid"/>
                      <a:round/>
                      <a:headEnd type="none" w="med" len="med"/>
                      <a:tailEnd type="none" w="med" len="med"/>
                    </a:lnB>
                    <a:solidFill>
                      <a:schemeClr val="accent1"/>
                    </a:solidFill>
                  </a:tcPr>
                </a:tc>
                <a:tc gridSpan="5">
                  <a:txBody>
                    <a:bodyPr/>
                    <a:lstStyle/>
                    <a:p>
                      <a:pPr algn="ctr"/>
                      <a:r>
                        <a:rPr lang="en-AU" sz="600" dirty="0">
                          <a:solidFill>
                            <a:schemeClr val="bg1"/>
                          </a:solidFill>
                        </a:rPr>
                        <a:t>First five weeks of school year</a:t>
                      </a:r>
                    </a:p>
                  </a:txBody>
                  <a:tcPr marL="77913" marR="77913" marT="38957" marB="38957" anchor="ctr">
                    <a:lnB w="38100" cap="flat" cmpd="sng" algn="ctr">
                      <a:solidFill>
                        <a:schemeClr val="bg1"/>
                      </a:solidFill>
                      <a:prstDash val="solid"/>
                      <a:round/>
                      <a:headEnd type="none" w="med" len="med"/>
                      <a:tailEnd type="none" w="med" len="med"/>
                    </a:lnB>
                    <a:solidFill>
                      <a:srgbClr val="DD0332"/>
                    </a:solidFill>
                  </a:tcPr>
                </a:tc>
                <a:tc hMerge="1">
                  <a:txBody>
                    <a:bodyPr/>
                    <a:lstStyle/>
                    <a:p>
                      <a:endParaRPr lang="en-AU" sz="1200" dirty="0"/>
                    </a:p>
                  </a:txBody>
                  <a:tcPr anchor="ctr"/>
                </a:tc>
                <a:tc hMerge="1">
                  <a:txBody>
                    <a:bodyPr/>
                    <a:lstStyle/>
                    <a:p>
                      <a:endParaRPr lang="en-AU" sz="1200" dirty="0"/>
                    </a:p>
                  </a:txBody>
                  <a:tcPr anchor="ctr"/>
                </a:tc>
                <a:tc hMerge="1">
                  <a:txBody>
                    <a:bodyPr/>
                    <a:lstStyle/>
                    <a:p>
                      <a:endParaRPr lang="en-AU" sz="1200" dirty="0"/>
                    </a:p>
                  </a:txBody>
                  <a:tcPr anchor="ctr"/>
                </a:tc>
                <a:tc hMerge="1">
                  <a:txBody>
                    <a:bodyPr/>
                    <a:lstStyle/>
                    <a:p>
                      <a:endParaRPr lang="en-AU" sz="1200" dirty="0"/>
                    </a:p>
                  </a:txBody>
                  <a:tcPr anchor="ctr"/>
                </a:tc>
                <a:tc>
                  <a:txBody>
                    <a:bodyPr/>
                    <a:lstStyle/>
                    <a:p>
                      <a:pPr algn="ctr"/>
                      <a:r>
                        <a:rPr lang="en-AU" sz="600" dirty="0">
                          <a:solidFill>
                            <a:schemeClr val="accent6"/>
                          </a:solidFill>
                        </a:rPr>
                        <a:t>First 6 weeks of school year</a:t>
                      </a:r>
                    </a:p>
                  </a:txBody>
                  <a:tcPr marL="77913" marR="77913" marT="38957" marB="38957" anchor="ctr">
                    <a:lnB w="38100" cap="flat" cmpd="sng" algn="ctr">
                      <a:solidFill>
                        <a:schemeClr val="bg1"/>
                      </a:solidFill>
                      <a:prstDash val="solid"/>
                      <a:round/>
                      <a:headEnd type="none" w="med" len="med"/>
                      <a:tailEnd type="none" w="med" len="med"/>
                    </a:lnB>
                    <a:solidFill>
                      <a:schemeClr val="accent5">
                        <a:lumMod val="20000"/>
                        <a:lumOff val="80000"/>
                      </a:schemeClr>
                    </a:solidFill>
                  </a:tcPr>
                </a:tc>
                <a:tc gridSpan="4">
                  <a:txBody>
                    <a:bodyPr/>
                    <a:lstStyle/>
                    <a:p>
                      <a:pPr algn="ctr"/>
                      <a:endParaRPr lang="en-AU" sz="600" dirty="0">
                        <a:solidFill>
                          <a:schemeClr val="bg1"/>
                        </a:solidFill>
                      </a:endParaRPr>
                    </a:p>
                  </a:txBody>
                  <a:tcPr marL="77913" marR="77913" marT="38957" marB="38957" anchor="ctr">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AU" sz="1100" dirty="0">
                        <a:solidFill>
                          <a:schemeClr val="bg1"/>
                        </a:solidFill>
                      </a:endParaRPr>
                    </a:p>
                  </a:txBody>
                  <a:tcPr anchor="ctr">
                    <a:solidFill>
                      <a:srgbClr val="92D050"/>
                    </a:solidFill>
                  </a:tcPr>
                </a:tc>
                <a:tc hMerge="1">
                  <a:txBody>
                    <a:bodyPr/>
                    <a:lstStyle/>
                    <a:p>
                      <a:endParaRPr lang="en-AU" sz="1100" dirty="0">
                        <a:solidFill>
                          <a:schemeClr val="bg1"/>
                        </a:solidFill>
                      </a:endParaRPr>
                    </a:p>
                  </a:txBody>
                  <a:tcPr anchor="ctr">
                    <a:solidFill>
                      <a:srgbClr val="92D050"/>
                    </a:solidFill>
                  </a:tcPr>
                </a:tc>
                <a:tc hMerge="1">
                  <a:txBody>
                    <a:bodyPr/>
                    <a:lstStyle/>
                    <a:p>
                      <a:endParaRPr lang="en-AU" sz="1100" dirty="0">
                        <a:solidFill>
                          <a:schemeClr val="bg1"/>
                        </a:solidFill>
                      </a:endParaRPr>
                    </a:p>
                  </a:txBody>
                  <a:tcPr anchor="ctr">
                    <a:solidFill>
                      <a:srgbClr val="92D050"/>
                    </a:solidFill>
                  </a:tcPr>
                </a:tc>
                <a:tc>
                  <a:txBody>
                    <a:bodyPr/>
                    <a:lstStyle/>
                    <a:p>
                      <a:pPr algn="ctr"/>
                      <a:r>
                        <a:rPr lang="en-AU" sz="600" dirty="0">
                          <a:solidFill>
                            <a:schemeClr val="bg1"/>
                          </a:solidFill>
                        </a:rPr>
                        <a:t>Last week of term</a:t>
                      </a:r>
                    </a:p>
                  </a:txBody>
                  <a:tcPr marL="77913" marR="77913" marT="38957" marB="38957" anchor="ctr">
                    <a:lnB w="38100" cap="flat" cmpd="sng" algn="ctr">
                      <a:solidFill>
                        <a:schemeClr val="bg1"/>
                      </a:solidFill>
                      <a:prstDash val="solid"/>
                      <a:round/>
                      <a:headEnd type="none" w="med" len="med"/>
                      <a:tailEnd type="none" w="med" len="med"/>
                    </a:lnB>
                    <a:solidFill>
                      <a:srgbClr val="DD0332"/>
                    </a:solidFill>
                  </a:tcPr>
                </a:tc>
                <a:tc>
                  <a:txBody>
                    <a:bodyPr/>
                    <a:lstStyle/>
                    <a:p>
                      <a:pPr algn="ctr"/>
                      <a:endParaRPr lang="en-AU" sz="600" dirty="0">
                        <a:solidFill>
                          <a:schemeClr val="bg1"/>
                        </a:solidFill>
                      </a:endParaRPr>
                    </a:p>
                  </a:txBody>
                  <a:tcPr marL="77913" marR="77913" marT="38957" marB="38957" anchor="ctr">
                    <a:lnB w="38100" cap="flat" cmpd="sng" algn="ctr">
                      <a:solidFill>
                        <a:schemeClr val="bg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200575921"/>
                  </a:ext>
                </a:extLst>
              </a:tr>
              <a:tr h="580960">
                <a:tc>
                  <a:txBody>
                    <a:bodyPr/>
                    <a:lstStyle/>
                    <a:p>
                      <a:r>
                        <a:rPr lang="en-AU" sz="1000" dirty="0">
                          <a:solidFill>
                            <a:schemeClr val="bg1"/>
                          </a:solidFill>
                        </a:rPr>
                        <a:t>Term 2</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374" rtl="0" eaLnBrk="1" fontAlgn="auto" latinLnBrk="0" hangingPunct="1">
                        <a:lnSpc>
                          <a:spcPct val="100000"/>
                        </a:lnSpc>
                        <a:spcBef>
                          <a:spcPts val="0"/>
                        </a:spcBef>
                        <a:spcAft>
                          <a:spcPts val="0"/>
                        </a:spcAft>
                        <a:buClrTx/>
                        <a:buSzTx/>
                        <a:buFontTx/>
                        <a:buNone/>
                        <a:tabLst/>
                        <a:defRPr/>
                      </a:pPr>
                      <a:r>
                        <a:rPr kumimoji="0" lang="en-AU" sz="600" b="0" i="0" u="none" strike="noStrike" kern="1200" cap="none" spc="0" normalizeH="0" baseline="0" noProof="0" dirty="0">
                          <a:ln>
                            <a:noFill/>
                          </a:ln>
                          <a:solidFill>
                            <a:srgbClr val="E56A54"/>
                          </a:solidFill>
                          <a:effectLst/>
                          <a:uLnTx/>
                          <a:uFillTx/>
                          <a:latin typeface="Montserrat Medium"/>
                          <a:ea typeface="+mn-ea"/>
                          <a:cs typeface="+mn-cs"/>
                        </a:rPr>
                        <a:t>First week of term</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AU" sz="600" dirty="0">
                          <a:solidFill>
                            <a:schemeClr val="bg1"/>
                          </a:solidFill>
                        </a:rPr>
                        <a:t>NAPLAN Week 1</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D0332"/>
                    </a:solidFill>
                  </a:tcPr>
                </a:tc>
                <a:tc>
                  <a:txBody>
                    <a:bodyPr/>
                    <a:lstStyle/>
                    <a:p>
                      <a:pPr marL="0" marR="0" lvl="0" indent="0" algn="ctr" defTabSz="914374" rtl="0" eaLnBrk="1" fontAlgn="auto" latinLnBrk="0" hangingPunct="1">
                        <a:lnSpc>
                          <a:spcPct val="100000"/>
                        </a:lnSpc>
                        <a:spcBef>
                          <a:spcPts val="0"/>
                        </a:spcBef>
                        <a:spcAft>
                          <a:spcPts val="0"/>
                        </a:spcAft>
                        <a:buClrTx/>
                        <a:buSzTx/>
                        <a:buFontTx/>
                        <a:buNone/>
                        <a:tabLst/>
                        <a:defRPr/>
                      </a:pPr>
                      <a:r>
                        <a:rPr lang="en-AU" sz="600" dirty="0">
                          <a:solidFill>
                            <a:schemeClr val="accent6"/>
                          </a:solidFill>
                        </a:rPr>
                        <a:t>NAPLAN</a:t>
                      </a:r>
                      <a:r>
                        <a:rPr lang="en-AU" sz="600" baseline="0" dirty="0">
                          <a:solidFill>
                            <a:schemeClr val="accent6"/>
                          </a:solidFill>
                        </a:rPr>
                        <a:t> Week 2</a:t>
                      </a: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gridSpan="2">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AU" sz="600" dirty="0">
                          <a:solidFill>
                            <a:schemeClr val="bg1"/>
                          </a:solidFill>
                        </a:rPr>
                        <a:t>SPC Conf.</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D0332"/>
                    </a:solidFill>
                  </a:tcPr>
                </a:tc>
                <a:tc gridSpan="2">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AU" sz="700" dirty="0">
                        <a:solidFill>
                          <a:schemeClr val="bg1"/>
                        </a:solidFill>
                      </a:endParaRPr>
                    </a:p>
                  </a:txBody>
                  <a:tcPr marL="84406" marR="84406" marT="42203" marB="42203"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kumimoji="0" lang="en-AU" sz="600" b="0" i="0" u="none" strike="noStrike" kern="1200" cap="none" spc="0" normalizeH="0" baseline="0" noProof="0" dirty="0">
                          <a:ln>
                            <a:noFill/>
                          </a:ln>
                          <a:solidFill>
                            <a:srgbClr val="FFFFFF"/>
                          </a:solidFill>
                          <a:effectLst/>
                          <a:uLnTx/>
                          <a:uFillTx/>
                          <a:latin typeface="Montserrat Medium"/>
                          <a:ea typeface="+mn-ea"/>
                          <a:cs typeface="+mn-cs"/>
                        </a:rPr>
                        <a:t>Last week of term</a:t>
                      </a: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D0332"/>
                    </a:solidFill>
                  </a:tcPr>
                </a:tc>
                <a:tc gridSpan="2">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75000"/>
                      </a:schemeClr>
                    </a:solidFill>
                  </a:tcPr>
                </a:tc>
                <a:tc hMerge="1">
                  <a:txBody>
                    <a:bodyPr/>
                    <a:lstStyle/>
                    <a:p>
                      <a:pPr algn="ctr"/>
                      <a:endParaRPr lang="en-AU" sz="1100" dirty="0">
                        <a:solidFill>
                          <a:schemeClr val="bg1"/>
                        </a:solidFill>
                      </a:endParaRPr>
                    </a:p>
                  </a:txBody>
                  <a:tcPr anchor="ctr"/>
                </a:tc>
                <a:extLst>
                  <a:ext uri="{0D108BD9-81ED-4DB2-BD59-A6C34878D82A}">
                    <a16:rowId xmlns:a16="http://schemas.microsoft.com/office/drawing/2014/main" val="1757044881"/>
                  </a:ext>
                </a:extLst>
              </a:tr>
              <a:tr h="580960">
                <a:tc>
                  <a:txBody>
                    <a:bodyPr/>
                    <a:lstStyle/>
                    <a:p>
                      <a:r>
                        <a:rPr lang="en-AU" sz="1000" dirty="0">
                          <a:solidFill>
                            <a:schemeClr val="bg1"/>
                          </a:solidFill>
                        </a:rPr>
                        <a:t>Term 3</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374" rtl="0" eaLnBrk="1" fontAlgn="auto" latinLnBrk="0" hangingPunct="1">
                        <a:lnSpc>
                          <a:spcPct val="100000"/>
                        </a:lnSpc>
                        <a:spcBef>
                          <a:spcPts val="0"/>
                        </a:spcBef>
                        <a:spcAft>
                          <a:spcPts val="0"/>
                        </a:spcAft>
                        <a:buClrTx/>
                        <a:buSzTx/>
                        <a:buFontTx/>
                        <a:buNone/>
                        <a:tabLst/>
                        <a:defRPr/>
                      </a:pPr>
                      <a:r>
                        <a:rPr kumimoji="0" lang="en-AU" sz="600" b="0" i="0" u="none" strike="noStrike" kern="1200" cap="none" spc="0" normalizeH="0" baseline="0" noProof="0" dirty="0">
                          <a:ln>
                            <a:noFill/>
                          </a:ln>
                          <a:solidFill>
                            <a:srgbClr val="E56A54"/>
                          </a:solidFill>
                          <a:effectLst/>
                          <a:uLnTx/>
                          <a:uFillTx/>
                          <a:latin typeface="Montserrat Medium"/>
                          <a:ea typeface="+mn-ea"/>
                          <a:cs typeface="+mn-cs"/>
                        </a:rPr>
                        <a:t>First week of term</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AU" sz="600" dirty="0">
                          <a:solidFill>
                            <a:schemeClr val="bg1"/>
                          </a:solidFill>
                        </a:rPr>
                        <a:t>Edu Week</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D0332"/>
                    </a:solidFill>
                  </a:tcPr>
                </a:tc>
                <a:tc gridSpan="6">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pPr algn="ctr"/>
                      <a:r>
                        <a:rPr kumimoji="0" lang="en-AU" sz="600" b="0" i="0" u="none" strike="noStrike" kern="1200" cap="none" spc="0" normalizeH="0" baseline="0" noProof="0" dirty="0">
                          <a:ln>
                            <a:noFill/>
                          </a:ln>
                          <a:solidFill>
                            <a:srgbClr val="FFFFFF"/>
                          </a:solidFill>
                          <a:effectLst/>
                          <a:uLnTx/>
                          <a:uFillTx/>
                          <a:latin typeface="Montserrat Medium"/>
                          <a:ea typeface="+mn-ea"/>
                          <a:cs typeface="+mn-cs"/>
                        </a:rPr>
                        <a:t>Last week of term</a:t>
                      </a: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D0332"/>
                    </a:solidFill>
                  </a:tcPr>
                </a:tc>
                <a:tc gridSpan="2">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75000"/>
                      </a:schemeClr>
                    </a:solidFill>
                  </a:tcPr>
                </a:tc>
                <a:tc hMerge="1">
                  <a:txBody>
                    <a:bodyPr/>
                    <a:lstStyle/>
                    <a:p>
                      <a:pPr algn="ctr"/>
                      <a:endParaRPr lang="en-AU" sz="1100" dirty="0">
                        <a:solidFill>
                          <a:schemeClr val="bg1"/>
                        </a:solidFill>
                      </a:endParaRPr>
                    </a:p>
                  </a:txBody>
                  <a:tcPr anchor="ctr"/>
                </a:tc>
                <a:extLst>
                  <a:ext uri="{0D108BD9-81ED-4DB2-BD59-A6C34878D82A}">
                    <a16:rowId xmlns:a16="http://schemas.microsoft.com/office/drawing/2014/main" val="487416372"/>
                  </a:ext>
                </a:extLst>
              </a:tr>
              <a:tr h="580960">
                <a:tc>
                  <a:txBody>
                    <a:bodyPr/>
                    <a:lstStyle/>
                    <a:p>
                      <a:r>
                        <a:rPr lang="en-AU" sz="1000" dirty="0">
                          <a:solidFill>
                            <a:schemeClr val="bg1"/>
                          </a:solidFill>
                        </a:rPr>
                        <a:t>Term 4</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pPr marL="0" marR="0" lvl="0" indent="0" algn="ctr" defTabSz="914374" rtl="0" eaLnBrk="1" fontAlgn="auto" latinLnBrk="0" hangingPunct="1">
                        <a:lnSpc>
                          <a:spcPct val="100000"/>
                        </a:lnSpc>
                        <a:spcBef>
                          <a:spcPts val="0"/>
                        </a:spcBef>
                        <a:spcAft>
                          <a:spcPts val="0"/>
                        </a:spcAft>
                        <a:buClrTx/>
                        <a:buSzTx/>
                        <a:buFontTx/>
                        <a:buNone/>
                        <a:tabLst/>
                        <a:defRPr/>
                      </a:pPr>
                      <a:r>
                        <a:rPr kumimoji="0" lang="en-AU" sz="600" b="0" i="0" u="none" strike="noStrike" kern="1200" cap="none" spc="0" normalizeH="0" baseline="0" noProof="0" dirty="0">
                          <a:ln>
                            <a:noFill/>
                          </a:ln>
                          <a:solidFill>
                            <a:srgbClr val="E56A54"/>
                          </a:solidFill>
                          <a:effectLst/>
                          <a:uLnTx/>
                          <a:uFillTx/>
                          <a:latin typeface="Montserrat Medium"/>
                          <a:ea typeface="+mn-ea"/>
                          <a:cs typeface="+mn-cs"/>
                        </a:rPr>
                        <a:t>First week of term</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5">
                        <a:lumMod val="20000"/>
                        <a:lumOff val="80000"/>
                      </a:schemeClr>
                    </a:solidFill>
                  </a:tcPr>
                </a:tc>
                <a:tc>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a:txBody>
                    <a:bodyPr/>
                    <a:lstStyle/>
                    <a:p>
                      <a:pPr algn="ctr"/>
                      <a:r>
                        <a:rPr lang="en-AU" sz="600" dirty="0">
                          <a:solidFill>
                            <a:schemeClr val="bg1"/>
                          </a:solidFill>
                        </a:rPr>
                        <a:t>PPA Conf.</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D0332"/>
                    </a:solidFill>
                  </a:tcPr>
                </a:tc>
                <a:tc gridSpan="2">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gridSpan="5">
                  <a:txBody>
                    <a:bodyPr/>
                    <a:lstStyle/>
                    <a:p>
                      <a:pPr algn="ctr"/>
                      <a:r>
                        <a:rPr lang="en-AU" sz="600" dirty="0">
                          <a:solidFill>
                            <a:schemeClr val="bg1"/>
                          </a:solidFill>
                        </a:rPr>
                        <a:t>Last five weeks of school year</a:t>
                      </a: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DD0332"/>
                    </a:solidFill>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hMerge="1">
                  <a:txBody>
                    <a:bodyPr/>
                    <a:lstStyle/>
                    <a:p>
                      <a:pPr algn="ctr"/>
                      <a:endParaRPr lang="en-AU" sz="800" dirty="0">
                        <a:solidFill>
                          <a:schemeClr val="bg1"/>
                        </a:solidFill>
                      </a:endParaRPr>
                    </a:p>
                  </a:txBody>
                  <a:tcPr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tcPr>
                </a:tc>
                <a:tc gridSpan="2">
                  <a:txBody>
                    <a:bodyPr/>
                    <a:lstStyle/>
                    <a:p>
                      <a:pPr algn="ctr"/>
                      <a:endParaRPr lang="en-AU" sz="600" dirty="0">
                        <a:solidFill>
                          <a:schemeClr val="bg1"/>
                        </a:solidFill>
                      </a:endParaRPr>
                    </a:p>
                  </a:txBody>
                  <a:tcPr marL="77913" marR="77913" marT="38957" marB="38957" anchor="ct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75000"/>
                      </a:schemeClr>
                    </a:solidFill>
                  </a:tcPr>
                </a:tc>
                <a:tc hMerge="1">
                  <a:txBody>
                    <a:bodyPr/>
                    <a:lstStyle/>
                    <a:p>
                      <a:pPr algn="ctr"/>
                      <a:endParaRPr lang="en-AU" sz="1100" dirty="0">
                        <a:solidFill>
                          <a:schemeClr val="bg1"/>
                        </a:solidFill>
                      </a:endParaRPr>
                    </a:p>
                  </a:txBody>
                  <a:tcPr anchor="ctr"/>
                </a:tc>
                <a:extLst>
                  <a:ext uri="{0D108BD9-81ED-4DB2-BD59-A6C34878D82A}">
                    <a16:rowId xmlns:a16="http://schemas.microsoft.com/office/drawing/2014/main" val="75936450"/>
                  </a:ext>
                </a:extLst>
              </a:tr>
            </a:tbl>
          </a:graphicData>
        </a:graphic>
      </p:graphicFrame>
      <p:sp>
        <p:nvSpPr>
          <p:cNvPr id="137" name="Rectangle 136"/>
          <p:cNvSpPr/>
          <p:nvPr/>
        </p:nvSpPr>
        <p:spPr>
          <a:xfrm>
            <a:off x="929112" y="1837419"/>
            <a:ext cx="7434452" cy="246726"/>
          </a:xfrm>
          <a:prstGeom prst="rect">
            <a:avLst/>
          </a:prstGeom>
          <a:solidFill>
            <a:schemeClr val="bg1"/>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7913" tIns="38957" rIns="77913" bIns="38957" numCol="1" spcCol="0" rtlCol="0" fromWordArt="0" anchor="ctr" anchorCtr="0" forceAA="0" compatLnSpc="1">
            <a:prstTxWarp prst="textNoShape">
              <a:avLst/>
            </a:prstTxWarp>
            <a:noAutofit/>
          </a:bodyPr>
          <a:lstStyle/>
          <a:p>
            <a:pPr algn="ctr" defTabSz="422016"/>
            <a:endParaRPr lang="en-AU" sz="1704" dirty="0">
              <a:solidFill>
                <a:srgbClr val="FFFFFF"/>
              </a:solidFill>
              <a:latin typeface="Montserrat Medium"/>
            </a:endParaRPr>
          </a:p>
        </p:txBody>
      </p:sp>
      <p:sp>
        <p:nvSpPr>
          <p:cNvPr id="149" name="Rectangle 148"/>
          <p:cNvSpPr/>
          <p:nvPr/>
        </p:nvSpPr>
        <p:spPr>
          <a:xfrm>
            <a:off x="1029072" y="1878390"/>
            <a:ext cx="172059" cy="172059"/>
          </a:xfrm>
          <a:prstGeom prst="rect">
            <a:avLst/>
          </a:prstGeom>
          <a:solidFill>
            <a:srgbClr val="DD033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22016"/>
            <a:r>
              <a:rPr lang="en-AU" sz="1023" dirty="0">
                <a:solidFill>
                  <a:srgbClr val="FFFFFF"/>
                </a:solidFill>
                <a:latin typeface="Montserrat Medium"/>
              </a:rPr>
              <a:t>17</a:t>
            </a:r>
          </a:p>
        </p:txBody>
      </p:sp>
      <p:sp>
        <p:nvSpPr>
          <p:cNvPr id="150" name="TextBox 149"/>
          <p:cNvSpPr txBox="1">
            <a:spLocks/>
          </p:cNvSpPr>
          <p:nvPr/>
        </p:nvSpPr>
        <p:spPr>
          <a:xfrm>
            <a:off x="1262812" y="1891375"/>
            <a:ext cx="1135695" cy="144286"/>
          </a:xfrm>
          <a:prstGeom prst="rect">
            <a:avLst/>
          </a:prstGeom>
          <a:noFill/>
        </p:spPr>
        <p:txBody>
          <a:bodyPr wrap="none" lIns="0" tIns="0" rIns="0" bIns="0" rtlCol="0">
            <a:noAutofit/>
          </a:bodyPr>
          <a:lstStyle/>
          <a:p>
            <a:pPr defTabSz="422016"/>
            <a:r>
              <a:rPr lang="en-AU" sz="894" dirty="0">
                <a:solidFill>
                  <a:srgbClr val="19233E"/>
                </a:solidFill>
                <a:latin typeface="Montserrat Medium"/>
              </a:rPr>
              <a:t>Change-free weeks</a:t>
            </a:r>
          </a:p>
        </p:txBody>
      </p:sp>
      <p:sp>
        <p:nvSpPr>
          <p:cNvPr id="147" name="Rectangle 146"/>
          <p:cNvSpPr/>
          <p:nvPr/>
        </p:nvSpPr>
        <p:spPr>
          <a:xfrm>
            <a:off x="2572782" y="1874440"/>
            <a:ext cx="185640" cy="172059"/>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22016"/>
            <a:r>
              <a:rPr lang="en-AU" sz="1023" dirty="0">
                <a:solidFill>
                  <a:srgbClr val="E56A54"/>
                </a:solidFill>
                <a:latin typeface="Montserrat Medium"/>
              </a:rPr>
              <a:t>5</a:t>
            </a:r>
          </a:p>
        </p:txBody>
      </p:sp>
      <p:sp>
        <p:nvSpPr>
          <p:cNvPr id="148" name="TextBox 147"/>
          <p:cNvSpPr txBox="1">
            <a:spLocks/>
          </p:cNvSpPr>
          <p:nvPr/>
        </p:nvSpPr>
        <p:spPr>
          <a:xfrm>
            <a:off x="2824972" y="1887426"/>
            <a:ext cx="1275193" cy="144286"/>
          </a:xfrm>
          <a:prstGeom prst="rect">
            <a:avLst/>
          </a:prstGeom>
          <a:noFill/>
        </p:spPr>
        <p:txBody>
          <a:bodyPr wrap="none" lIns="0" tIns="0" rIns="0" bIns="0" rtlCol="0">
            <a:noAutofit/>
          </a:bodyPr>
          <a:lstStyle/>
          <a:p>
            <a:pPr defTabSz="422016"/>
            <a:r>
              <a:rPr lang="en-AU" sz="894" dirty="0">
                <a:solidFill>
                  <a:srgbClr val="19233E"/>
                </a:solidFill>
                <a:latin typeface="Montserrat Medium"/>
              </a:rPr>
              <a:t>Very busy BAU weeks</a:t>
            </a:r>
          </a:p>
        </p:txBody>
      </p:sp>
      <p:grpSp>
        <p:nvGrpSpPr>
          <p:cNvPr id="2" name="Group 1"/>
          <p:cNvGrpSpPr/>
          <p:nvPr/>
        </p:nvGrpSpPr>
        <p:grpSpPr>
          <a:xfrm>
            <a:off x="4274440" y="1874440"/>
            <a:ext cx="2251449" cy="172059"/>
            <a:chOff x="4678833" y="1744893"/>
            <a:chExt cx="2439070" cy="186397"/>
          </a:xfrm>
        </p:grpSpPr>
        <p:sp>
          <p:nvSpPr>
            <p:cNvPr id="145" name="Rectangle 144"/>
            <p:cNvSpPr/>
            <p:nvPr/>
          </p:nvSpPr>
          <p:spPr>
            <a:xfrm>
              <a:off x="4678833" y="1744893"/>
              <a:ext cx="343958" cy="1863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22016"/>
              <a:r>
                <a:rPr lang="en-AU" sz="1023" dirty="0">
                  <a:solidFill>
                    <a:srgbClr val="19233E"/>
                  </a:solidFill>
                  <a:latin typeface="Montserrat Medium"/>
                </a:rPr>
                <a:t>19</a:t>
              </a:r>
            </a:p>
          </p:txBody>
        </p:sp>
        <p:sp>
          <p:nvSpPr>
            <p:cNvPr id="146" name="TextBox 145"/>
            <p:cNvSpPr txBox="1"/>
            <p:nvPr/>
          </p:nvSpPr>
          <p:spPr>
            <a:xfrm>
              <a:off x="5093094" y="1758961"/>
              <a:ext cx="2024809" cy="156310"/>
            </a:xfrm>
            <a:prstGeom prst="rect">
              <a:avLst/>
            </a:prstGeom>
            <a:noFill/>
          </p:spPr>
          <p:txBody>
            <a:bodyPr wrap="none" lIns="0" tIns="0" rIns="0" bIns="0" rtlCol="0">
              <a:noAutofit/>
            </a:bodyPr>
            <a:lstStyle/>
            <a:p>
              <a:pPr defTabSz="422016"/>
              <a:r>
                <a:rPr lang="en-AU" sz="894" dirty="0">
                  <a:solidFill>
                    <a:srgbClr val="19233E"/>
                  </a:solidFill>
                  <a:latin typeface="Montserrat Medium"/>
                </a:rPr>
                <a:t>Potential change roll-out weeks</a:t>
              </a:r>
            </a:p>
          </p:txBody>
        </p:sp>
      </p:grpSp>
      <p:grpSp>
        <p:nvGrpSpPr>
          <p:cNvPr id="9" name="Group 8"/>
          <p:cNvGrpSpPr/>
          <p:nvPr/>
        </p:nvGrpSpPr>
        <p:grpSpPr>
          <a:xfrm>
            <a:off x="6700164" y="1874440"/>
            <a:ext cx="1627873" cy="172059"/>
            <a:chOff x="7258510" y="1744893"/>
            <a:chExt cx="1763529" cy="186397"/>
          </a:xfrm>
        </p:grpSpPr>
        <p:sp>
          <p:nvSpPr>
            <p:cNvPr id="143" name="Rectangle 142"/>
            <p:cNvSpPr/>
            <p:nvPr/>
          </p:nvSpPr>
          <p:spPr>
            <a:xfrm>
              <a:off x="7258510" y="1744893"/>
              <a:ext cx="201110" cy="186397"/>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422016"/>
              <a:r>
                <a:rPr lang="en-AU" sz="1023" dirty="0">
                  <a:solidFill>
                    <a:srgbClr val="19233E"/>
                  </a:solidFill>
                  <a:latin typeface="Montserrat Medium"/>
                </a:rPr>
                <a:t>41</a:t>
              </a:r>
            </a:p>
          </p:txBody>
        </p:sp>
        <p:sp>
          <p:nvSpPr>
            <p:cNvPr id="144" name="TextBox 143"/>
            <p:cNvSpPr txBox="1">
              <a:spLocks/>
            </p:cNvSpPr>
            <p:nvPr/>
          </p:nvSpPr>
          <p:spPr>
            <a:xfrm>
              <a:off x="7531716" y="1758961"/>
              <a:ext cx="1490323" cy="156310"/>
            </a:xfrm>
            <a:prstGeom prst="rect">
              <a:avLst/>
            </a:prstGeom>
            <a:noFill/>
          </p:spPr>
          <p:txBody>
            <a:bodyPr wrap="none" lIns="0" tIns="0" rIns="0" bIns="0" rtlCol="0">
              <a:noAutofit/>
            </a:bodyPr>
            <a:lstStyle/>
            <a:p>
              <a:pPr defTabSz="422016"/>
              <a:r>
                <a:rPr lang="en-AU" sz="894" dirty="0">
                  <a:solidFill>
                    <a:srgbClr val="19233E"/>
                  </a:solidFill>
                  <a:latin typeface="Montserrat Medium"/>
                </a:rPr>
                <a:t>Schools weeks per year</a:t>
              </a:r>
            </a:p>
          </p:txBody>
        </p:sp>
      </p:grpSp>
      <p:sp>
        <p:nvSpPr>
          <p:cNvPr id="21" name="Oval 20"/>
          <p:cNvSpPr/>
          <p:nvPr/>
        </p:nvSpPr>
        <p:spPr>
          <a:xfrm>
            <a:off x="8676290" y="68115"/>
            <a:ext cx="397164" cy="397139"/>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p>
            <a:pPr algn="ctr"/>
            <a:endParaRPr lang="en-AU" sz="1846" dirty="0"/>
          </a:p>
        </p:txBody>
      </p:sp>
      <p:pic>
        <p:nvPicPr>
          <p:cNvPr id="23" name="Picture 2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771089" y="166106"/>
            <a:ext cx="207565" cy="201155"/>
          </a:xfrm>
          <a:prstGeom prst="rect">
            <a:avLst/>
          </a:prstGeom>
        </p:spPr>
      </p:pic>
    </p:spTree>
    <p:extLst>
      <p:ext uri="{BB962C8B-B14F-4D97-AF65-F5344CB8AC3E}">
        <p14:creationId xmlns:p14="http://schemas.microsoft.com/office/powerpoint/2010/main" val="753067898"/>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drNGCpHDRHSVgN0qop_l0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2QqY8xyW6SZYhNjdoBZ32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drNGCpHDRHSVgN0qop_l0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qNzfkUCmR_mdgsJUW.OHb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vL6DwgE2QMBD8WJBXPwOa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t1_me_IgSYWoR6zL.asoi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drNGCpHDRHSVgN0qop_l0g"/>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drNGCpHDRHSVgN0qop_l0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LPH8NEMFcDTXZZyziOuLmQ"/>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2x7O7ROYV7OBhr5sxDAA2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rXgYEUqQQtmGLrV5cRXBJ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zxq3uhbBsqHX9rQX8cnyZ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R.X3CVBO4WQqj4rV5o9PI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if6tt.2snIIek2NMHkoJo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rlDpYCuORBKCC3ZAEqK8TA"/>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dEkJ_TxuQOlYvkr.G1RqV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yUzR1OcLSTSBSB6Sh681T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9ikOXe49Q1ySDFtsY7jpXA"/>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BWmXFLfgSYCRVHWcebeex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rnUSUPqGQI2w803ZRzDR3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P1DVEnHjRluY0_xgVGhVFw"/>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X33SMwfxQLK9yoRhAOreZw"/>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pP8WBQBvRDmKELV929lLt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vFkL.FxtQ_meGnNmNgS53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U2H5cX5TQcOhOr4P8PSZv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20R42VthRSCe6jISpT_0Mw"/>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kIprn8VbTYur1CrhL8sWa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cJ5XpzOLxPPYOGaZs5lTkA"/>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Uolx1EdkS.i80P2WrL0KD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t47U2ukAQ76h4cFY1gP3Rg"/>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7A5WNMNoS_WCgA_xuy_.V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sSXpNW_VRqOnWwXlxu4rp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XNu52PhwQj2K6Gogyde4c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fvhLLYpWQKaNRENxVz1wQ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ldN49hAXQIu7ivK5SqTaw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XbU_1w96TlG1mDBNHiVXw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XFu.0LfWrZkgLseliMEhm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5hF2LtQArIAsAjMu7HPGjw"/>
</p:tagLst>
</file>

<file path=ppt/theme/theme1.xml><?xml version="1.0" encoding="utf-8"?>
<a:theme xmlns:a="http://schemas.openxmlformats.org/drawingml/2006/main" name="Office Theme">
  <a:themeElements>
    <a:clrScheme name="DoE">
      <a:dk1>
        <a:srgbClr val="000000"/>
      </a:dk1>
      <a:lt1>
        <a:srgbClr val="FFFFFF"/>
      </a:lt1>
      <a:dk2>
        <a:srgbClr val="041E42"/>
      </a:dk2>
      <a:lt2>
        <a:srgbClr val="C8DCF0"/>
      </a:lt2>
      <a:accent1>
        <a:srgbClr val="1D428A"/>
      </a:accent1>
      <a:accent2>
        <a:srgbClr val="407EC9"/>
      </a:accent2>
      <a:accent3>
        <a:srgbClr val="6CACE4"/>
      </a:accent3>
      <a:accent4>
        <a:srgbClr val="C8DCF0"/>
      </a:accent4>
      <a:accent5>
        <a:srgbClr val="CE0037"/>
      </a:accent5>
      <a:accent6>
        <a:srgbClr val="F3B8B5"/>
      </a:accent6>
      <a:hlink>
        <a:srgbClr val="385E9D"/>
      </a:hlink>
      <a:folHlink>
        <a:srgbClr val="6CACE4"/>
      </a:folHlink>
    </a:clrScheme>
    <a:fontScheme name="DoE">
      <a:majorFont>
        <a:latin typeface="Montserrat SemiBold"/>
        <a:ea typeface=""/>
        <a:cs typeface=""/>
      </a:majorFont>
      <a:minorFont>
        <a:latin typeface="Montserrat Medium"/>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1400" dirty="0" err="1" smtClean="0"/>
        </a:defPPr>
      </a:lstStyle>
    </a:txDef>
  </a:objectDefaults>
  <a:extraClrSchemeLst/>
  <a:custClrLst>
    <a:custClr name="Corporate 1">
      <a:srgbClr val="19233E"/>
    </a:custClr>
    <a:custClr name="Corporate 2">
      <a:srgbClr val="D70C3D"/>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Teachers/Parents 1">
      <a:srgbClr val="1D428A"/>
    </a:custClr>
    <a:custClr name="Teachers/Parents 2">
      <a:srgbClr val="385E9D"/>
    </a:custClr>
    <a:custClr name="Teachers/Parents 3">
      <a:srgbClr val="407EC9"/>
    </a:custClr>
    <a:custClr name="Teachers/Parents 4">
      <a:srgbClr val="6CACE4"/>
    </a:custClr>
    <a:custClr name="Teachers/Parents 5">
      <a:srgbClr val="C8C9C7"/>
    </a:custClr>
    <a:custClr name="Teachers/Parents 6">
      <a:srgbClr val="E6E7EA"/>
    </a:custClr>
    <a:custClr name="Teachers/Parents 7">
      <a:srgbClr val="9D2235"/>
    </a:custClr>
    <a:custClr name="BLANK">
      <a:srgbClr val="FFFFFF"/>
    </a:custClr>
    <a:custClr name="BLANK">
      <a:srgbClr val="FFFFFF"/>
    </a:custClr>
    <a:custClr name="BLANK">
      <a:srgbClr val="FFFFFF"/>
    </a:custClr>
    <a:custClr name="Students 1">
      <a:srgbClr val="A4C8E1"/>
    </a:custClr>
    <a:custClr name="Students 2">
      <a:srgbClr val="C6DAE7"/>
    </a:custClr>
    <a:custClr name="Students 3">
      <a:srgbClr val="E56A54"/>
    </a:custClr>
    <a:custClr name="Students 4">
      <a:srgbClr val="E9C4C7"/>
    </a:custClr>
  </a:custClrLst>
  <a:extLst>
    <a:ext uri="{05A4C25C-085E-4340-85A3-A5531E510DB2}">
      <thm15:themeFamily xmlns:thm15="http://schemas.microsoft.com/office/thememl/2012/main" name="AC_DoE_Powerpoint_standard" id="{64DF3AA6-BEA9-6548-A597-2391405E6150}" vid="{4A2BB9A1-E594-A340-9B14-654186B6AA56}"/>
    </a:ext>
  </a:extLst>
</a:theme>
</file>

<file path=ppt/theme/theme2.xml><?xml version="1.0" encoding="utf-8"?>
<a:theme xmlns:a="http://schemas.openxmlformats.org/drawingml/2006/main" name="1_Office Theme">
  <a:themeElements>
    <a:clrScheme name="Department of Education Colour FA1">
      <a:dk1>
        <a:srgbClr val="000000"/>
      </a:dk1>
      <a:lt1>
        <a:srgbClr val="FFFFFF"/>
      </a:lt1>
      <a:dk2>
        <a:srgbClr val="19233E"/>
      </a:dk2>
      <a:lt2>
        <a:srgbClr val="E6E7EA"/>
      </a:lt2>
      <a:accent1>
        <a:srgbClr val="19233E"/>
      </a:accent1>
      <a:accent2>
        <a:srgbClr val="385E9D"/>
      </a:accent2>
      <a:accent3>
        <a:srgbClr val="6CACE4"/>
      </a:accent3>
      <a:accent4>
        <a:srgbClr val="C6DAE7"/>
      </a:accent4>
      <a:accent5>
        <a:srgbClr val="D70C3D"/>
      </a:accent5>
      <a:accent6>
        <a:srgbClr val="E56A54"/>
      </a:accent6>
      <a:hlink>
        <a:srgbClr val="D70C3D"/>
      </a:hlink>
      <a:folHlink>
        <a:srgbClr val="D70C3D"/>
      </a:folHlink>
    </a:clrScheme>
    <a:fontScheme name="Department of Education Font Collection FA1">
      <a:majorFont>
        <a:latin typeface="Montserrat"/>
        <a:ea typeface=""/>
        <a:cs typeface=""/>
      </a:majorFont>
      <a:minorFont>
        <a:latin typeface="Montserrat Medium"/>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200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defRPr sz="1400" dirty="0" err="1" smtClean="0"/>
        </a:defPPr>
      </a:lstStyle>
    </a:txDef>
  </a:objectDefaults>
  <a:extraClrSchemeLst/>
  <a:custClrLst>
    <a:custClr name="Corporate 1">
      <a:srgbClr val="19233E"/>
    </a:custClr>
    <a:custClr name="Corporate 2">
      <a:srgbClr val="D70C3D"/>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Teachers/Parents 1">
      <a:srgbClr val="1D428A"/>
    </a:custClr>
    <a:custClr name="Teachers/Parents 2">
      <a:srgbClr val="385E9D"/>
    </a:custClr>
    <a:custClr name="Teachers/Parents 3">
      <a:srgbClr val="407EC9"/>
    </a:custClr>
    <a:custClr name="Teachers/Parents 4">
      <a:srgbClr val="6CACE4"/>
    </a:custClr>
    <a:custClr name="Teachers/Parents 5">
      <a:srgbClr val="C8C9C7"/>
    </a:custClr>
    <a:custClr name="Teachers/Parents 6">
      <a:srgbClr val="E6E7EA"/>
    </a:custClr>
    <a:custClr name="Teachers/Parents 7">
      <a:srgbClr val="9D2235"/>
    </a:custClr>
    <a:custClr name="BLANK">
      <a:srgbClr val="FFFFFF"/>
    </a:custClr>
    <a:custClr name="BLANK">
      <a:srgbClr val="FFFFFF"/>
    </a:custClr>
    <a:custClr name="BLANK">
      <a:srgbClr val="FFFFFF"/>
    </a:custClr>
    <a:custClr name="Students 1">
      <a:srgbClr val="A4C8E1"/>
    </a:custClr>
    <a:custClr name="Students 2">
      <a:srgbClr val="C6DAE7"/>
    </a:custClr>
    <a:custClr name="Students 3">
      <a:srgbClr val="E56A54"/>
    </a:custClr>
    <a:custClr name="Students 4">
      <a:srgbClr val="E9C4C7"/>
    </a:custClr>
  </a:custClrLst>
  <a:extLst>
    <a:ext uri="{05A4C25C-085E-4340-85A3-A5531E510DB2}">
      <thm15:themeFamily xmlns:thm15="http://schemas.microsoft.com/office/thememl/2012/main" name="DOE_001 PowerPoint Template_v01.potx" id="{ED0B8EDD-5F10-4700-B8FE-FD06D3A87D6F}" vid="{109C343D-F211-4376-B027-A862C529359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F81543C72D19643918BAC6D3BA60A73" ma:contentTypeVersion="10" ma:contentTypeDescription="Create a new document." ma:contentTypeScope="" ma:versionID="9a2e7954a7afee3af008bc7a1a17cdc9">
  <xsd:schema xmlns:xsd="http://www.w3.org/2001/XMLSchema" xmlns:xs="http://www.w3.org/2001/XMLSchema" xmlns:p="http://schemas.microsoft.com/office/2006/metadata/properties" xmlns:ns2="218e564d-8929-4120-98ab-5a594e5276b0" xmlns:ns3="b87af84e-c481-439e-b3fc-f1d8d1f7bb3b" targetNamespace="http://schemas.microsoft.com/office/2006/metadata/properties" ma:root="true" ma:fieldsID="bf753244e0a9047659960ea127ff06b3" ns2:_="" ns3:_="">
    <xsd:import namespace="218e564d-8929-4120-98ab-5a594e5276b0"/>
    <xsd:import namespace="b87af84e-c481-439e-b3fc-f1d8d1f7bb3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18e564d-8929-4120-98ab-5a594e5276b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87af84e-c481-439e-b3fc-f1d8d1f7bb3b"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253B5F-DD8B-4B08-B19B-DF7B9E4E93A9}">
  <ds:schemaRefs>
    <ds:schemaRef ds:uri="http://purl.org/dc/elements/1.1/"/>
    <ds:schemaRef ds:uri="http://schemas.microsoft.com/office/2006/metadata/properties"/>
    <ds:schemaRef ds:uri="http://schemas.openxmlformats.org/package/2006/metadata/core-properties"/>
    <ds:schemaRef ds:uri="http://purl.org/dc/terms/"/>
    <ds:schemaRef ds:uri="http://schemas.microsoft.com/office/infopath/2007/PartnerControls"/>
    <ds:schemaRef ds:uri="b87af84e-c481-439e-b3fc-f1d8d1f7bb3b"/>
    <ds:schemaRef ds:uri="http://schemas.microsoft.com/office/2006/documentManagement/types"/>
    <ds:schemaRef ds:uri="218e564d-8929-4120-98ab-5a594e5276b0"/>
    <ds:schemaRef ds:uri="http://www.w3.org/XML/1998/namespace"/>
    <ds:schemaRef ds:uri="http://purl.org/dc/dcmitype/"/>
  </ds:schemaRefs>
</ds:datastoreItem>
</file>

<file path=customXml/itemProps2.xml><?xml version="1.0" encoding="utf-8"?>
<ds:datastoreItem xmlns:ds="http://schemas.openxmlformats.org/officeDocument/2006/customXml" ds:itemID="{9F7B4CBC-FF5F-4381-9DDB-5D99F4941B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18e564d-8929-4120-98ab-5a594e5276b0"/>
    <ds:schemaRef ds:uri="b87af84e-c481-439e-b3fc-f1d8d1f7bb3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BB8E0D-9AAA-48A3-A4A6-014F88EEF2B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AC_DoE_Powerpoint_standard</Template>
  <TotalTime>311</TotalTime>
  <Words>1314</Words>
  <Application>Microsoft Office PowerPoint</Application>
  <PresentationFormat>On-screen Show (4:3)</PresentationFormat>
  <Paragraphs>266</Paragraphs>
  <Slides>16</Slides>
  <Notes>4</Notes>
  <HiddenSlides>2</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30" baseType="lpstr">
      <vt:lpstr>Arial</vt:lpstr>
      <vt:lpstr>Calibri</vt:lpstr>
      <vt:lpstr>Courier New</vt:lpstr>
      <vt:lpstr>Monaco</vt:lpstr>
      <vt:lpstr>Montserrat</vt:lpstr>
      <vt:lpstr>Montserrat Light</vt:lpstr>
      <vt:lpstr>Montserrat Medium</vt:lpstr>
      <vt:lpstr>Montserrat SemiBold</vt:lpstr>
      <vt:lpstr>Oswald Medium</vt:lpstr>
      <vt:lpstr>Roboto</vt:lpstr>
      <vt:lpstr>System Font Regular</vt:lpstr>
      <vt:lpstr>Office Theme</vt:lpstr>
      <vt:lpstr>1_Office Theme</vt:lpstr>
      <vt:lpstr>think-cell Slide</vt:lpstr>
      <vt:lpstr>Reducing the administrative burden on schools</vt:lpstr>
      <vt:lpstr>Acknowledgement of country </vt:lpstr>
      <vt:lpstr>PowerPoint Presentation</vt:lpstr>
      <vt:lpstr>PowerPoint Presentation</vt:lpstr>
      <vt:lpstr>To reduce the administrative burden on schools, we are embedding a school-centric delivery approach</vt:lpstr>
      <vt:lpstr>PowerPoint Presentation</vt:lpstr>
      <vt:lpstr>Principles of the approach</vt:lpstr>
      <vt:lpstr>We have introduced a master schedule to improve visibility, planning and coordination in the DoE</vt:lpstr>
      <vt:lpstr>We have also introduced change-free periods</vt:lpstr>
      <vt:lpstr>PowerPoint Presentation</vt:lpstr>
      <vt:lpstr>PowerPoint Presentation</vt:lpstr>
      <vt:lpstr>Time savers for admin staff to date</vt:lpstr>
      <vt:lpstr>We are also encouraging each area of the Department to play their part</vt:lpstr>
      <vt:lpstr>The opportunity ahead involves embedding school-centric delivery and delivering further time savers</vt:lpstr>
      <vt:lpstr>How can you help?</vt:lpstr>
      <vt:lpstr>PowerPoint Presentation</vt:lpstr>
    </vt:vector>
  </TitlesOfParts>
  <Company>NSW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school centric delivery approach – reducing administrative burden for schools</dc:title>
  <dc:creator>James Oliver</dc:creator>
  <cp:lastModifiedBy>Christina Argyri</cp:lastModifiedBy>
  <cp:revision>31</cp:revision>
  <cp:lastPrinted>2019-08-21T05:34:44Z</cp:lastPrinted>
  <dcterms:created xsi:type="dcterms:W3CDTF">2019-07-30T03:56:23Z</dcterms:created>
  <dcterms:modified xsi:type="dcterms:W3CDTF">2019-09-01T22:10:26Z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0x0101002F81543C72D19643918BAC6D3BA60A73</vt:lpwstr>
  </property>
</Properties>
</file>