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5" r:id="rId4"/>
    <p:sldMasterId id="2147483761" r:id="rId5"/>
    <p:sldMasterId id="2147483779" r:id="rId6"/>
  </p:sldMasterIdLst>
  <p:notesMasterIdLst>
    <p:notesMasterId r:id="rId13"/>
  </p:notesMasterIdLst>
  <p:handoutMasterIdLst>
    <p:handoutMasterId r:id="rId14"/>
  </p:handoutMasterIdLst>
  <p:sldIdLst>
    <p:sldId id="371" r:id="rId7"/>
    <p:sldId id="372" r:id="rId8"/>
    <p:sldId id="450" r:id="rId9"/>
    <p:sldId id="444" r:id="rId10"/>
    <p:sldId id="452" r:id="rId11"/>
    <p:sldId id="453" r:id="rId12"/>
  </p:sldIdLst>
  <p:sldSz cx="12192000" cy="6858000"/>
  <p:notesSz cx="9928225" cy="14357350"/>
  <p:custDataLst>
    <p:tags r:id="rId15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ontserrat Light"/>
        <a:ea typeface="Montserrat Light"/>
        <a:cs typeface="Montserrat Light"/>
        <a:sym typeface="Montserrat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275A0473-A9BE-409F-B830-BA6561E632C0}">
          <p14:sldIdLst>
            <p14:sldId id="371"/>
            <p14:sldId id="372"/>
            <p14:sldId id="450"/>
            <p14:sldId id="444"/>
            <p14:sldId id="452"/>
            <p14:sldId id="45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B178"/>
    <a:srgbClr val="00ABC3"/>
    <a:srgbClr val="BFBFBF"/>
    <a:srgbClr val="31859C"/>
    <a:srgbClr val="7F7F7F"/>
    <a:srgbClr val="A6A6A6"/>
    <a:srgbClr val="A87EB1"/>
    <a:srgbClr val="DAA1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2E9"/>
          </a:solidFill>
        </a:fill>
      </a:tcStyle>
    </a:wholeTbl>
    <a:band2H>
      <a:tcTxStyle/>
      <a:tcStyle>
        <a:tcBdr/>
        <a:fill>
          <a:solidFill>
            <a:srgbClr val="E6F1F4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CF7"/>
          </a:solidFill>
        </a:fill>
      </a:tcStyle>
    </a:wholeTbl>
    <a:band2H>
      <a:tcTxStyle/>
      <a:tcStyle>
        <a:tcBdr/>
        <a:fill>
          <a:solidFill>
            <a:srgbClr val="EFF5FB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ACB"/>
          </a:solidFill>
        </a:fill>
      </a:tcStyle>
    </a:wholeTbl>
    <a:band2H>
      <a:tcTxStyle/>
      <a:tcStyle>
        <a:tcBdr/>
        <a:fill>
          <a:solidFill>
            <a:srgbClr val="FFF5E7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Montserrat Light"/>
          <a:ea typeface="Montserrat Light"/>
          <a:cs typeface="Montserrat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3" autoAdjust="0"/>
    <p:restoredTop sz="93372" autoAdjust="0"/>
  </p:normalViewPr>
  <p:slideViewPr>
    <p:cSldViewPr snapToGrid="0">
      <p:cViewPr>
        <p:scale>
          <a:sx n="80" d="100"/>
          <a:sy n="80" d="100"/>
        </p:scale>
        <p:origin x="157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231" cy="720360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8" y="1"/>
            <a:ext cx="4302231" cy="720360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r">
              <a:defRPr sz="1700"/>
            </a:lvl1pPr>
          </a:lstStyle>
          <a:p>
            <a:fld id="{565CCF05-B9CE-48D6-9163-523993ACE464}" type="datetimeFigureOut">
              <a:rPr lang="en-AU" smtClean="0"/>
              <a:t>2/09/2019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13636991"/>
            <a:ext cx="4302231" cy="720359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8" y="13636991"/>
            <a:ext cx="4302231" cy="720359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r">
              <a:defRPr sz="1700"/>
            </a:lvl1pPr>
          </a:lstStyle>
          <a:p>
            <a:fld id="{9FE0A59F-6FD3-4172-BA82-385CF8EB64E5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6725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Shape 947"/>
          <p:cNvSpPr>
            <a:spLocks noGrp="1" noRot="1" noChangeAspect="1"/>
          </p:cNvSpPr>
          <p:nvPr>
            <p:ph type="sldImg"/>
          </p:nvPr>
        </p:nvSpPr>
        <p:spPr>
          <a:xfrm>
            <a:off x="179388" y="1076325"/>
            <a:ext cx="9569450" cy="5383213"/>
          </a:xfrm>
          <a:prstGeom prst="rect">
            <a:avLst/>
          </a:prstGeom>
        </p:spPr>
        <p:txBody>
          <a:bodyPr lIns="132762" tIns="66381" rIns="132762" bIns="66381"/>
          <a:lstStyle/>
          <a:p>
            <a:endParaRPr dirty="0"/>
          </a:p>
        </p:txBody>
      </p:sp>
      <p:sp>
        <p:nvSpPr>
          <p:cNvPr id="948" name="Shape 948"/>
          <p:cNvSpPr>
            <a:spLocks noGrp="1"/>
          </p:cNvSpPr>
          <p:nvPr>
            <p:ph type="body" sz="quarter" idx="1"/>
          </p:nvPr>
        </p:nvSpPr>
        <p:spPr>
          <a:xfrm>
            <a:off x="1323764" y="6819742"/>
            <a:ext cx="7280699" cy="6460807"/>
          </a:xfrm>
          <a:prstGeom prst="rect">
            <a:avLst/>
          </a:prstGeom>
        </p:spPr>
        <p:txBody>
          <a:bodyPr lIns="132762" tIns="66381" rIns="132762" bIns="66381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5719D-DFCB-4CEC-87CC-849B427A1D2C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688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8976320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5822880" cy="1174981"/>
          </a:xfrm>
          <a:solidFill>
            <a:srgbClr val="FFFFFF">
              <a:alpha val="94902"/>
            </a:srgbClr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3750836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686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0170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074568"/>
            <a:ext cx="12192000" cy="892221"/>
          </a:xfrm>
          <a:prstGeom prst="rect">
            <a:avLst/>
          </a:prstGeom>
          <a:solidFill>
            <a:srgbClr val="42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2276872"/>
          </a:xfrm>
          <a:prstGeom prst="rect">
            <a:avLst/>
          </a:prstGeom>
          <a:solidFill>
            <a:srgbClr val="00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pic>
        <p:nvPicPr>
          <p:cNvPr id="4098" name="Picture 2" descr="C:\Users\johnAq\Desktop\images\DoE_Corporate_PPT_2015_Page_05_Image_0001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76872"/>
            <a:ext cx="12192000" cy="379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412776"/>
            <a:ext cx="9697077" cy="864096"/>
          </a:xfrm>
        </p:spPr>
        <p:txBody>
          <a:bodyPr lIns="0" anchor="t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1" name="Straight Connector 10"/>
          <p:cNvCxnSpPr>
            <a:endCxn id="14" idx="2"/>
          </p:cNvCxnSpPr>
          <p:nvPr userDrawn="1"/>
        </p:nvCxnSpPr>
        <p:spPr>
          <a:xfrm>
            <a:off x="527381" y="1316765"/>
            <a:ext cx="98890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10416480" y="740701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730719" y="113843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26257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7872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73628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Title 20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50" name="Straight Connector 49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Date Placeholder 206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7" name="Footer Placeholder 20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8" name="Slide Number Placeholder 20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01647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41611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74639"/>
            <a:ext cx="1105501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535113"/>
            <a:ext cx="5469136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383" y="2174875"/>
            <a:ext cx="5469136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1535113"/>
            <a:ext cx="5486401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174875"/>
            <a:ext cx="548640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21228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Left,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04672"/>
            <a:ext cx="3347390" cy="1995802"/>
          </a:xfrm>
        </p:spPr>
        <p:txBody>
          <a:bodyPr vert="horz" lIns="0" tIns="45720" rIns="0" bIns="0" rtlCol="0" anchor="t" anchorCtr="0">
            <a:noAutofit/>
          </a:bodyPr>
          <a:lstStyle>
            <a:lvl1pPr>
              <a:defRPr lang="en-US" sz="3600" spc="-75" dirty="0">
                <a:latin typeface="+mj-lt"/>
              </a:defRPr>
            </a:lvl1pPr>
          </a:lstStyle>
          <a:p>
            <a:pPr lvl="0" defTabSz="685800">
              <a:lnSpc>
                <a:spcPct val="85000"/>
              </a:lnSpc>
            </a:pPr>
            <a:r>
              <a:rPr lang="en-US" dirty="0"/>
              <a:t>Click to edit Master title style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2743200"/>
            <a:ext cx="3355975" cy="1169988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 sz="120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6711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8976320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5822880" cy="1174981"/>
          </a:xfrm>
          <a:solidFill>
            <a:srgbClr val="FFFFFF">
              <a:alpha val="94902"/>
            </a:srgbClr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3750836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64056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1686177"/>
            <a:ext cx="8976320" cy="4365897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582288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4189524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613460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4020744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2205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1686177"/>
            <a:ext cx="8976320" cy="4365897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582288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4189524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613460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4020744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12778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0224459" cy="6858000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699101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699101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>
            <a:endCxn id="1047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167070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/>
          <p:cNvSpPr/>
          <p:nvPr userDrawn="1"/>
        </p:nvSpPr>
        <p:spPr>
          <a:xfrm>
            <a:off x="0" y="1686177"/>
            <a:ext cx="10224459" cy="4365897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4178328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602264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4009548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720080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720080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5C9-3689-40D6-BF31-A2E23E708225}" type="slidenum">
              <a:rPr lang="en-AU" smtClean="0"/>
              <a:t>‹#›</a:t>
            </a:fld>
            <a:r>
              <a:rPr lang="en-AU" dirty="0"/>
              <a:t>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1463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596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2" y="2084851"/>
            <a:ext cx="710478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2" y="3982211"/>
            <a:ext cx="710478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91" name="Straight Connector 90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5483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21389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8288" y="1600201"/>
            <a:ext cx="2880320" cy="4709119"/>
          </a:xfrm>
        </p:spPr>
        <p:txBody>
          <a:bodyPr>
            <a:normAutofit/>
          </a:bodyPr>
          <a:lstStyle>
            <a:lvl1pPr>
              <a:defRPr sz="1333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81930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24703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7190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53253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074568"/>
            <a:ext cx="12192000" cy="892221"/>
          </a:xfrm>
          <a:prstGeom prst="rect">
            <a:avLst/>
          </a:prstGeom>
          <a:solidFill>
            <a:srgbClr val="42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2276872"/>
          </a:xfrm>
          <a:prstGeom prst="rect">
            <a:avLst/>
          </a:prstGeom>
          <a:solidFill>
            <a:srgbClr val="00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pic>
        <p:nvPicPr>
          <p:cNvPr id="4098" name="Picture 2" descr="C:\Users\johnAq\Desktop\images\DoE_Corporate_PPT_2015_Page_05_Image_0001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76872"/>
            <a:ext cx="12192000" cy="379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412776"/>
            <a:ext cx="9697077" cy="864096"/>
          </a:xfrm>
        </p:spPr>
        <p:txBody>
          <a:bodyPr lIns="0" anchor="t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1" name="Straight Connector 10"/>
          <p:cNvCxnSpPr>
            <a:endCxn id="14" idx="2"/>
          </p:cNvCxnSpPr>
          <p:nvPr userDrawn="1"/>
        </p:nvCxnSpPr>
        <p:spPr>
          <a:xfrm>
            <a:off x="527381" y="1316765"/>
            <a:ext cx="98890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10416480" y="740701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730719" y="113843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46561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5820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0224459" cy="6858000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699101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699101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>
            <a:endCxn id="1047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140952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8969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Title 20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50" name="Straight Connector 49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Date Placeholder 206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7" name="Footer Placeholder 20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8" name="Slide Number Placeholder 20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06851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77154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74639"/>
            <a:ext cx="1105501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535113"/>
            <a:ext cx="5469136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383" y="2174875"/>
            <a:ext cx="5469136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1535113"/>
            <a:ext cx="5486401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174875"/>
            <a:ext cx="548640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9760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8976320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5822880" cy="1174981"/>
          </a:xfrm>
          <a:solidFill>
            <a:srgbClr val="FFFFFF">
              <a:alpha val="94902"/>
            </a:srgbClr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3750836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213752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1686177"/>
            <a:ext cx="8976320" cy="4365897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582288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582288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tx2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/>
          <p:nvPr userDrawn="1"/>
        </p:nvCxnSpPr>
        <p:spPr>
          <a:xfrm>
            <a:off x="527381" y="4189524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7152117" y="3613460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7466356" y="4020744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838745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0224459" cy="6858000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084851"/>
            <a:ext cx="699101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3982211"/>
            <a:ext cx="699101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cxnSp>
        <p:nvCxnSpPr>
          <p:cNvPr id="1045" name="Straight Connector 1044"/>
          <p:cNvCxnSpPr>
            <a:endCxn id="1047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Oval 1046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49" name="Group 48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19371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/>
          <p:cNvSpPr/>
          <p:nvPr userDrawn="1"/>
        </p:nvSpPr>
        <p:spPr>
          <a:xfrm>
            <a:off x="0" y="1686177"/>
            <a:ext cx="10224459" cy="4365897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4178328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602264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4009548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720080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720080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5C9-3689-40D6-BF31-A2E23E708225}" type="slidenum">
              <a:rPr lang="en-AU" smtClean="0"/>
              <a:t>‹#›</a:t>
            </a:fld>
            <a:r>
              <a:rPr lang="en-AU" dirty="0"/>
              <a:t>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6981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596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2" y="2084851"/>
            <a:ext cx="710478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2" y="3982211"/>
            <a:ext cx="710478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91" name="Straight Connector 90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456198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49397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86177"/>
            <a:ext cx="12192000" cy="4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/>
          <p:cNvSpPr/>
          <p:nvPr userDrawn="1"/>
        </p:nvSpPr>
        <p:spPr>
          <a:xfrm>
            <a:off x="0" y="1686177"/>
            <a:ext cx="10224459" cy="4365897"/>
          </a:xfrm>
          <a:prstGeom prst="rect">
            <a:avLst/>
          </a:prstGeom>
          <a:solidFill>
            <a:srgbClr val="42596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4178328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602264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4009548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2523539"/>
            <a:ext cx="7200800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1" y="4420899"/>
            <a:ext cx="7200800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grpSp>
        <p:nvGrpSpPr>
          <p:cNvPr id="53" name="Group 52"/>
          <p:cNvGrpSpPr>
            <a:grpSpLocks noChangeAspect="1"/>
          </p:cNvGrpSpPr>
          <p:nvPr userDrawn="1"/>
        </p:nvGrpSpPr>
        <p:grpSpPr>
          <a:xfrm>
            <a:off x="527382" y="469062"/>
            <a:ext cx="1867805" cy="662572"/>
            <a:chOff x="-3190875" y="-179387"/>
            <a:chExt cx="15528925" cy="5508625"/>
          </a:xfrm>
          <a:solidFill>
            <a:schemeClr val="tx1"/>
          </a:solidFill>
        </p:grpSpPr>
        <p:sp>
          <p:nvSpPr>
            <p:cNvPr id="54" name="Freeform 7"/>
            <p:cNvSpPr>
              <a:spLocks/>
            </p:cNvSpPr>
            <p:nvPr userDrawn="1"/>
          </p:nvSpPr>
          <p:spPr bwMode="auto">
            <a:xfrm>
              <a:off x="2598738" y="250825"/>
              <a:ext cx="98425" cy="5078413"/>
            </a:xfrm>
            <a:custGeom>
              <a:avLst/>
              <a:gdLst>
                <a:gd name="T0" fmla="*/ 13 w 26"/>
                <a:gd name="T1" fmla="*/ 0 h 1354"/>
                <a:gd name="T2" fmla="*/ 0 w 26"/>
                <a:gd name="T3" fmla="*/ 13 h 1354"/>
                <a:gd name="T4" fmla="*/ 0 w 26"/>
                <a:gd name="T5" fmla="*/ 1342 h 1354"/>
                <a:gd name="T6" fmla="*/ 13 w 26"/>
                <a:gd name="T7" fmla="*/ 1354 h 1354"/>
                <a:gd name="T8" fmla="*/ 26 w 26"/>
                <a:gd name="T9" fmla="*/ 1342 h 1354"/>
                <a:gd name="T10" fmla="*/ 26 w 26"/>
                <a:gd name="T11" fmla="*/ 13 h 1354"/>
                <a:gd name="T12" fmla="*/ 13 w 26"/>
                <a:gd name="T13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54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42"/>
                    <a:pt x="0" y="1342"/>
                    <a:pt x="0" y="1342"/>
                  </a:cubicBezTo>
                  <a:cubicBezTo>
                    <a:pt x="0" y="1349"/>
                    <a:pt x="5" y="1354"/>
                    <a:pt x="13" y="1354"/>
                  </a:cubicBezTo>
                  <a:cubicBezTo>
                    <a:pt x="20" y="1354"/>
                    <a:pt x="26" y="1349"/>
                    <a:pt x="26" y="134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5" name="Freeform 8"/>
            <p:cNvSpPr>
              <a:spLocks/>
            </p:cNvSpPr>
            <p:nvPr userDrawn="1"/>
          </p:nvSpPr>
          <p:spPr bwMode="auto">
            <a:xfrm>
              <a:off x="-171450" y="3097213"/>
              <a:ext cx="1946275" cy="1508125"/>
            </a:xfrm>
            <a:custGeom>
              <a:avLst/>
              <a:gdLst>
                <a:gd name="T0" fmla="*/ 864 w 1226"/>
                <a:gd name="T1" fmla="*/ 607 h 950"/>
                <a:gd name="T2" fmla="*/ 716 w 1226"/>
                <a:gd name="T3" fmla="*/ 0 h 950"/>
                <a:gd name="T4" fmla="*/ 512 w 1226"/>
                <a:gd name="T5" fmla="*/ 0 h 950"/>
                <a:gd name="T6" fmla="*/ 361 w 1226"/>
                <a:gd name="T7" fmla="*/ 603 h 950"/>
                <a:gd name="T8" fmla="*/ 224 w 1226"/>
                <a:gd name="T9" fmla="*/ 0 h 950"/>
                <a:gd name="T10" fmla="*/ 0 w 1226"/>
                <a:gd name="T11" fmla="*/ 0 h 950"/>
                <a:gd name="T12" fmla="*/ 248 w 1226"/>
                <a:gd name="T13" fmla="*/ 950 h 950"/>
                <a:gd name="T14" fmla="*/ 467 w 1226"/>
                <a:gd name="T15" fmla="*/ 950 h 950"/>
                <a:gd name="T16" fmla="*/ 612 w 1226"/>
                <a:gd name="T17" fmla="*/ 350 h 950"/>
                <a:gd name="T18" fmla="*/ 758 w 1226"/>
                <a:gd name="T19" fmla="*/ 950 h 950"/>
                <a:gd name="T20" fmla="*/ 973 w 1226"/>
                <a:gd name="T21" fmla="*/ 950 h 950"/>
                <a:gd name="T22" fmla="*/ 975 w 1226"/>
                <a:gd name="T23" fmla="*/ 941 h 950"/>
                <a:gd name="T24" fmla="*/ 1226 w 1226"/>
                <a:gd name="T25" fmla="*/ 0 h 950"/>
                <a:gd name="T26" fmla="*/ 1006 w 1226"/>
                <a:gd name="T27" fmla="*/ 0 h 950"/>
                <a:gd name="T28" fmla="*/ 864 w 1226"/>
                <a:gd name="T29" fmla="*/ 607 h 950"/>
                <a:gd name="T30" fmla="*/ 864 w 1226"/>
                <a:gd name="T31" fmla="*/ 60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6" h="950">
                  <a:moveTo>
                    <a:pt x="864" y="607"/>
                  </a:moveTo>
                  <a:lnTo>
                    <a:pt x="716" y="0"/>
                  </a:lnTo>
                  <a:lnTo>
                    <a:pt x="512" y="0"/>
                  </a:lnTo>
                  <a:lnTo>
                    <a:pt x="361" y="603"/>
                  </a:lnTo>
                  <a:lnTo>
                    <a:pt x="224" y="0"/>
                  </a:lnTo>
                  <a:lnTo>
                    <a:pt x="0" y="0"/>
                  </a:lnTo>
                  <a:lnTo>
                    <a:pt x="248" y="950"/>
                  </a:lnTo>
                  <a:lnTo>
                    <a:pt x="467" y="950"/>
                  </a:lnTo>
                  <a:lnTo>
                    <a:pt x="612" y="350"/>
                  </a:lnTo>
                  <a:lnTo>
                    <a:pt x="758" y="950"/>
                  </a:lnTo>
                  <a:lnTo>
                    <a:pt x="973" y="950"/>
                  </a:lnTo>
                  <a:lnTo>
                    <a:pt x="975" y="941"/>
                  </a:lnTo>
                  <a:lnTo>
                    <a:pt x="1226" y="0"/>
                  </a:lnTo>
                  <a:lnTo>
                    <a:pt x="1006" y="0"/>
                  </a:lnTo>
                  <a:lnTo>
                    <a:pt x="864" y="607"/>
                  </a:lnTo>
                  <a:lnTo>
                    <a:pt x="864" y="6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auto">
            <a:xfrm>
              <a:off x="-2987675" y="3097213"/>
              <a:ext cx="1503363" cy="1508125"/>
            </a:xfrm>
            <a:custGeom>
              <a:avLst/>
              <a:gdLst>
                <a:gd name="T0" fmla="*/ 219 w 947"/>
                <a:gd name="T1" fmla="*/ 0 h 950"/>
                <a:gd name="T2" fmla="*/ 0 w 947"/>
                <a:gd name="T3" fmla="*/ 0 h 950"/>
                <a:gd name="T4" fmla="*/ 0 w 947"/>
                <a:gd name="T5" fmla="*/ 950 h 950"/>
                <a:gd name="T6" fmla="*/ 212 w 947"/>
                <a:gd name="T7" fmla="*/ 950 h 950"/>
                <a:gd name="T8" fmla="*/ 212 w 947"/>
                <a:gd name="T9" fmla="*/ 345 h 950"/>
                <a:gd name="T10" fmla="*/ 727 w 947"/>
                <a:gd name="T11" fmla="*/ 950 h 950"/>
                <a:gd name="T12" fmla="*/ 947 w 947"/>
                <a:gd name="T13" fmla="*/ 950 h 950"/>
                <a:gd name="T14" fmla="*/ 947 w 947"/>
                <a:gd name="T15" fmla="*/ 0 h 950"/>
                <a:gd name="T16" fmla="*/ 734 w 947"/>
                <a:gd name="T17" fmla="*/ 0 h 950"/>
                <a:gd name="T18" fmla="*/ 734 w 947"/>
                <a:gd name="T19" fmla="*/ 607 h 950"/>
                <a:gd name="T20" fmla="*/ 219 w 947"/>
                <a:gd name="T21" fmla="*/ 0 h 950"/>
                <a:gd name="T22" fmla="*/ 219 w 947"/>
                <a:gd name="T23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7" h="950">
                  <a:moveTo>
                    <a:pt x="219" y="0"/>
                  </a:moveTo>
                  <a:lnTo>
                    <a:pt x="0" y="0"/>
                  </a:lnTo>
                  <a:lnTo>
                    <a:pt x="0" y="950"/>
                  </a:lnTo>
                  <a:lnTo>
                    <a:pt x="212" y="950"/>
                  </a:lnTo>
                  <a:lnTo>
                    <a:pt x="212" y="345"/>
                  </a:lnTo>
                  <a:lnTo>
                    <a:pt x="727" y="950"/>
                  </a:lnTo>
                  <a:lnTo>
                    <a:pt x="947" y="950"/>
                  </a:lnTo>
                  <a:lnTo>
                    <a:pt x="947" y="0"/>
                  </a:lnTo>
                  <a:lnTo>
                    <a:pt x="734" y="0"/>
                  </a:lnTo>
                  <a:lnTo>
                    <a:pt x="734" y="607"/>
                  </a:lnTo>
                  <a:lnTo>
                    <a:pt x="219" y="0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auto">
            <a:xfrm>
              <a:off x="-3025775" y="4822825"/>
              <a:ext cx="438150" cy="484188"/>
            </a:xfrm>
            <a:custGeom>
              <a:avLst/>
              <a:gdLst>
                <a:gd name="T0" fmla="*/ 64 w 117"/>
                <a:gd name="T1" fmla="*/ 76 h 129"/>
                <a:gd name="T2" fmla="*/ 96 w 117"/>
                <a:gd name="T3" fmla="*/ 76 h 129"/>
                <a:gd name="T4" fmla="*/ 96 w 117"/>
                <a:gd name="T5" fmla="*/ 100 h 129"/>
                <a:gd name="T6" fmla="*/ 66 w 117"/>
                <a:gd name="T7" fmla="*/ 109 h 129"/>
                <a:gd name="T8" fmla="*/ 23 w 117"/>
                <a:gd name="T9" fmla="*/ 65 h 129"/>
                <a:gd name="T10" fmla="*/ 23 w 117"/>
                <a:gd name="T11" fmla="*/ 64 h 129"/>
                <a:gd name="T12" fmla="*/ 64 w 117"/>
                <a:gd name="T13" fmla="*/ 20 h 129"/>
                <a:gd name="T14" fmla="*/ 98 w 117"/>
                <a:gd name="T15" fmla="*/ 34 h 129"/>
                <a:gd name="T16" fmla="*/ 112 w 117"/>
                <a:gd name="T17" fmla="*/ 17 h 129"/>
                <a:gd name="T18" fmla="*/ 65 w 117"/>
                <a:gd name="T19" fmla="*/ 0 h 129"/>
                <a:gd name="T20" fmla="*/ 0 w 117"/>
                <a:gd name="T21" fmla="*/ 65 h 129"/>
                <a:gd name="T22" fmla="*/ 0 w 117"/>
                <a:gd name="T23" fmla="*/ 65 h 129"/>
                <a:gd name="T24" fmla="*/ 65 w 117"/>
                <a:gd name="T25" fmla="*/ 129 h 129"/>
                <a:gd name="T26" fmla="*/ 117 w 117"/>
                <a:gd name="T27" fmla="*/ 110 h 129"/>
                <a:gd name="T28" fmla="*/ 117 w 117"/>
                <a:gd name="T29" fmla="*/ 57 h 129"/>
                <a:gd name="T30" fmla="*/ 64 w 117"/>
                <a:gd name="T31" fmla="*/ 57 h 129"/>
                <a:gd name="T32" fmla="*/ 64 w 117"/>
                <a:gd name="T3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29">
                  <a:moveTo>
                    <a:pt x="64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8" y="105"/>
                    <a:pt x="77" y="109"/>
                    <a:pt x="66" y="109"/>
                  </a:cubicBezTo>
                  <a:cubicBezTo>
                    <a:pt x="40" y="109"/>
                    <a:pt x="23" y="90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1" y="20"/>
                    <a:pt x="64" y="20"/>
                  </a:cubicBezTo>
                  <a:cubicBezTo>
                    <a:pt x="79" y="20"/>
                    <a:pt x="89" y="26"/>
                    <a:pt x="98" y="3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9" y="6"/>
                    <a:pt x="86" y="0"/>
                    <a:pt x="65" y="0"/>
                  </a:cubicBez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1"/>
                    <a:pt x="26" y="129"/>
                    <a:pt x="65" y="129"/>
                  </a:cubicBezTo>
                  <a:cubicBezTo>
                    <a:pt x="87" y="129"/>
                    <a:pt x="104" y="120"/>
                    <a:pt x="117" y="110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6"/>
                    <a:pt x="64" y="76"/>
                    <a:pt x="6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8" name="Freeform 11"/>
            <p:cNvSpPr>
              <a:spLocks noEditPoints="1"/>
            </p:cNvSpPr>
            <p:nvPr userDrawn="1"/>
          </p:nvSpPr>
          <p:spPr bwMode="auto">
            <a:xfrm>
              <a:off x="-2538413" y="4822825"/>
              <a:ext cx="487363" cy="484188"/>
            </a:xfrm>
            <a:custGeom>
              <a:avLst/>
              <a:gdLst>
                <a:gd name="T0" fmla="*/ 65 w 130"/>
                <a:gd name="T1" fmla="*/ 0 h 129"/>
                <a:gd name="T2" fmla="*/ 0 w 130"/>
                <a:gd name="T3" fmla="*/ 65 h 129"/>
                <a:gd name="T4" fmla="*/ 0 w 130"/>
                <a:gd name="T5" fmla="*/ 65 h 129"/>
                <a:gd name="T6" fmla="*/ 65 w 130"/>
                <a:gd name="T7" fmla="*/ 129 h 129"/>
                <a:gd name="T8" fmla="*/ 130 w 130"/>
                <a:gd name="T9" fmla="*/ 65 h 129"/>
                <a:gd name="T10" fmla="*/ 130 w 130"/>
                <a:gd name="T11" fmla="*/ 64 h 129"/>
                <a:gd name="T12" fmla="*/ 65 w 130"/>
                <a:gd name="T13" fmla="*/ 0 h 129"/>
                <a:gd name="T14" fmla="*/ 107 w 130"/>
                <a:gd name="T15" fmla="*/ 65 h 129"/>
                <a:gd name="T16" fmla="*/ 65 w 130"/>
                <a:gd name="T17" fmla="*/ 109 h 129"/>
                <a:gd name="T18" fmla="*/ 23 w 130"/>
                <a:gd name="T19" fmla="*/ 65 h 129"/>
                <a:gd name="T20" fmla="*/ 23 w 130"/>
                <a:gd name="T21" fmla="*/ 64 h 129"/>
                <a:gd name="T22" fmla="*/ 65 w 130"/>
                <a:gd name="T23" fmla="*/ 20 h 129"/>
                <a:gd name="T24" fmla="*/ 107 w 130"/>
                <a:gd name="T25" fmla="*/ 65 h 129"/>
                <a:gd name="T26" fmla="*/ 107 w 130"/>
                <a:gd name="T2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9">
                  <a:moveTo>
                    <a:pt x="65" y="0"/>
                  </a:moveTo>
                  <a:cubicBezTo>
                    <a:pt x="27" y="0"/>
                    <a:pt x="0" y="30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00"/>
                    <a:pt x="27" y="129"/>
                    <a:pt x="65" y="129"/>
                  </a:cubicBezTo>
                  <a:cubicBezTo>
                    <a:pt x="103" y="129"/>
                    <a:pt x="130" y="100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29"/>
                    <a:pt x="103" y="0"/>
                    <a:pt x="65" y="0"/>
                  </a:cubicBezTo>
                  <a:close/>
                  <a:moveTo>
                    <a:pt x="107" y="65"/>
                  </a:moveTo>
                  <a:cubicBezTo>
                    <a:pt x="107" y="89"/>
                    <a:pt x="90" y="109"/>
                    <a:pt x="65" y="109"/>
                  </a:cubicBezTo>
                  <a:cubicBezTo>
                    <a:pt x="40" y="109"/>
                    <a:pt x="23" y="89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40"/>
                    <a:pt x="40" y="20"/>
                    <a:pt x="65" y="20"/>
                  </a:cubicBezTo>
                  <a:cubicBezTo>
                    <a:pt x="89" y="20"/>
                    <a:pt x="107" y="40"/>
                    <a:pt x="107" y="65"/>
                  </a:cubicBezTo>
                  <a:cubicBezTo>
                    <a:pt x="107" y="65"/>
                    <a:pt x="107" y="65"/>
                    <a:pt x="10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auto">
            <a:xfrm>
              <a:off x="-2058988" y="4830763"/>
              <a:ext cx="461963" cy="471488"/>
            </a:xfrm>
            <a:custGeom>
              <a:avLst/>
              <a:gdLst>
                <a:gd name="T0" fmla="*/ 147 w 291"/>
                <a:gd name="T1" fmla="*/ 227 h 297"/>
                <a:gd name="T2" fmla="*/ 57 w 291"/>
                <a:gd name="T3" fmla="*/ 0 h 297"/>
                <a:gd name="T4" fmla="*/ 0 w 291"/>
                <a:gd name="T5" fmla="*/ 0 h 297"/>
                <a:gd name="T6" fmla="*/ 123 w 291"/>
                <a:gd name="T7" fmla="*/ 297 h 297"/>
                <a:gd name="T8" fmla="*/ 168 w 291"/>
                <a:gd name="T9" fmla="*/ 297 h 297"/>
                <a:gd name="T10" fmla="*/ 291 w 291"/>
                <a:gd name="T11" fmla="*/ 0 h 297"/>
                <a:gd name="T12" fmla="*/ 234 w 291"/>
                <a:gd name="T13" fmla="*/ 0 h 297"/>
                <a:gd name="T14" fmla="*/ 147 w 291"/>
                <a:gd name="T15" fmla="*/ 227 h 297"/>
                <a:gd name="T16" fmla="*/ 147 w 291"/>
                <a:gd name="T17" fmla="*/ 22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97">
                  <a:moveTo>
                    <a:pt x="147" y="227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123" y="297"/>
                  </a:lnTo>
                  <a:lnTo>
                    <a:pt x="168" y="297"/>
                  </a:lnTo>
                  <a:lnTo>
                    <a:pt x="291" y="0"/>
                  </a:lnTo>
                  <a:lnTo>
                    <a:pt x="234" y="0"/>
                  </a:lnTo>
                  <a:lnTo>
                    <a:pt x="147" y="227"/>
                  </a:lnTo>
                  <a:lnTo>
                    <a:pt x="14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auto">
            <a:xfrm>
              <a:off x="-1541463" y="4830763"/>
              <a:ext cx="349250" cy="468313"/>
            </a:xfrm>
            <a:custGeom>
              <a:avLst/>
              <a:gdLst>
                <a:gd name="T0" fmla="*/ 50 w 220"/>
                <a:gd name="T1" fmla="*/ 170 h 295"/>
                <a:gd name="T2" fmla="*/ 199 w 220"/>
                <a:gd name="T3" fmla="*/ 170 h 295"/>
                <a:gd name="T4" fmla="*/ 199 w 220"/>
                <a:gd name="T5" fmla="*/ 123 h 295"/>
                <a:gd name="T6" fmla="*/ 50 w 220"/>
                <a:gd name="T7" fmla="*/ 123 h 295"/>
                <a:gd name="T8" fmla="*/ 50 w 220"/>
                <a:gd name="T9" fmla="*/ 47 h 295"/>
                <a:gd name="T10" fmla="*/ 218 w 220"/>
                <a:gd name="T11" fmla="*/ 47 h 295"/>
                <a:gd name="T12" fmla="*/ 218 w 220"/>
                <a:gd name="T13" fmla="*/ 0 h 295"/>
                <a:gd name="T14" fmla="*/ 0 w 220"/>
                <a:gd name="T15" fmla="*/ 0 h 295"/>
                <a:gd name="T16" fmla="*/ 0 w 220"/>
                <a:gd name="T17" fmla="*/ 295 h 295"/>
                <a:gd name="T18" fmla="*/ 220 w 220"/>
                <a:gd name="T19" fmla="*/ 295 h 295"/>
                <a:gd name="T20" fmla="*/ 220 w 220"/>
                <a:gd name="T21" fmla="*/ 248 h 295"/>
                <a:gd name="T22" fmla="*/ 50 w 220"/>
                <a:gd name="T23" fmla="*/ 248 h 295"/>
                <a:gd name="T24" fmla="*/ 50 w 220"/>
                <a:gd name="T25" fmla="*/ 170 h 295"/>
                <a:gd name="T26" fmla="*/ 50 w 220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295">
                  <a:moveTo>
                    <a:pt x="50" y="170"/>
                  </a:moveTo>
                  <a:lnTo>
                    <a:pt x="199" y="170"/>
                  </a:lnTo>
                  <a:lnTo>
                    <a:pt x="199" y="123"/>
                  </a:lnTo>
                  <a:lnTo>
                    <a:pt x="50" y="123"/>
                  </a:lnTo>
                  <a:lnTo>
                    <a:pt x="50" y="47"/>
                  </a:lnTo>
                  <a:lnTo>
                    <a:pt x="218" y="47"/>
                  </a:lnTo>
                  <a:lnTo>
                    <a:pt x="218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20" y="295"/>
                  </a:lnTo>
                  <a:lnTo>
                    <a:pt x="220" y="248"/>
                  </a:lnTo>
                  <a:lnTo>
                    <a:pt x="50" y="248"/>
                  </a:lnTo>
                  <a:lnTo>
                    <a:pt x="50" y="170"/>
                  </a:lnTo>
                  <a:lnTo>
                    <a:pt x="5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1" name="Freeform 14"/>
            <p:cNvSpPr>
              <a:spLocks noEditPoints="1"/>
            </p:cNvSpPr>
            <p:nvPr userDrawn="1"/>
          </p:nvSpPr>
          <p:spPr bwMode="auto">
            <a:xfrm>
              <a:off x="-1112838" y="4830763"/>
              <a:ext cx="393700" cy="468313"/>
            </a:xfrm>
            <a:custGeom>
              <a:avLst/>
              <a:gdLst>
                <a:gd name="T0" fmla="*/ 101 w 105"/>
                <a:gd name="T1" fmla="*/ 40 h 125"/>
                <a:gd name="T2" fmla="*/ 101 w 105"/>
                <a:gd name="T3" fmla="*/ 40 h 125"/>
                <a:gd name="T4" fmla="*/ 91 w 105"/>
                <a:gd name="T5" fmla="*/ 13 h 125"/>
                <a:gd name="T6" fmla="*/ 55 w 105"/>
                <a:gd name="T7" fmla="*/ 0 h 125"/>
                <a:gd name="T8" fmla="*/ 0 w 105"/>
                <a:gd name="T9" fmla="*/ 0 h 125"/>
                <a:gd name="T10" fmla="*/ 0 w 105"/>
                <a:gd name="T11" fmla="*/ 125 h 125"/>
                <a:gd name="T12" fmla="*/ 22 w 105"/>
                <a:gd name="T13" fmla="*/ 125 h 125"/>
                <a:gd name="T14" fmla="*/ 22 w 105"/>
                <a:gd name="T15" fmla="*/ 81 h 125"/>
                <a:gd name="T16" fmla="*/ 49 w 105"/>
                <a:gd name="T17" fmla="*/ 81 h 125"/>
                <a:gd name="T18" fmla="*/ 80 w 105"/>
                <a:gd name="T19" fmla="*/ 125 h 125"/>
                <a:gd name="T20" fmla="*/ 105 w 105"/>
                <a:gd name="T21" fmla="*/ 125 h 125"/>
                <a:gd name="T22" fmla="*/ 72 w 105"/>
                <a:gd name="T23" fmla="*/ 78 h 125"/>
                <a:gd name="T24" fmla="*/ 101 w 105"/>
                <a:gd name="T25" fmla="*/ 40 h 125"/>
                <a:gd name="T26" fmla="*/ 22 w 105"/>
                <a:gd name="T27" fmla="*/ 62 h 125"/>
                <a:gd name="T28" fmla="*/ 22 w 105"/>
                <a:gd name="T29" fmla="*/ 20 h 125"/>
                <a:gd name="T30" fmla="*/ 53 w 105"/>
                <a:gd name="T31" fmla="*/ 20 h 125"/>
                <a:gd name="T32" fmla="*/ 79 w 105"/>
                <a:gd name="T33" fmla="*/ 41 h 125"/>
                <a:gd name="T34" fmla="*/ 79 w 105"/>
                <a:gd name="T35" fmla="*/ 41 h 125"/>
                <a:gd name="T36" fmla="*/ 54 w 105"/>
                <a:gd name="T37" fmla="*/ 62 h 125"/>
                <a:gd name="T38" fmla="*/ 22 w 105"/>
                <a:gd name="T3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25"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98" y="20"/>
                    <a:pt x="91" y="13"/>
                  </a:cubicBezTo>
                  <a:cubicBezTo>
                    <a:pt x="83" y="5"/>
                    <a:pt x="71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9" y="73"/>
                    <a:pt x="101" y="60"/>
                    <a:pt x="101" y="40"/>
                  </a:cubicBezTo>
                  <a:close/>
                  <a:moveTo>
                    <a:pt x="22" y="6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0" y="20"/>
                    <a:pt x="79" y="28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4"/>
                    <a:pt x="69" y="62"/>
                    <a:pt x="54" y="62"/>
                  </a:cubicBezTo>
                  <a:cubicBezTo>
                    <a:pt x="22" y="62"/>
                    <a:pt x="22" y="62"/>
                    <a:pt x="2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auto">
            <a:xfrm>
              <a:off x="-658813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49 w 255"/>
                <a:gd name="T9" fmla="*/ 295 h 295"/>
                <a:gd name="T10" fmla="*/ 49 w 255"/>
                <a:gd name="T11" fmla="*/ 85 h 295"/>
                <a:gd name="T12" fmla="*/ 212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49" y="295"/>
                  </a:lnTo>
                  <a:lnTo>
                    <a:pt x="49" y="85"/>
                  </a:lnTo>
                  <a:lnTo>
                    <a:pt x="212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3" name="Freeform 16"/>
            <p:cNvSpPr>
              <a:spLocks/>
            </p:cNvSpPr>
            <p:nvPr userDrawn="1"/>
          </p:nvSpPr>
          <p:spPr bwMode="auto">
            <a:xfrm>
              <a:off x="-171450" y="4830763"/>
              <a:ext cx="457200" cy="468313"/>
            </a:xfrm>
            <a:custGeom>
              <a:avLst/>
              <a:gdLst>
                <a:gd name="T0" fmla="*/ 144 w 288"/>
                <a:gd name="T1" fmla="*/ 139 h 295"/>
                <a:gd name="T2" fmla="*/ 54 w 288"/>
                <a:gd name="T3" fmla="*/ 0 h 295"/>
                <a:gd name="T4" fmla="*/ 0 w 288"/>
                <a:gd name="T5" fmla="*/ 0 h 295"/>
                <a:gd name="T6" fmla="*/ 0 w 288"/>
                <a:gd name="T7" fmla="*/ 295 h 295"/>
                <a:gd name="T8" fmla="*/ 52 w 288"/>
                <a:gd name="T9" fmla="*/ 295 h 295"/>
                <a:gd name="T10" fmla="*/ 52 w 288"/>
                <a:gd name="T11" fmla="*/ 85 h 295"/>
                <a:gd name="T12" fmla="*/ 141 w 288"/>
                <a:gd name="T13" fmla="*/ 222 h 295"/>
                <a:gd name="T14" fmla="*/ 144 w 288"/>
                <a:gd name="T15" fmla="*/ 222 h 295"/>
                <a:gd name="T16" fmla="*/ 236 w 288"/>
                <a:gd name="T17" fmla="*/ 85 h 295"/>
                <a:gd name="T18" fmla="*/ 236 w 288"/>
                <a:gd name="T19" fmla="*/ 295 h 295"/>
                <a:gd name="T20" fmla="*/ 288 w 288"/>
                <a:gd name="T21" fmla="*/ 295 h 295"/>
                <a:gd name="T22" fmla="*/ 288 w 288"/>
                <a:gd name="T23" fmla="*/ 0 h 295"/>
                <a:gd name="T24" fmla="*/ 234 w 288"/>
                <a:gd name="T25" fmla="*/ 0 h 295"/>
                <a:gd name="T26" fmla="*/ 144 w 288"/>
                <a:gd name="T27" fmla="*/ 139 h 295"/>
                <a:gd name="T28" fmla="*/ 144 w 288"/>
                <a:gd name="T29" fmla="*/ 1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5">
                  <a:moveTo>
                    <a:pt x="144" y="139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2" y="295"/>
                  </a:lnTo>
                  <a:lnTo>
                    <a:pt x="52" y="85"/>
                  </a:lnTo>
                  <a:lnTo>
                    <a:pt x="141" y="222"/>
                  </a:lnTo>
                  <a:lnTo>
                    <a:pt x="144" y="222"/>
                  </a:lnTo>
                  <a:lnTo>
                    <a:pt x="236" y="85"/>
                  </a:lnTo>
                  <a:lnTo>
                    <a:pt x="236" y="295"/>
                  </a:lnTo>
                  <a:lnTo>
                    <a:pt x="288" y="295"/>
                  </a:lnTo>
                  <a:lnTo>
                    <a:pt x="288" y="0"/>
                  </a:lnTo>
                  <a:lnTo>
                    <a:pt x="234" y="0"/>
                  </a:lnTo>
                  <a:lnTo>
                    <a:pt x="144" y="139"/>
                  </a:lnTo>
                  <a:lnTo>
                    <a:pt x="14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4" name="Freeform 17"/>
            <p:cNvSpPr>
              <a:spLocks/>
            </p:cNvSpPr>
            <p:nvPr userDrawn="1"/>
          </p:nvSpPr>
          <p:spPr bwMode="auto">
            <a:xfrm>
              <a:off x="365125" y="4830763"/>
              <a:ext cx="347663" cy="468313"/>
            </a:xfrm>
            <a:custGeom>
              <a:avLst/>
              <a:gdLst>
                <a:gd name="T0" fmla="*/ 52 w 219"/>
                <a:gd name="T1" fmla="*/ 170 h 295"/>
                <a:gd name="T2" fmla="*/ 198 w 219"/>
                <a:gd name="T3" fmla="*/ 170 h 295"/>
                <a:gd name="T4" fmla="*/ 198 w 219"/>
                <a:gd name="T5" fmla="*/ 123 h 295"/>
                <a:gd name="T6" fmla="*/ 52 w 219"/>
                <a:gd name="T7" fmla="*/ 123 h 295"/>
                <a:gd name="T8" fmla="*/ 52 w 219"/>
                <a:gd name="T9" fmla="*/ 47 h 295"/>
                <a:gd name="T10" fmla="*/ 217 w 219"/>
                <a:gd name="T11" fmla="*/ 47 h 295"/>
                <a:gd name="T12" fmla="*/ 217 w 219"/>
                <a:gd name="T13" fmla="*/ 0 h 295"/>
                <a:gd name="T14" fmla="*/ 0 w 219"/>
                <a:gd name="T15" fmla="*/ 0 h 295"/>
                <a:gd name="T16" fmla="*/ 0 w 219"/>
                <a:gd name="T17" fmla="*/ 295 h 295"/>
                <a:gd name="T18" fmla="*/ 219 w 219"/>
                <a:gd name="T19" fmla="*/ 295 h 295"/>
                <a:gd name="T20" fmla="*/ 219 w 219"/>
                <a:gd name="T21" fmla="*/ 248 h 295"/>
                <a:gd name="T22" fmla="*/ 52 w 219"/>
                <a:gd name="T23" fmla="*/ 248 h 295"/>
                <a:gd name="T24" fmla="*/ 52 w 219"/>
                <a:gd name="T25" fmla="*/ 170 h 295"/>
                <a:gd name="T26" fmla="*/ 52 w 219"/>
                <a:gd name="T27" fmla="*/ 1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295">
                  <a:moveTo>
                    <a:pt x="52" y="170"/>
                  </a:moveTo>
                  <a:lnTo>
                    <a:pt x="198" y="170"/>
                  </a:lnTo>
                  <a:lnTo>
                    <a:pt x="198" y="123"/>
                  </a:lnTo>
                  <a:lnTo>
                    <a:pt x="52" y="123"/>
                  </a:lnTo>
                  <a:lnTo>
                    <a:pt x="52" y="47"/>
                  </a:lnTo>
                  <a:lnTo>
                    <a:pt x="217" y="47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219" y="295"/>
                  </a:lnTo>
                  <a:lnTo>
                    <a:pt x="219" y="248"/>
                  </a:lnTo>
                  <a:lnTo>
                    <a:pt x="52" y="248"/>
                  </a:lnTo>
                  <a:lnTo>
                    <a:pt x="52" y="170"/>
                  </a:lnTo>
                  <a:lnTo>
                    <a:pt x="5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5" name="Freeform 18"/>
            <p:cNvSpPr>
              <a:spLocks/>
            </p:cNvSpPr>
            <p:nvPr userDrawn="1"/>
          </p:nvSpPr>
          <p:spPr bwMode="auto">
            <a:xfrm>
              <a:off x="795338" y="4830763"/>
              <a:ext cx="404813" cy="468313"/>
            </a:xfrm>
            <a:custGeom>
              <a:avLst/>
              <a:gdLst>
                <a:gd name="T0" fmla="*/ 203 w 255"/>
                <a:gd name="T1" fmla="*/ 203 h 295"/>
                <a:gd name="T2" fmla="*/ 47 w 255"/>
                <a:gd name="T3" fmla="*/ 0 h 295"/>
                <a:gd name="T4" fmla="*/ 0 w 255"/>
                <a:gd name="T5" fmla="*/ 0 h 295"/>
                <a:gd name="T6" fmla="*/ 0 w 255"/>
                <a:gd name="T7" fmla="*/ 295 h 295"/>
                <a:gd name="T8" fmla="*/ 50 w 255"/>
                <a:gd name="T9" fmla="*/ 295 h 295"/>
                <a:gd name="T10" fmla="*/ 50 w 255"/>
                <a:gd name="T11" fmla="*/ 85 h 295"/>
                <a:gd name="T12" fmla="*/ 213 w 255"/>
                <a:gd name="T13" fmla="*/ 295 h 295"/>
                <a:gd name="T14" fmla="*/ 255 w 255"/>
                <a:gd name="T15" fmla="*/ 295 h 295"/>
                <a:gd name="T16" fmla="*/ 255 w 255"/>
                <a:gd name="T17" fmla="*/ 0 h 295"/>
                <a:gd name="T18" fmla="*/ 203 w 255"/>
                <a:gd name="T19" fmla="*/ 0 h 295"/>
                <a:gd name="T20" fmla="*/ 203 w 255"/>
                <a:gd name="T21" fmla="*/ 203 h 295"/>
                <a:gd name="T22" fmla="*/ 203 w 255"/>
                <a:gd name="T23" fmla="*/ 20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295">
                  <a:moveTo>
                    <a:pt x="203" y="203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50" y="295"/>
                  </a:lnTo>
                  <a:lnTo>
                    <a:pt x="50" y="85"/>
                  </a:lnTo>
                  <a:lnTo>
                    <a:pt x="213" y="295"/>
                  </a:lnTo>
                  <a:lnTo>
                    <a:pt x="255" y="295"/>
                  </a:lnTo>
                  <a:lnTo>
                    <a:pt x="255" y="0"/>
                  </a:lnTo>
                  <a:lnTo>
                    <a:pt x="203" y="0"/>
                  </a:lnTo>
                  <a:lnTo>
                    <a:pt x="203" y="203"/>
                  </a:lnTo>
                  <a:lnTo>
                    <a:pt x="203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6" name="Freeform 19"/>
            <p:cNvSpPr>
              <a:spLocks/>
            </p:cNvSpPr>
            <p:nvPr userDrawn="1"/>
          </p:nvSpPr>
          <p:spPr bwMode="auto">
            <a:xfrm>
              <a:off x="1263650" y="4830763"/>
              <a:ext cx="379413" cy="468313"/>
            </a:xfrm>
            <a:custGeom>
              <a:avLst/>
              <a:gdLst>
                <a:gd name="T0" fmla="*/ 0 w 239"/>
                <a:gd name="T1" fmla="*/ 49 h 295"/>
                <a:gd name="T2" fmla="*/ 95 w 239"/>
                <a:gd name="T3" fmla="*/ 49 h 295"/>
                <a:gd name="T4" fmla="*/ 95 w 239"/>
                <a:gd name="T5" fmla="*/ 295 h 295"/>
                <a:gd name="T6" fmla="*/ 147 w 239"/>
                <a:gd name="T7" fmla="*/ 295 h 295"/>
                <a:gd name="T8" fmla="*/ 147 w 239"/>
                <a:gd name="T9" fmla="*/ 49 h 295"/>
                <a:gd name="T10" fmla="*/ 239 w 239"/>
                <a:gd name="T11" fmla="*/ 49 h 295"/>
                <a:gd name="T12" fmla="*/ 239 w 239"/>
                <a:gd name="T13" fmla="*/ 0 h 295"/>
                <a:gd name="T14" fmla="*/ 0 w 239"/>
                <a:gd name="T15" fmla="*/ 0 h 295"/>
                <a:gd name="T16" fmla="*/ 0 w 239"/>
                <a:gd name="T17" fmla="*/ 49 h 295"/>
                <a:gd name="T18" fmla="*/ 0 w 239"/>
                <a:gd name="T19" fmla="*/ 4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95">
                  <a:moveTo>
                    <a:pt x="0" y="49"/>
                  </a:moveTo>
                  <a:lnTo>
                    <a:pt x="95" y="49"/>
                  </a:lnTo>
                  <a:lnTo>
                    <a:pt x="95" y="295"/>
                  </a:lnTo>
                  <a:lnTo>
                    <a:pt x="147" y="295"/>
                  </a:lnTo>
                  <a:lnTo>
                    <a:pt x="147" y="49"/>
                  </a:lnTo>
                  <a:lnTo>
                    <a:pt x="239" y="49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7" name="Freeform 20"/>
            <p:cNvSpPr>
              <a:spLocks/>
            </p:cNvSpPr>
            <p:nvPr userDrawn="1"/>
          </p:nvSpPr>
          <p:spPr bwMode="auto">
            <a:xfrm>
              <a:off x="-1390650" y="3067050"/>
              <a:ext cx="1211263" cy="1571625"/>
            </a:xfrm>
            <a:custGeom>
              <a:avLst/>
              <a:gdLst>
                <a:gd name="T0" fmla="*/ 193 w 323"/>
                <a:gd name="T1" fmla="*/ 169 h 419"/>
                <a:gd name="T2" fmla="*/ 105 w 323"/>
                <a:gd name="T3" fmla="*/ 116 h 419"/>
                <a:gd name="T4" fmla="*/ 105 w 323"/>
                <a:gd name="T5" fmla="*/ 114 h 419"/>
                <a:gd name="T6" fmla="*/ 158 w 323"/>
                <a:gd name="T7" fmla="*/ 79 h 419"/>
                <a:gd name="T8" fmla="*/ 264 w 323"/>
                <a:gd name="T9" fmla="*/ 119 h 419"/>
                <a:gd name="T10" fmla="*/ 311 w 323"/>
                <a:gd name="T11" fmla="*/ 52 h 419"/>
                <a:gd name="T12" fmla="*/ 159 w 323"/>
                <a:gd name="T13" fmla="*/ 0 h 419"/>
                <a:gd name="T14" fmla="*/ 16 w 323"/>
                <a:gd name="T15" fmla="*/ 123 h 419"/>
                <a:gd name="T16" fmla="*/ 16 w 323"/>
                <a:gd name="T17" fmla="*/ 124 h 419"/>
                <a:gd name="T18" fmla="*/ 151 w 323"/>
                <a:gd name="T19" fmla="*/ 249 h 419"/>
                <a:gd name="T20" fmla="*/ 234 w 323"/>
                <a:gd name="T21" fmla="*/ 300 h 419"/>
                <a:gd name="T22" fmla="*/ 234 w 323"/>
                <a:gd name="T23" fmla="*/ 301 h 419"/>
                <a:gd name="T24" fmla="*/ 175 w 323"/>
                <a:gd name="T25" fmla="*/ 340 h 419"/>
                <a:gd name="T26" fmla="*/ 53 w 323"/>
                <a:gd name="T27" fmla="*/ 290 h 419"/>
                <a:gd name="T28" fmla="*/ 0 w 323"/>
                <a:gd name="T29" fmla="*/ 354 h 419"/>
                <a:gd name="T30" fmla="*/ 173 w 323"/>
                <a:gd name="T31" fmla="*/ 419 h 419"/>
                <a:gd name="T32" fmla="*/ 323 w 323"/>
                <a:gd name="T33" fmla="*/ 293 h 419"/>
                <a:gd name="T34" fmla="*/ 323 w 323"/>
                <a:gd name="T35" fmla="*/ 292 h 419"/>
                <a:gd name="T36" fmla="*/ 193 w 323"/>
                <a:gd name="T37" fmla="*/ 1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419">
                  <a:moveTo>
                    <a:pt x="193" y="169"/>
                  </a:moveTo>
                  <a:cubicBezTo>
                    <a:pt x="123" y="151"/>
                    <a:pt x="105" y="142"/>
                    <a:pt x="105" y="116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95"/>
                    <a:pt x="124" y="79"/>
                    <a:pt x="158" y="79"/>
                  </a:cubicBezTo>
                  <a:cubicBezTo>
                    <a:pt x="192" y="79"/>
                    <a:pt x="228" y="94"/>
                    <a:pt x="264" y="119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269" y="18"/>
                    <a:pt x="219" y="0"/>
                    <a:pt x="159" y="0"/>
                  </a:cubicBezTo>
                  <a:cubicBezTo>
                    <a:pt x="76" y="0"/>
                    <a:pt x="16" y="49"/>
                    <a:pt x="16" y="123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205"/>
                    <a:pt x="69" y="227"/>
                    <a:pt x="151" y="249"/>
                  </a:cubicBezTo>
                  <a:cubicBezTo>
                    <a:pt x="220" y="266"/>
                    <a:pt x="234" y="278"/>
                    <a:pt x="234" y="300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325"/>
                    <a:pt x="212" y="340"/>
                    <a:pt x="175" y="340"/>
                  </a:cubicBezTo>
                  <a:cubicBezTo>
                    <a:pt x="128" y="340"/>
                    <a:pt x="90" y="321"/>
                    <a:pt x="53" y="29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49" y="398"/>
                    <a:pt x="111" y="419"/>
                    <a:pt x="173" y="419"/>
                  </a:cubicBezTo>
                  <a:cubicBezTo>
                    <a:pt x="261" y="419"/>
                    <a:pt x="323" y="374"/>
                    <a:pt x="323" y="293"/>
                  </a:cubicBezTo>
                  <a:cubicBezTo>
                    <a:pt x="323" y="292"/>
                    <a:pt x="323" y="292"/>
                    <a:pt x="323" y="292"/>
                  </a:cubicBezTo>
                  <a:cubicBezTo>
                    <a:pt x="323" y="221"/>
                    <a:pt x="276" y="191"/>
                    <a:pt x="1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8" name="Freeform 21"/>
            <p:cNvSpPr>
              <a:spLocks/>
            </p:cNvSpPr>
            <p:nvPr userDrawn="1"/>
          </p:nvSpPr>
          <p:spPr bwMode="auto">
            <a:xfrm>
              <a:off x="-2276475" y="239713"/>
              <a:ext cx="965200" cy="2339975"/>
            </a:xfrm>
            <a:custGeom>
              <a:avLst/>
              <a:gdLst>
                <a:gd name="T0" fmla="*/ 257 w 257"/>
                <a:gd name="T1" fmla="*/ 624 h 624"/>
                <a:gd name="T2" fmla="*/ 177 w 257"/>
                <a:gd name="T3" fmla="*/ 510 h 624"/>
                <a:gd name="T4" fmla="*/ 152 w 257"/>
                <a:gd name="T5" fmla="*/ 324 h 624"/>
                <a:gd name="T6" fmla="*/ 173 w 257"/>
                <a:gd name="T7" fmla="*/ 119 h 624"/>
                <a:gd name="T8" fmla="*/ 173 w 257"/>
                <a:gd name="T9" fmla="*/ 118 h 624"/>
                <a:gd name="T10" fmla="*/ 195 w 257"/>
                <a:gd name="T11" fmla="*/ 88 h 624"/>
                <a:gd name="T12" fmla="*/ 44 w 257"/>
                <a:gd name="T13" fmla="*/ 7 h 624"/>
                <a:gd name="T14" fmla="*/ 33 w 257"/>
                <a:gd name="T15" fmla="*/ 2 h 624"/>
                <a:gd name="T16" fmla="*/ 33 w 257"/>
                <a:gd name="T17" fmla="*/ 2 h 624"/>
                <a:gd name="T18" fmla="*/ 33 w 257"/>
                <a:gd name="T19" fmla="*/ 2 h 624"/>
                <a:gd name="T20" fmla="*/ 25 w 257"/>
                <a:gd name="T21" fmla="*/ 0 h 624"/>
                <a:gd name="T22" fmla="*/ 9 w 257"/>
                <a:gd name="T23" fmla="*/ 15 h 624"/>
                <a:gd name="T24" fmla="*/ 5 w 257"/>
                <a:gd name="T25" fmla="*/ 55 h 624"/>
                <a:gd name="T26" fmla="*/ 0 w 257"/>
                <a:gd name="T27" fmla="*/ 157 h 624"/>
                <a:gd name="T28" fmla="*/ 73 w 257"/>
                <a:gd name="T29" fmla="*/ 496 h 624"/>
                <a:gd name="T30" fmla="*/ 257 w 257"/>
                <a:gd name="T31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24">
                  <a:moveTo>
                    <a:pt x="257" y="624"/>
                  </a:moveTo>
                  <a:cubicBezTo>
                    <a:pt x="229" y="602"/>
                    <a:pt x="195" y="566"/>
                    <a:pt x="177" y="510"/>
                  </a:cubicBezTo>
                  <a:cubicBezTo>
                    <a:pt x="160" y="457"/>
                    <a:pt x="152" y="394"/>
                    <a:pt x="152" y="324"/>
                  </a:cubicBezTo>
                  <a:cubicBezTo>
                    <a:pt x="152" y="226"/>
                    <a:pt x="168" y="142"/>
                    <a:pt x="173" y="119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6" y="104"/>
                    <a:pt x="184" y="93"/>
                    <a:pt x="195" y="88"/>
                  </a:cubicBezTo>
                  <a:cubicBezTo>
                    <a:pt x="121" y="40"/>
                    <a:pt x="57" y="12"/>
                    <a:pt x="44" y="7"/>
                  </a:cubicBezTo>
                  <a:cubicBezTo>
                    <a:pt x="37" y="4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6" y="0"/>
                    <a:pt x="11" y="6"/>
                    <a:pt x="9" y="15"/>
                  </a:cubicBezTo>
                  <a:cubicBezTo>
                    <a:pt x="9" y="15"/>
                    <a:pt x="7" y="30"/>
                    <a:pt x="5" y="55"/>
                  </a:cubicBezTo>
                  <a:cubicBezTo>
                    <a:pt x="3" y="78"/>
                    <a:pt x="0" y="114"/>
                    <a:pt x="0" y="157"/>
                  </a:cubicBezTo>
                  <a:cubicBezTo>
                    <a:pt x="0" y="253"/>
                    <a:pt x="13" y="391"/>
                    <a:pt x="73" y="496"/>
                  </a:cubicBezTo>
                  <a:cubicBezTo>
                    <a:pt x="119" y="576"/>
                    <a:pt x="185" y="621"/>
                    <a:pt x="257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69" name="Freeform 22"/>
            <p:cNvSpPr>
              <a:spLocks/>
            </p:cNvSpPr>
            <p:nvPr userDrawn="1"/>
          </p:nvSpPr>
          <p:spPr bwMode="auto">
            <a:xfrm>
              <a:off x="-704850" y="663575"/>
              <a:ext cx="998538" cy="1968500"/>
            </a:xfrm>
            <a:custGeom>
              <a:avLst/>
              <a:gdLst>
                <a:gd name="T0" fmla="*/ 50 w 266"/>
                <a:gd name="T1" fmla="*/ 520 h 525"/>
                <a:gd name="T2" fmla="*/ 78 w 266"/>
                <a:gd name="T3" fmla="*/ 525 h 525"/>
                <a:gd name="T4" fmla="*/ 78 w 266"/>
                <a:gd name="T5" fmla="*/ 525 h 525"/>
                <a:gd name="T6" fmla="*/ 243 w 266"/>
                <a:gd name="T7" fmla="*/ 389 h 525"/>
                <a:gd name="T8" fmla="*/ 266 w 266"/>
                <a:gd name="T9" fmla="*/ 211 h 525"/>
                <a:gd name="T10" fmla="*/ 249 w 266"/>
                <a:gd name="T11" fmla="*/ 27 h 525"/>
                <a:gd name="T12" fmla="*/ 246 w 266"/>
                <a:gd name="T13" fmla="*/ 11 h 525"/>
                <a:gd name="T14" fmla="*/ 238 w 266"/>
                <a:gd name="T15" fmla="*/ 0 h 525"/>
                <a:gd name="T16" fmla="*/ 232 w 266"/>
                <a:gd name="T17" fmla="*/ 3 h 525"/>
                <a:gd name="T18" fmla="*/ 225 w 266"/>
                <a:gd name="T19" fmla="*/ 8 h 525"/>
                <a:gd name="T20" fmla="*/ 207 w 266"/>
                <a:gd name="T21" fmla="*/ 24 h 525"/>
                <a:gd name="T22" fmla="*/ 146 w 266"/>
                <a:gd name="T23" fmla="*/ 84 h 525"/>
                <a:gd name="T24" fmla="*/ 23 w 266"/>
                <a:gd name="T25" fmla="*/ 289 h 525"/>
                <a:gd name="T26" fmla="*/ 0 w 266"/>
                <a:gd name="T27" fmla="*/ 417 h 525"/>
                <a:gd name="T28" fmla="*/ 13 w 266"/>
                <a:gd name="T29" fmla="*/ 483 h 525"/>
                <a:gd name="T30" fmla="*/ 50 w 266"/>
                <a:gd name="T31" fmla="*/ 52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525">
                  <a:moveTo>
                    <a:pt x="50" y="520"/>
                  </a:moveTo>
                  <a:cubicBezTo>
                    <a:pt x="57" y="523"/>
                    <a:pt x="67" y="525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129" y="525"/>
                    <a:pt x="213" y="483"/>
                    <a:pt x="243" y="389"/>
                  </a:cubicBezTo>
                  <a:cubicBezTo>
                    <a:pt x="258" y="338"/>
                    <a:pt x="266" y="278"/>
                    <a:pt x="266" y="211"/>
                  </a:cubicBezTo>
                  <a:cubicBezTo>
                    <a:pt x="266" y="127"/>
                    <a:pt x="254" y="54"/>
                    <a:pt x="249" y="27"/>
                  </a:cubicBezTo>
                  <a:cubicBezTo>
                    <a:pt x="247" y="16"/>
                    <a:pt x="246" y="11"/>
                    <a:pt x="246" y="11"/>
                  </a:cubicBezTo>
                  <a:cubicBezTo>
                    <a:pt x="245" y="6"/>
                    <a:pt x="242" y="0"/>
                    <a:pt x="238" y="0"/>
                  </a:cubicBezTo>
                  <a:cubicBezTo>
                    <a:pt x="236" y="0"/>
                    <a:pt x="234" y="1"/>
                    <a:pt x="232" y="3"/>
                  </a:cubicBezTo>
                  <a:cubicBezTo>
                    <a:pt x="231" y="3"/>
                    <a:pt x="229" y="5"/>
                    <a:pt x="225" y="8"/>
                  </a:cubicBezTo>
                  <a:cubicBezTo>
                    <a:pt x="221" y="12"/>
                    <a:pt x="215" y="17"/>
                    <a:pt x="207" y="24"/>
                  </a:cubicBezTo>
                  <a:cubicBezTo>
                    <a:pt x="195" y="34"/>
                    <a:pt x="173" y="55"/>
                    <a:pt x="146" y="84"/>
                  </a:cubicBezTo>
                  <a:cubicBezTo>
                    <a:pt x="104" y="131"/>
                    <a:pt x="49" y="204"/>
                    <a:pt x="23" y="289"/>
                  </a:cubicBezTo>
                  <a:cubicBezTo>
                    <a:pt x="7" y="339"/>
                    <a:pt x="0" y="382"/>
                    <a:pt x="0" y="417"/>
                  </a:cubicBezTo>
                  <a:cubicBezTo>
                    <a:pt x="0" y="443"/>
                    <a:pt x="4" y="465"/>
                    <a:pt x="13" y="483"/>
                  </a:cubicBezTo>
                  <a:cubicBezTo>
                    <a:pt x="21" y="500"/>
                    <a:pt x="33" y="512"/>
                    <a:pt x="50" y="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-1597025" y="663575"/>
              <a:ext cx="900113" cy="1968500"/>
            </a:xfrm>
            <a:custGeom>
              <a:avLst/>
              <a:gdLst>
                <a:gd name="T0" fmla="*/ 238 w 240"/>
                <a:gd name="T1" fmla="*/ 267 h 525"/>
                <a:gd name="T2" fmla="*/ 240 w 240"/>
                <a:gd name="T3" fmla="*/ 261 h 525"/>
                <a:gd name="T4" fmla="*/ 43 w 240"/>
                <a:gd name="T5" fmla="*/ 8 h 525"/>
                <a:gd name="T6" fmla="*/ 36 w 240"/>
                <a:gd name="T7" fmla="*/ 3 h 525"/>
                <a:gd name="T8" fmla="*/ 29 w 240"/>
                <a:gd name="T9" fmla="*/ 0 h 525"/>
                <a:gd name="T10" fmla="*/ 21 w 240"/>
                <a:gd name="T11" fmla="*/ 11 h 525"/>
                <a:gd name="T12" fmla="*/ 18 w 240"/>
                <a:gd name="T13" fmla="*/ 27 h 525"/>
                <a:gd name="T14" fmla="*/ 10 w 240"/>
                <a:gd name="T15" fmla="*/ 70 h 525"/>
                <a:gd name="T16" fmla="*/ 0 w 240"/>
                <a:gd name="T17" fmla="*/ 211 h 525"/>
                <a:gd name="T18" fmla="*/ 24 w 240"/>
                <a:gd name="T19" fmla="*/ 388 h 525"/>
                <a:gd name="T20" fmla="*/ 193 w 240"/>
                <a:gd name="T21" fmla="*/ 525 h 525"/>
                <a:gd name="T22" fmla="*/ 193 w 240"/>
                <a:gd name="T23" fmla="*/ 525 h 525"/>
                <a:gd name="T24" fmla="*/ 222 w 240"/>
                <a:gd name="T25" fmla="*/ 520 h 525"/>
                <a:gd name="T26" fmla="*/ 235 w 240"/>
                <a:gd name="T27" fmla="*/ 513 h 525"/>
                <a:gd name="T28" fmla="*/ 224 w 240"/>
                <a:gd name="T29" fmla="*/ 495 h 525"/>
                <a:gd name="T30" fmla="*/ 209 w 240"/>
                <a:gd name="T31" fmla="*/ 417 h 525"/>
                <a:gd name="T32" fmla="*/ 233 w 240"/>
                <a:gd name="T33" fmla="*/ 281 h 525"/>
                <a:gd name="T34" fmla="*/ 238 w 240"/>
                <a:gd name="T35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525">
                  <a:moveTo>
                    <a:pt x="238" y="267"/>
                  </a:moveTo>
                  <a:cubicBezTo>
                    <a:pt x="238" y="265"/>
                    <a:pt x="239" y="263"/>
                    <a:pt x="240" y="261"/>
                  </a:cubicBezTo>
                  <a:cubicBezTo>
                    <a:pt x="184" y="123"/>
                    <a:pt x="57" y="20"/>
                    <a:pt x="43" y="8"/>
                  </a:cubicBezTo>
                  <a:cubicBezTo>
                    <a:pt x="38" y="5"/>
                    <a:pt x="36" y="3"/>
                    <a:pt x="36" y="3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5" y="0"/>
                    <a:pt x="22" y="6"/>
                    <a:pt x="21" y="11"/>
                  </a:cubicBezTo>
                  <a:cubicBezTo>
                    <a:pt x="20" y="12"/>
                    <a:pt x="19" y="17"/>
                    <a:pt x="18" y="27"/>
                  </a:cubicBezTo>
                  <a:cubicBezTo>
                    <a:pt x="16" y="34"/>
                    <a:pt x="13" y="49"/>
                    <a:pt x="10" y="70"/>
                  </a:cubicBezTo>
                  <a:cubicBezTo>
                    <a:pt x="6" y="103"/>
                    <a:pt x="0" y="154"/>
                    <a:pt x="0" y="211"/>
                  </a:cubicBezTo>
                  <a:cubicBezTo>
                    <a:pt x="0" y="279"/>
                    <a:pt x="8" y="339"/>
                    <a:pt x="24" y="388"/>
                  </a:cubicBezTo>
                  <a:cubicBezTo>
                    <a:pt x="54" y="483"/>
                    <a:pt x="140" y="525"/>
                    <a:pt x="193" y="525"/>
                  </a:cubicBezTo>
                  <a:cubicBezTo>
                    <a:pt x="193" y="525"/>
                    <a:pt x="193" y="525"/>
                    <a:pt x="193" y="525"/>
                  </a:cubicBezTo>
                  <a:cubicBezTo>
                    <a:pt x="204" y="525"/>
                    <a:pt x="214" y="523"/>
                    <a:pt x="222" y="520"/>
                  </a:cubicBezTo>
                  <a:cubicBezTo>
                    <a:pt x="226" y="518"/>
                    <a:pt x="230" y="516"/>
                    <a:pt x="235" y="513"/>
                  </a:cubicBezTo>
                  <a:cubicBezTo>
                    <a:pt x="231" y="508"/>
                    <a:pt x="227" y="502"/>
                    <a:pt x="224" y="495"/>
                  </a:cubicBezTo>
                  <a:cubicBezTo>
                    <a:pt x="214" y="474"/>
                    <a:pt x="209" y="449"/>
                    <a:pt x="209" y="417"/>
                  </a:cubicBezTo>
                  <a:cubicBezTo>
                    <a:pt x="209" y="378"/>
                    <a:pt x="217" y="332"/>
                    <a:pt x="233" y="281"/>
                  </a:cubicBezTo>
                  <a:cubicBezTo>
                    <a:pt x="235" y="276"/>
                    <a:pt x="236" y="271"/>
                    <a:pt x="238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-1143000" y="-179387"/>
              <a:ext cx="982663" cy="1682750"/>
            </a:xfrm>
            <a:custGeom>
              <a:avLst/>
              <a:gdLst>
                <a:gd name="T0" fmla="*/ 134 w 262"/>
                <a:gd name="T1" fmla="*/ 449 h 449"/>
                <a:gd name="T2" fmla="*/ 262 w 262"/>
                <a:gd name="T3" fmla="*/ 268 h 449"/>
                <a:gd name="T4" fmla="*/ 147 w 262"/>
                <a:gd name="T5" fmla="*/ 18 h 449"/>
                <a:gd name="T6" fmla="*/ 140 w 262"/>
                <a:gd name="T7" fmla="*/ 7 h 449"/>
                <a:gd name="T8" fmla="*/ 131 w 262"/>
                <a:gd name="T9" fmla="*/ 0 h 449"/>
                <a:gd name="T10" fmla="*/ 122 w 262"/>
                <a:gd name="T11" fmla="*/ 7 h 449"/>
                <a:gd name="T12" fmla="*/ 115 w 262"/>
                <a:gd name="T13" fmla="*/ 18 h 449"/>
                <a:gd name="T14" fmla="*/ 96 w 262"/>
                <a:gd name="T15" fmla="*/ 50 h 449"/>
                <a:gd name="T16" fmla="*/ 40 w 262"/>
                <a:gd name="T17" fmla="*/ 162 h 449"/>
                <a:gd name="T18" fmla="*/ 0 w 262"/>
                <a:gd name="T19" fmla="*/ 265 h 449"/>
                <a:gd name="T20" fmla="*/ 134 w 262"/>
                <a:gd name="T21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449">
                  <a:moveTo>
                    <a:pt x="134" y="449"/>
                  </a:moveTo>
                  <a:cubicBezTo>
                    <a:pt x="162" y="388"/>
                    <a:pt x="205" y="327"/>
                    <a:pt x="262" y="268"/>
                  </a:cubicBezTo>
                  <a:cubicBezTo>
                    <a:pt x="223" y="150"/>
                    <a:pt x="169" y="54"/>
                    <a:pt x="147" y="18"/>
                  </a:cubicBezTo>
                  <a:cubicBezTo>
                    <a:pt x="143" y="11"/>
                    <a:pt x="140" y="7"/>
                    <a:pt x="140" y="7"/>
                  </a:cubicBezTo>
                  <a:cubicBezTo>
                    <a:pt x="136" y="0"/>
                    <a:pt x="132" y="0"/>
                    <a:pt x="131" y="0"/>
                  </a:cubicBezTo>
                  <a:cubicBezTo>
                    <a:pt x="128" y="0"/>
                    <a:pt x="125" y="2"/>
                    <a:pt x="122" y="7"/>
                  </a:cubicBezTo>
                  <a:cubicBezTo>
                    <a:pt x="122" y="7"/>
                    <a:pt x="119" y="11"/>
                    <a:pt x="115" y="18"/>
                  </a:cubicBezTo>
                  <a:cubicBezTo>
                    <a:pt x="108" y="29"/>
                    <a:pt x="102" y="39"/>
                    <a:pt x="96" y="50"/>
                  </a:cubicBezTo>
                  <a:cubicBezTo>
                    <a:pt x="83" y="74"/>
                    <a:pt x="62" y="113"/>
                    <a:pt x="40" y="162"/>
                  </a:cubicBezTo>
                  <a:cubicBezTo>
                    <a:pt x="26" y="196"/>
                    <a:pt x="12" y="230"/>
                    <a:pt x="0" y="265"/>
                  </a:cubicBezTo>
                  <a:cubicBezTo>
                    <a:pt x="42" y="307"/>
                    <a:pt x="97" y="371"/>
                    <a:pt x="134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15875" y="239713"/>
              <a:ext cx="952500" cy="2339975"/>
            </a:xfrm>
            <a:custGeom>
              <a:avLst/>
              <a:gdLst>
                <a:gd name="T0" fmla="*/ 61 w 254"/>
                <a:gd name="T1" fmla="*/ 88 h 624"/>
                <a:gd name="T2" fmla="*/ 82 w 254"/>
                <a:gd name="T3" fmla="*/ 118 h 624"/>
                <a:gd name="T4" fmla="*/ 82 w 254"/>
                <a:gd name="T5" fmla="*/ 119 h 624"/>
                <a:gd name="T6" fmla="*/ 103 w 254"/>
                <a:gd name="T7" fmla="*/ 324 h 624"/>
                <a:gd name="T8" fmla="*/ 78 w 254"/>
                <a:gd name="T9" fmla="*/ 510 h 624"/>
                <a:gd name="T10" fmla="*/ 0 w 254"/>
                <a:gd name="T11" fmla="*/ 624 h 624"/>
                <a:gd name="T12" fmla="*/ 182 w 254"/>
                <a:gd name="T13" fmla="*/ 496 h 624"/>
                <a:gd name="T14" fmla="*/ 254 w 254"/>
                <a:gd name="T15" fmla="*/ 157 h 624"/>
                <a:gd name="T16" fmla="*/ 250 w 254"/>
                <a:gd name="T17" fmla="*/ 55 h 624"/>
                <a:gd name="T18" fmla="*/ 245 w 254"/>
                <a:gd name="T19" fmla="*/ 15 h 624"/>
                <a:gd name="T20" fmla="*/ 230 w 254"/>
                <a:gd name="T21" fmla="*/ 0 h 624"/>
                <a:gd name="T22" fmla="*/ 222 w 254"/>
                <a:gd name="T23" fmla="*/ 2 h 624"/>
                <a:gd name="T24" fmla="*/ 222 w 254"/>
                <a:gd name="T25" fmla="*/ 2 h 624"/>
                <a:gd name="T26" fmla="*/ 222 w 254"/>
                <a:gd name="T27" fmla="*/ 2 h 624"/>
                <a:gd name="T28" fmla="*/ 211 w 254"/>
                <a:gd name="T29" fmla="*/ 7 h 624"/>
                <a:gd name="T30" fmla="*/ 182 w 254"/>
                <a:gd name="T31" fmla="*/ 20 h 624"/>
                <a:gd name="T32" fmla="*/ 178 w 254"/>
                <a:gd name="T33" fmla="*/ 22 h 624"/>
                <a:gd name="T34" fmla="*/ 72 w 254"/>
                <a:gd name="T35" fmla="*/ 80 h 624"/>
                <a:gd name="T36" fmla="*/ 61 w 254"/>
                <a:gd name="T37" fmla="*/ 88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624">
                  <a:moveTo>
                    <a:pt x="61" y="88"/>
                  </a:moveTo>
                  <a:cubicBezTo>
                    <a:pt x="71" y="93"/>
                    <a:pt x="79" y="104"/>
                    <a:pt x="82" y="118"/>
                  </a:cubicBezTo>
                  <a:cubicBezTo>
                    <a:pt x="82" y="118"/>
                    <a:pt x="82" y="118"/>
                    <a:pt x="82" y="119"/>
                  </a:cubicBezTo>
                  <a:cubicBezTo>
                    <a:pt x="87" y="142"/>
                    <a:pt x="103" y="226"/>
                    <a:pt x="103" y="324"/>
                  </a:cubicBezTo>
                  <a:cubicBezTo>
                    <a:pt x="103" y="394"/>
                    <a:pt x="95" y="457"/>
                    <a:pt x="78" y="510"/>
                  </a:cubicBezTo>
                  <a:cubicBezTo>
                    <a:pt x="61" y="566"/>
                    <a:pt x="28" y="602"/>
                    <a:pt x="0" y="624"/>
                  </a:cubicBezTo>
                  <a:cubicBezTo>
                    <a:pt x="72" y="620"/>
                    <a:pt x="136" y="575"/>
                    <a:pt x="182" y="496"/>
                  </a:cubicBezTo>
                  <a:cubicBezTo>
                    <a:pt x="242" y="391"/>
                    <a:pt x="254" y="253"/>
                    <a:pt x="254" y="157"/>
                  </a:cubicBezTo>
                  <a:cubicBezTo>
                    <a:pt x="254" y="122"/>
                    <a:pt x="253" y="88"/>
                    <a:pt x="250" y="55"/>
                  </a:cubicBezTo>
                  <a:cubicBezTo>
                    <a:pt x="248" y="30"/>
                    <a:pt x="246" y="15"/>
                    <a:pt x="245" y="15"/>
                  </a:cubicBezTo>
                  <a:cubicBezTo>
                    <a:pt x="244" y="6"/>
                    <a:pt x="239" y="0"/>
                    <a:pt x="230" y="0"/>
                  </a:cubicBezTo>
                  <a:cubicBezTo>
                    <a:pt x="228" y="0"/>
                    <a:pt x="226" y="1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2" y="2"/>
                    <a:pt x="218" y="4"/>
                    <a:pt x="211" y="7"/>
                  </a:cubicBezTo>
                  <a:cubicBezTo>
                    <a:pt x="204" y="10"/>
                    <a:pt x="194" y="14"/>
                    <a:pt x="182" y="20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42" y="39"/>
                    <a:pt x="106" y="59"/>
                    <a:pt x="72" y="80"/>
                  </a:cubicBezTo>
                  <a:cubicBezTo>
                    <a:pt x="68" y="83"/>
                    <a:pt x="64" y="85"/>
                    <a:pt x="6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-284163" y="-63500"/>
              <a:ext cx="581025" cy="738188"/>
            </a:xfrm>
            <a:custGeom>
              <a:avLst/>
              <a:gdLst>
                <a:gd name="T0" fmla="*/ 155 w 155"/>
                <a:gd name="T1" fmla="*/ 126 h 197"/>
                <a:gd name="T2" fmla="*/ 126 w 155"/>
                <a:gd name="T3" fmla="*/ 13 h 197"/>
                <a:gd name="T4" fmla="*/ 126 w 155"/>
                <a:gd name="T5" fmla="*/ 12 h 197"/>
                <a:gd name="T6" fmla="*/ 111 w 155"/>
                <a:gd name="T7" fmla="*/ 0 h 197"/>
                <a:gd name="T8" fmla="*/ 108 w 155"/>
                <a:gd name="T9" fmla="*/ 0 h 197"/>
                <a:gd name="T10" fmla="*/ 108 w 155"/>
                <a:gd name="T11" fmla="*/ 0 h 197"/>
                <a:gd name="T12" fmla="*/ 108 w 155"/>
                <a:gd name="T13" fmla="*/ 0 h 197"/>
                <a:gd name="T14" fmla="*/ 101 w 155"/>
                <a:gd name="T15" fmla="*/ 3 h 197"/>
                <a:gd name="T16" fmla="*/ 101 w 155"/>
                <a:gd name="T17" fmla="*/ 3 h 197"/>
                <a:gd name="T18" fmla="*/ 101 w 155"/>
                <a:gd name="T19" fmla="*/ 3 h 197"/>
                <a:gd name="T20" fmla="*/ 61 w 155"/>
                <a:gd name="T21" fmla="*/ 30 h 197"/>
                <a:gd name="T22" fmla="*/ 0 w 155"/>
                <a:gd name="T23" fmla="*/ 77 h 197"/>
                <a:gd name="T24" fmla="*/ 50 w 155"/>
                <a:gd name="T25" fmla="*/ 197 h 197"/>
                <a:gd name="T26" fmla="*/ 155 w 155"/>
                <a:gd name="T27" fmla="*/ 12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126"/>
                  </a:moveTo>
                  <a:cubicBezTo>
                    <a:pt x="144" y="70"/>
                    <a:pt x="131" y="28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3" y="4"/>
                    <a:pt x="118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3" y="1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85" y="12"/>
                    <a:pt x="61" y="30"/>
                  </a:cubicBezTo>
                  <a:cubicBezTo>
                    <a:pt x="47" y="40"/>
                    <a:pt x="26" y="56"/>
                    <a:pt x="0" y="77"/>
                  </a:cubicBezTo>
                  <a:cubicBezTo>
                    <a:pt x="19" y="117"/>
                    <a:pt x="36" y="157"/>
                    <a:pt x="50" y="197"/>
                  </a:cubicBezTo>
                  <a:cubicBezTo>
                    <a:pt x="82" y="172"/>
                    <a:pt x="116" y="149"/>
                    <a:pt x="15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-1600200" y="-63500"/>
              <a:ext cx="581025" cy="738188"/>
            </a:xfrm>
            <a:custGeom>
              <a:avLst/>
              <a:gdLst>
                <a:gd name="T0" fmla="*/ 155 w 155"/>
                <a:gd name="T1" fmla="*/ 77 h 197"/>
                <a:gd name="T2" fmla="*/ 94 w 155"/>
                <a:gd name="T3" fmla="*/ 30 h 197"/>
                <a:gd name="T4" fmla="*/ 54 w 155"/>
                <a:gd name="T5" fmla="*/ 3 h 197"/>
                <a:gd name="T6" fmla="*/ 54 w 155"/>
                <a:gd name="T7" fmla="*/ 3 h 197"/>
                <a:gd name="T8" fmla="*/ 54 w 155"/>
                <a:gd name="T9" fmla="*/ 3 h 197"/>
                <a:gd name="T10" fmla="*/ 47 w 155"/>
                <a:gd name="T11" fmla="*/ 0 h 197"/>
                <a:gd name="T12" fmla="*/ 47 w 155"/>
                <a:gd name="T13" fmla="*/ 0 h 197"/>
                <a:gd name="T14" fmla="*/ 47 w 155"/>
                <a:gd name="T15" fmla="*/ 0 h 197"/>
                <a:gd name="T16" fmla="*/ 44 w 155"/>
                <a:gd name="T17" fmla="*/ 0 h 197"/>
                <a:gd name="T18" fmla="*/ 29 w 155"/>
                <a:gd name="T19" fmla="*/ 12 h 197"/>
                <a:gd name="T20" fmla="*/ 29 w 155"/>
                <a:gd name="T21" fmla="*/ 13 h 197"/>
                <a:gd name="T22" fmla="*/ 0 w 155"/>
                <a:gd name="T23" fmla="*/ 126 h 197"/>
                <a:gd name="T24" fmla="*/ 105 w 155"/>
                <a:gd name="T25" fmla="*/ 197 h 197"/>
                <a:gd name="T26" fmla="*/ 155 w 155"/>
                <a:gd name="T27" fmla="*/ 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97">
                  <a:moveTo>
                    <a:pt x="155" y="77"/>
                  </a:moveTo>
                  <a:cubicBezTo>
                    <a:pt x="135" y="60"/>
                    <a:pt x="114" y="44"/>
                    <a:pt x="94" y="30"/>
                  </a:cubicBezTo>
                  <a:cubicBezTo>
                    <a:pt x="70" y="12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37" y="0"/>
                    <a:pt x="32" y="4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4" y="28"/>
                    <a:pt x="11" y="70"/>
                    <a:pt x="0" y="126"/>
                  </a:cubicBezTo>
                  <a:cubicBezTo>
                    <a:pt x="39" y="149"/>
                    <a:pt x="73" y="172"/>
                    <a:pt x="105" y="197"/>
                  </a:cubicBezTo>
                  <a:cubicBezTo>
                    <a:pt x="119" y="158"/>
                    <a:pt x="136" y="118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-2973388" y="914400"/>
              <a:ext cx="633413" cy="657225"/>
            </a:xfrm>
            <a:custGeom>
              <a:avLst/>
              <a:gdLst>
                <a:gd name="T0" fmla="*/ 169 w 169"/>
                <a:gd name="T1" fmla="*/ 133 h 175"/>
                <a:gd name="T2" fmla="*/ 158 w 169"/>
                <a:gd name="T3" fmla="*/ 5 h 175"/>
                <a:gd name="T4" fmla="*/ 70 w 169"/>
                <a:gd name="T5" fmla="*/ 0 h 175"/>
                <a:gd name="T6" fmla="*/ 59 w 169"/>
                <a:gd name="T7" fmla="*/ 0 h 175"/>
                <a:gd name="T8" fmla="*/ 26 w 169"/>
                <a:gd name="T9" fmla="*/ 0 h 175"/>
                <a:gd name="T10" fmla="*/ 5 w 169"/>
                <a:gd name="T11" fmla="*/ 13 h 175"/>
                <a:gd name="T12" fmla="*/ 0 w 169"/>
                <a:gd name="T13" fmla="*/ 28 h 175"/>
                <a:gd name="T14" fmla="*/ 74 w 169"/>
                <a:gd name="T15" fmla="*/ 175 h 175"/>
                <a:gd name="T16" fmla="*/ 169 w 169"/>
                <a:gd name="T1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133"/>
                  </a:moveTo>
                  <a:cubicBezTo>
                    <a:pt x="163" y="93"/>
                    <a:pt x="159" y="50"/>
                    <a:pt x="158" y="5"/>
                  </a:cubicBezTo>
                  <a:cubicBezTo>
                    <a:pt x="119" y="1"/>
                    <a:pt x="89" y="0"/>
                    <a:pt x="70" y="0"/>
                  </a:cubicBezTo>
                  <a:cubicBezTo>
                    <a:pt x="66" y="0"/>
                    <a:pt x="63" y="0"/>
                    <a:pt x="59" y="0"/>
                  </a:cubicBezTo>
                  <a:cubicBezTo>
                    <a:pt x="38" y="0"/>
                    <a:pt x="26" y="0"/>
                    <a:pt x="26" y="0"/>
                  </a:cubicBezTo>
                  <a:cubicBezTo>
                    <a:pt x="17" y="1"/>
                    <a:pt x="10" y="5"/>
                    <a:pt x="5" y="13"/>
                  </a:cubicBezTo>
                  <a:cubicBezTo>
                    <a:pt x="2" y="17"/>
                    <a:pt x="0" y="23"/>
                    <a:pt x="0" y="28"/>
                  </a:cubicBezTo>
                  <a:cubicBezTo>
                    <a:pt x="2" y="43"/>
                    <a:pt x="11" y="95"/>
                    <a:pt x="74" y="175"/>
                  </a:cubicBezTo>
                  <a:cubicBezTo>
                    <a:pt x="106" y="159"/>
                    <a:pt x="138" y="145"/>
                    <a:pt x="1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6" name="Freeform 29"/>
            <p:cNvSpPr>
              <a:spLocks/>
            </p:cNvSpPr>
            <p:nvPr userDrawn="1"/>
          </p:nvSpPr>
          <p:spPr bwMode="auto">
            <a:xfrm>
              <a:off x="1035050" y="914400"/>
              <a:ext cx="635000" cy="657225"/>
            </a:xfrm>
            <a:custGeom>
              <a:avLst/>
              <a:gdLst>
                <a:gd name="T0" fmla="*/ 169 w 169"/>
                <a:gd name="T1" fmla="*/ 28 h 175"/>
                <a:gd name="T2" fmla="*/ 164 w 169"/>
                <a:gd name="T3" fmla="*/ 13 h 175"/>
                <a:gd name="T4" fmla="*/ 143 w 169"/>
                <a:gd name="T5" fmla="*/ 0 h 175"/>
                <a:gd name="T6" fmla="*/ 110 w 169"/>
                <a:gd name="T7" fmla="*/ 0 h 175"/>
                <a:gd name="T8" fmla="*/ 99 w 169"/>
                <a:gd name="T9" fmla="*/ 0 h 175"/>
                <a:gd name="T10" fmla="*/ 11 w 169"/>
                <a:gd name="T11" fmla="*/ 5 h 175"/>
                <a:gd name="T12" fmla="*/ 0 w 169"/>
                <a:gd name="T13" fmla="*/ 133 h 175"/>
                <a:gd name="T14" fmla="*/ 95 w 169"/>
                <a:gd name="T15" fmla="*/ 175 h 175"/>
                <a:gd name="T16" fmla="*/ 169 w 169"/>
                <a:gd name="T17" fmla="*/ 2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75">
                  <a:moveTo>
                    <a:pt x="169" y="28"/>
                  </a:moveTo>
                  <a:cubicBezTo>
                    <a:pt x="169" y="23"/>
                    <a:pt x="166" y="16"/>
                    <a:pt x="164" y="13"/>
                  </a:cubicBezTo>
                  <a:cubicBezTo>
                    <a:pt x="159" y="5"/>
                    <a:pt x="152" y="1"/>
                    <a:pt x="143" y="0"/>
                  </a:cubicBezTo>
                  <a:cubicBezTo>
                    <a:pt x="143" y="0"/>
                    <a:pt x="131" y="0"/>
                    <a:pt x="110" y="0"/>
                  </a:cubicBezTo>
                  <a:cubicBezTo>
                    <a:pt x="106" y="0"/>
                    <a:pt x="103" y="0"/>
                    <a:pt x="99" y="0"/>
                  </a:cubicBezTo>
                  <a:cubicBezTo>
                    <a:pt x="80" y="0"/>
                    <a:pt x="49" y="1"/>
                    <a:pt x="11" y="5"/>
                  </a:cubicBezTo>
                  <a:cubicBezTo>
                    <a:pt x="10" y="49"/>
                    <a:pt x="6" y="92"/>
                    <a:pt x="0" y="133"/>
                  </a:cubicBezTo>
                  <a:cubicBezTo>
                    <a:pt x="31" y="145"/>
                    <a:pt x="63" y="159"/>
                    <a:pt x="95" y="175"/>
                  </a:cubicBezTo>
                  <a:cubicBezTo>
                    <a:pt x="158" y="95"/>
                    <a:pt x="167" y="43"/>
                    <a:pt x="16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7" name="Freeform 30"/>
            <p:cNvSpPr>
              <a:spLocks/>
            </p:cNvSpPr>
            <p:nvPr userDrawn="1"/>
          </p:nvSpPr>
          <p:spPr bwMode="auto">
            <a:xfrm>
              <a:off x="401638" y="1522413"/>
              <a:ext cx="1485900" cy="1046163"/>
            </a:xfrm>
            <a:custGeom>
              <a:avLst/>
              <a:gdLst>
                <a:gd name="T0" fmla="*/ 385 w 396"/>
                <a:gd name="T1" fmla="*/ 119 h 279"/>
                <a:gd name="T2" fmla="*/ 376 w 396"/>
                <a:gd name="T3" fmla="*/ 112 h 279"/>
                <a:gd name="T4" fmla="*/ 375 w 396"/>
                <a:gd name="T5" fmla="*/ 112 h 279"/>
                <a:gd name="T6" fmla="*/ 375 w 396"/>
                <a:gd name="T7" fmla="*/ 112 h 279"/>
                <a:gd name="T8" fmla="*/ 355 w 396"/>
                <a:gd name="T9" fmla="*/ 99 h 279"/>
                <a:gd name="T10" fmla="*/ 348 w 396"/>
                <a:gd name="T11" fmla="*/ 94 h 279"/>
                <a:gd name="T12" fmla="*/ 250 w 396"/>
                <a:gd name="T13" fmla="*/ 38 h 279"/>
                <a:gd name="T14" fmla="*/ 164 w 396"/>
                <a:gd name="T15" fmla="*/ 0 h 279"/>
                <a:gd name="T16" fmla="*/ 104 w 396"/>
                <a:gd name="T17" fmla="*/ 168 h 279"/>
                <a:gd name="T18" fmla="*/ 0 w 396"/>
                <a:gd name="T19" fmla="*/ 279 h 279"/>
                <a:gd name="T20" fmla="*/ 391 w 396"/>
                <a:gd name="T21" fmla="*/ 156 h 279"/>
                <a:gd name="T22" fmla="*/ 391 w 396"/>
                <a:gd name="T23" fmla="*/ 156 h 279"/>
                <a:gd name="T24" fmla="*/ 396 w 396"/>
                <a:gd name="T25" fmla="*/ 141 h 279"/>
                <a:gd name="T26" fmla="*/ 385 w 396"/>
                <a:gd name="T27" fmla="*/ 11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279">
                  <a:moveTo>
                    <a:pt x="385" y="119"/>
                  </a:moveTo>
                  <a:cubicBezTo>
                    <a:pt x="385" y="119"/>
                    <a:pt x="382" y="117"/>
                    <a:pt x="376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1" y="109"/>
                    <a:pt x="364" y="104"/>
                    <a:pt x="355" y="99"/>
                  </a:cubicBezTo>
                  <a:cubicBezTo>
                    <a:pt x="353" y="97"/>
                    <a:pt x="350" y="96"/>
                    <a:pt x="348" y="94"/>
                  </a:cubicBezTo>
                  <a:cubicBezTo>
                    <a:pt x="327" y="80"/>
                    <a:pt x="292" y="59"/>
                    <a:pt x="250" y="38"/>
                  </a:cubicBezTo>
                  <a:cubicBezTo>
                    <a:pt x="221" y="24"/>
                    <a:pt x="192" y="11"/>
                    <a:pt x="164" y="0"/>
                  </a:cubicBezTo>
                  <a:cubicBezTo>
                    <a:pt x="151" y="65"/>
                    <a:pt x="131" y="121"/>
                    <a:pt x="104" y="168"/>
                  </a:cubicBezTo>
                  <a:cubicBezTo>
                    <a:pt x="76" y="217"/>
                    <a:pt x="41" y="255"/>
                    <a:pt x="0" y="279"/>
                  </a:cubicBezTo>
                  <a:cubicBezTo>
                    <a:pt x="298" y="263"/>
                    <a:pt x="383" y="167"/>
                    <a:pt x="391" y="156"/>
                  </a:cubicBezTo>
                  <a:cubicBezTo>
                    <a:pt x="391" y="156"/>
                    <a:pt x="391" y="156"/>
                    <a:pt x="391" y="156"/>
                  </a:cubicBezTo>
                  <a:cubicBezTo>
                    <a:pt x="394" y="151"/>
                    <a:pt x="396" y="146"/>
                    <a:pt x="396" y="141"/>
                  </a:cubicBezTo>
                  <a:cubicBezTo>
                    <a:pt x="396" y="132"/>
                    <a:pt x="392" y="124"/>
                    <a:pt x="38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8" name="Freeform 31"/>
            <p:cNvSpPr>
              <a:spLocks/>
            </p:cNvSpPr>
            <p:nvPr userDrawn="1"/>
          </p:nvSpPr>
          <p:spPr bwMode="auto">
            <a:xfrm>
              <a:off x="-3190875" y="1522413"/>
              <a:ext cx="1485900" cy="1046163"/>
            </a:xfrm>
            <a:custGeom>
              <a:avLst/>
              <a:gdLst>
                <a:gd name="T0" fmla="*/ 396 w 396"/>
                <a:gd name="T1" fmla="*/ 279 h 279"/>
                <a:gd name="T2" fmla="*/ 292 w 396"/>
                <a:gd name="T3" fmla="*/ 168 h 279"/>
                <a:gd name="T4" fmla="*/ 232 w 396"/>
                <a:gd name="T5" fmla="*/ 0 h 279"/>
                <a:gd name="T6" fmla="*/ 20 w 396"/>
                <a:gd name="T7" fmla="*/ 112 h 279"/>
                <a:gd name="T8" fmla="*/ 11 w 396"/>
                <a:gd name="T9" fmla="*/ 119 h 279"/>
                <a:gd name="T10" fmla="*/ 0 w 396"/>
                <a:gd name="T11" fmla="*/ 141 h 279"/>
                <a:gd name="T12" fmla="*/ 5 w 396"/>
                <a:gd name="T13" fmla="*/ 156 h 279"/>
                <a:gd name="T14" fmla="*/ 5 w 396"/>
                <a:gd name="T15" fmla="*/ 157 h 279"/>
                <a:gd name="T16" fmla="*/ 7 w 396"/>
                <a:gd name="T17" fmla="*/ 159 h 279"/>
                <a:gd name="T18" fmla="*/ 8 w 396"/>
                <a:gd name="T19" fmla="*/ 160 h 279"/>
                <a:gd name="T20" fmla="*/ 23 w 396"/>
                <a:gd name="T21" fmla="*/ 174 h 279"/>
                <a:gd name="T22" fmla="*/ 94 w 396"/>
                <a:gd name="T23" fmla="*/ 217 h 279"/>
                <a:gd name="T24" fmla="*/ 396 w 396"/>
                <a:gd name="T2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79">
                  <a:moveTo>
                    <a:pt x="396" y="279"/>
                  </a:moveTo>
                  <a:cubicBezTo>
                    <a:pt x="356" y="255"/>
                    <a:pt x="320" y="217"/>
                    <a:pt x="292" y="168"/>
                  </a:cubicBezTo>
                  <a:cubicBezTo>
                    <a:pt x="265" y="121"/>
                    <a:pt x="245" y="65"/>
                    <a:pt x="232" y="0"/>
                  </a:cubicBezTo>
                  <a:cubicBezTo>
                    <a:pt x="132" y="38"/>
                    <a:pt x="51" y="91"/>
                    <a:pt x="20" y="112"/>
                  </a:cubicBezTo>
                  <a:cubicBezTo>
                    <a:pt x="14" y="117"/>
                    <a:pt x="11" y="119"/>
                    <a:pt x="11" y="119"/>
                  </a:cubicBezTo>
                  <a:cubicBezTo>
                    <a:pt x="4" y="124"/>
                    <a:pt x="0" y="132"/>
                    <a:pt x="0" y="141"/>
                  </a:cubicBezTo>
                  <a:cubicBezTo>
                    <a:pt x="0" y="146"/>
                    <a:pt x="2" y="151"/>
                    <a:pt x="5" y="156"/>
                  </a:cubicBezTo>
                  <a:cubicBezTo>
                    <a:pt x="5" y="156"/>
                    <a:pt x="5" y="156"/>
                    <a:pt x="5" y="157"/>
                  </a:cubicBezTo>
                  <a:cubicBezTo>
                    <a:pt x="6" y="157"/>
                    <a:pt x="6" y="158"/>
                    <a:pt x="7" y="159"/>
                  </a:cubicBezTo>
                  <a:cubicBezTo>
                    <a:pt x="7" y="159"/>
                    <a:pt x="8" y="160"/>
                    <a:pt x="8" y="160"/>
                  </a:cubicBezTo>
                  <a:cubicBezTo>
                    <a:pt x="10" y="162"/>
                    <a:pt x="15" y="167"/>
                    <a:pt x="23" y="174"/>
                  </a:cubicBezTo>
                  <a:cubicBezTo>
                    <a:pt x="35" y="184"/>
                    <a:pt x="58" y="201"/>
                    <a:pt x="94" y="217"/>
                  </a:cubicBezTo>
                  <a:cubicBezTo>
                    <a:pt x="169" y="251"/>
                    <a:pt x="273" y="273"/>
                    <a:pt x="39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79" name="Freeform 32"/>
            <p:cNvSpPr>
              <a:spLocks/>
            </p:cNvSpPr>
            <p:nvPr userDrawn="1"/>
          </p:nvSpPr>
          <p:spPr bwMode="auto">
            <a:xfrm>
              <a:off x="-523875" y="2651125"/>
              <a:ext cx="1500188" cy="239713"/>
            </a:xfrm>
            <a:custGeom>
              <a:avLst/>
              <a:gdLst>
                <a:gd name="T0" fmla="*/ 7 w 400"/>
                <a:gd name="T1" fmla="*/ 31 h 64"/>
                <a:gd name="T2" fmla="*/ 54 w 400"/>
                <a:gd name="T3" fmla="*/ 29 h 64"/>
                <a:gd name="T4" fmla="*/ 182 w 400"/>
                <a:gd name="T5" fmla="*/ 47 h 64"/>
                <a:gd name="T6" fmla="*/ 292 w 400"/>
                <a:gd name="T7" fmla="*/ 64 h 64"/>
                <a:gd name="T8" fmla="*/ 392 w 400"/>
                <a:gd name="T9" fmla="*/ 37 h 64"/>
                <a:gd name="T10" fmla="*/ 399 w 400"/>
                <a:gd name="T11" fmla="*/ 18 h 64"/>
                <a:gd name="T12" fmla="*/ 373 w 400"/>
                <a:gd name="T13" fmla="*/ 0 h 64"/>
                <a:gd name="T14" fmla="*/ 301 w 400"/>
                <a:gd name="T15" fmla="*/ 8 h 64"/>
                <a:gd name="T16" fmla="*/ 285 w 400"/>
                <a:gd name="T17" fmla="*/ 10 h 64"/>
                <a:gd name="T18" fmla="*/ 227 w 400"/>
                <a:gd name="T19" fmla="*/ 13 h 64"/>
                <a:gd name="T20" fmla="*/ 181 w 400"/>
                <a:gd name="T21" fmla="*/ 12 h 64"/>
                <a:gd name="T22" fmla="*/ 180 w 400"/>
                <a:gd name="T23" fmla="*/ 12 h 64"/>
                <a:gd name="T24" fmla="*/ 129 w 400"/>
                <a:gd name="T25" fmla="*/ 12 h 64"/>
                <a:gd name="T26" fmla="*/ 3 w 400"/>
                <a:gd name="T27" fmla="*/ 25 h 64"/>
                <a:gd name="T28" fmla="*/ 0 w 400"/>
                <a:gd name="T29" fmla="*/ 29 h 64"/>
                <a:gd name="T30" fmla="*/ 5 w 400"/>
                <a:gd name="T31" fmla="*/ 31 h 64"/>
                <a:gd name="T32" fmla="*/ 7 w 400"/>
                <a:gd name="T3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0" h="64">
                  <a:moveTo>
                    <a:pt x="7" y="31"/>
                  </a:moveTo>
                  <a:cubicBezTo>
                    <a:pt x="23" y="29"/>
                    <a:pt x="39" y="29"/>
                    <a:pt x="54" y="29"/>
                  </a:cubicBezTo>
                  <a:cubicBezTo>
                    <a:pt x="109" y="29"/>
                    <a:pt x="146" y="38"/>
                    <a:pt x="182" y="47"/>
                  </a:cubicBezTo>
                  <a:cubicBezTo>
                    <a:pt x="216" y="56"/>
                    <a:pt x="248" y="64"/>
                    <a:pt x="292" y="64"/>
                  </a:cubicBezTo>
                  <a:cubicBezTo>
                    <a:pt x="339" y="64"/>
                    <a:pt x="377" y="54"/>
                    <a:pt x="392" y="37"/>
                  </a:cubicBezTo>
                  <a:cubicBezTo>
                    <a:pt x="397" y="31"/>
                    <a:pt x="400" y="25"/>
                    <a:pt x="399" y="18"/>
                  </a:cubicBezTo>
                  <a:cubicBezTo>
                    <a:pt x="398" y="6"/>
                    <a:pt x="394" y="0"/>
                    <a:pt x="373" y="0"/>
                  </a:cubicBezTo>
                  <a:cubicBezTo>
                    <a:pt x="358" y="0"/>
                    <a:pt x="335" y="3"/>
                    <a:pt x="301" y="8"/>
                  </a:cubicBezTo>
                  <a:cubicBezTo>
                    <a:pt x="296" y="9"/>
                    <a:pt x="290" y="9"/>
                    <a:pt x="285" y="10"/>
                  </a:cubicBezTo>
                  <a:cubicBezTo>
                    <a:pt x="270" y="12"/>
                    <a:pt x="252" y="13"/>
                    <a:pt x="227" y="13"/>
                  </a:cubicBezTo>
                  <a:cubicBezTo>
                    <a:pt x="213" y="13"/>
                    <a:pt x="197" y="13"/>
                    <a:pt x="181" y="12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64" y="12"/>
                    <a:pt x="146" y="12"/>
                    <a:pt x="129" y="12"/>
                  </a:cubicBezTo>
                  <a:cubicBezTo>
                    <a:pt x="92" y="12"/>
                    <a:pt x="45" y="13"/>
                    <a:pt x="3" y="25"/>
                  </a:cubicBezTo>
                  <a:cubicBezTo>
                    <a:pt x="1" y="25"/>
                    <a:pt x="0" y="28"/>
                    <a:pt x="0" y="29"/>
                  </a:cubicBezTo>
                  <a:cubicBezTo>
                    <a:pt x="0" y="30"/>
                    <a:pt x="3" y="31"/>
                    <a:pt x="5" y="31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0" name="Freeform 33"/>
            <p:cNvSpPr>
              <a:spLocks/>
            </p:cNvSpPr>
            <p:nvPr userDrawn="1"/>
          </p:nvSpPr>
          <p:spPr bwMode="auto">
            <a:xfrm>
              <a:off x="-2279650" y="2651125"/>
              <a:ext cx="1500188" cy="239713"/>
            </a:xfrm>
            <a:custGeom>
              <a:avLst/>
              <a:gdLst>
                <a:gd name="T0" fmla="*/ 346 w 400"/>
                <a:gd name="T1" fmla="*/ 29 h 64"/>
                <a:gd name="T2" fmla="*/ 393 w 400"/>
                <a:gd name="T3" fmla="*/ 31 h 64"/>
                <a:gd name="T4" fmla="*/ 395 w 400"/>
                <a:gd name="T5" fmla="*/ 31 h 64"/>
                <a:gd name="T6" fmla="*/ 400 w 400"/>
                <a:gd name="T7" fmla="*/ 29 h 64"/>
                <a:gd name="T8" fmla="*/ 397 w 400"/>
                <a:gd name="T9" fmla="*/ 25 h 64"/>
                <a:gd name="T10" fmla="*/ 271 w 400"/>
                <a:gd name="T11" fmla="*/ 12 h 64"/>
                <a:gd name="T12" fmla="*/ 271 w 400"/>
                <a:gd name="T13" fmla="*/ 12 h 64"/>
                <a:gd name="T14" fmla="*/ 220 w 400"/>
                <a:gd name="T15" fmla="*/ 12 h 64"/>
                <a:gd name="T16" fmla="*/ 219 w 400"/>
                <a:gd name="T17" fmla="*/ 12 h 64"/>
                <a:gd name="T18" fmla="*/ 173 w 400"/>
                <a:gd name="T19" fmla="*/ 13 h 64"/>
                <a:gd name="T20" fmla="*/ 115 w 400"/>
                <a:gd name="T21" fmla="*/ 10 h 64"/>
                <a:gd name="T22" fmla="*/ 99 w 400"/>
                <a:gd name="T23" fmla="*/ 8 h 64"/>
                <a:gd name="T24" fmla="*/ 27 w 400"/>
                <a:gd name="T25" fmla="*/ 0 h 64"/>
                <a:gd name="T26" fmla="*/ 1 w 400"/>
                <a:gd name="T27" fmla="*/ 18 h 64"/>
                <a:gd name="T28" fmla="*/ 8 w 400"/>
                <a:gd name="T29" fmla="*/ 37 h 64"/>
                <a:gd name="T30" fmla="*/ 108 w 400"/>
                <a:gd name="T31" fmla="*/ 64 h 64"/>
                <a:gd name="T32" fmla="*/ 218 w 400"/>
                <a:gd name="T33" fmla="*/ 47 h 64"/>
                <a:gd name="T34" fmla="*/ 346 w 400"/>
                <a:gd name="T3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64">
                  <a:moveTo>
                    <a:pt x="346" y="29"/>
                  </a:moveTo>
                  <a:cubicBezTo>
                    <a:pt x="361" y="29"/>
                    <a:pt x="377" y="29"/>
                    <a:pt x="393" y="31"/>
                  </a:cubicBezTo>
                  <a:cubicBezTo>
                    <a:pt x="394" y="31"/>
                    <a:pt x="394" y="31"/>
                    <a:pt x="395" y="31"/>
                  </a:cubicBezTo>
                  <a:cubicBezTo>
                    <a:pt x="397" y="31"/>
                    <a:pt x="400" y="30"/>
                    <a:pt x="400" y="29"/>
                  </a:cubicBezTo>
                  <a:cubicBezTo>
                    <a:pt x="400" y="28"/>
                    <a:pt x="399" y="25"/>
                    <a:pt x="397" y="25"/>
                  </a:cubicBezTo>
                  <a:cubicBezTo>
                    <a:pt x="355" y="13"/>
                    <a:pt x="308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54" y="12"/>
                    <a:pt x="236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03" y="13"/>
                    <a:pt x="187" y="13"/>
                    <a:pt x="173" y="13"/>
                  </a:cubicBezTo>
                  <a:cubicBezTo>
                    <a:pt x="148" y="13"/>
                    <a:pt x="130" y="12"/>
                    <a:pt x="115" y="10"/>
                  </a:cubicBezTo>
                  <a:cubicBezTo>
                    <a:pt x="109" y="9"/>
                    <a:pt x="104" y="9"/>
                    <a:pt x="99" y="8"/>
                  </a:cubicBezTo>
                  <a:cubicBezTo>
                    <a:pt x="65" y="3"/>
                    <a:pt x="42" y="0"/>
                    <a:pt x="27" y="0"/>
                  </a:cubicBezTo>
                  <a:cubicBezTo>
                    <a:pt x="6" y="0"/>
                    <a:pt x="2" y="6"/>
                    <a:pt x="1" y="18"/>
                  </a:cubicBezTo>
                  <a:cubicBezTo>
                    <a:pt x="0" y="25"/>
                    <a:pt x="3" y="31"/>
                    <a:pt x="8" y="37"/>
                  </a:cubicBezTo>
                  <a:cubicBezTo>
                    <a:pt x="23" y="53"/>
                    <a:pt x="61" y="64"/>
                    <a:pt x="108" y="64"/>
                  </a:cubicBezTo>
                  <a:cubicBezTo>
                    <a:pt x="152" y="64"/>
                    <a:pt x="184" y="56"/>
                    <a:pt x="218" y="47"/>
                  </a:cubicBezTo>
                  <a:cubicBezTo>
                    <a:pt x="254" y="38"/>
                    <a:pt x="291" y="29"/>
                    <a:pt x="3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1" name="Freeform 34"/>
            <p:cNvSpPr>
              <a:spLocks/>
            </p:cNvSpPr>
            <p:nvPr userDrawn="1"/>
          </p:nvSpPr>
          <p:spPr bwMode="auto">
            <a:xfrm>
              <a:off x="3424238" y="3930650"/>
              <a:ext cx="1023938" cy="1368425"/>
            </a:xfrm>
            <a:custGeom>
              <a:avLst/>
              <a:gdLst>
                <a:gd name="T0" fmla="*/ 0 w 645"/>
                <a:gd name="T1" fmla="*/ 0 h 862"/>
                <a:gd name="T2" fmla="*/ 640 w 645"/>
                <a:gd name="T3" fmla="*/ 0 h 862"/>
                <a:gd name="T4" fmla="*/ 640 w 645"/>
                <a:gd name="T5" fmla="*/ 134 h 862"/>
                <a:gd name="T6" fmla="*/ 151 w 645"/>
                <a:gd name="T7" fmla="*/ 134 h 862"/>
                <a:gd name="T8" fmla="*/ 151 w 645"/>
                <a:gd name="T9" fmla="*/ 359 h 862"/>
                <a:gd name="T10" fmla="*/ 584 w 645"/>
                <a:gd name="T11" fmla="*/ 359 h 862"/>
                <a:gd name="T12" fmla="*/ 584 w 645"/>
                <a:gd name="T13" fmla="*/ 496 h 862"/>
                <a:gd name="T14" fmla="*/ 151 w 645"/>
                <a:gd name="T15" fmla="*/ 496 h 862"/>
                <a:gd name="T16" fmla="*/ 151 w 645"/>
                <a:gd name="T17" fmla="*/ 727 h 862"/>
                <a:gd name="T18" fmla="*/ 645 w 645"/>
                <a:gd name="T19" fmla="*/ 727 h 862"/>
                <a:gd name="T20" fmla="*/ 645 w 645"/>
                <a:gd name="T21" fmla="*/ 862 h 862"/>
                <a:gd name="T22" fmla="*/ 0 w 645"/>
                <a:gd name="T23" fmla="*/ 862 h 862"/>
                <a:gd name="T24" fmla="*/ 0 w 645"/>
                <a:gd name="T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862">
                  <a:moveTo>
                    <a:pt x="0" y="0"/>
                  </a:moveTo>
                  <a:lnTo>
                    <a:pt x="640" y="0"/>
                  </a:lnTo>
                  <a:lnTo>
                    <a:pt x="640" y="134"/>
                  </a:lnTo>
                  <a:lnTo>
                    <a:pt x="151" y="134"/>
                  </a:lnTo>
                  <a:lnTo>
                    <a:pt x="151" y="359"/>
                  </a:lnTo>
                  <a:lnTo>
                    <a:pt x="584" y="359"/>
                  </a:lnTo>
                  <a:lnTo>
                    <a:pt x="584" y="496"/>
                  </a:lnTo>
                  <a:lnTo>
                    <a:pt x="151" y="496"/>
                  </a:lnTo>
                  <a:lnTo>
                    <a:pt x="151" y="727"/>
                  </a:lnTo>
                  <a:lnTo>
                    <a:pt x="645" y="727"/>
                  </a:lnTo>
                  <a:lnTo>
                    <a:pt x="645" y="862"/>
                  </a:lnTo>
                  <a:lnTo>
                    <a:pt x="0" y="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2" name="Freeform 35"/>
            <p:cNvSpPr>
              <a:spLocks noEditPoints="1"/>
            </p:cNvSpPr>
            <p:nvPr userDrawn="1"/>
          </p:nvSpPr>
          <p:spPr bwMode="auto">
            <a:xfrm>
              <a:off x="4545013" y="3870325"/>
              <a:ext cx="1069975" cy="1450975"/>
            </a:xfrm>
            <a:custGeom>
              <a:avLst/>
              <a:gdLst>
                <a:gd name="T0" fmla="*/ 0 w 285"/>
                <a:gd name="T1" fmla="*/ 244 h 387"/>
                <a:gd name="T2" fmla="*/ 0 w 285"/>
                <a:gd name="T3" fmla="*/ 243 h 387"/>
                <a:gd name="T4" fmla="*/ 128 w 285"/>
                <a:gd name="T5" fmla="*/ 100 h 387"/>
                <a:gd name="T6" fmla="*/ 222 w 285"/>
                <a:gd name="T7" fmla="*/ 149 h 387"/>
                <a:gd name="T8" fmla="*/ 222 w 285"/>
                <a:gd name="T9" fmla="*/ 0 h 387"/>
                <a:gd name="T10" fmla="*/ 285 w 285"/>
                <a:gd name="T11" fmla="*/ 0 h 387"/>
                <a:gd name="T12" fmla="*/ 285 w 285"/>
                <a:gd name="T13" fmla="*/ 381 h 387"/>
                <a:gd name="T14" fmla="*/ 222 w 285"/>
                <a:gd name="T15" fmla="*/ 381 h 387"/>
                <a:gd name="T16" fmla="*/ 222 w 285"/>
                <a:gd name="T17" fmla="*/ 335 h 387"/>
                <a:gd name="T18" fmla="*/ 128 w 285"/>
                <a:gd name="T19" fmla="*/ 387 h 387"/>
                <a:gd name="T20" fmla="*/ 0 w 285"/>
                <a:gd name="T21" fmla="*/ 244 h 387"/>
                <a:gd name="T22" fmla="*/ 223 w 285"/>
                <a:gd name="T23" fmla="*/ 244 h 387"/>
                <a:gd name="T24" fmla="*/ 223 w 285"/>
                <a:gd name="T25" fmla="*/ 243 h 387"/>
                <a:gd name="T26" fmla="*/ 143 w 285"/>
                <a:gd name="T27" fmla="*/ 155 h 387"/>
                <a:gd name="T28" fmla="*/ 64 w 285"/>
                <a:gd name="T29" fmla="*/ 243 h 387"/>
                <a:gd name="T30" fmla="*/ 64 w 285"/>
                <a:gd name="T31" fmla="*/ 244 h 387"/>
                <a:gd name="T32" fmla="*/ 143 w 285"/>
                <a:gd name="T33" fmla="*/ 332 h 387"/>
                <a:gd name="T34" fmla="*/ 223 w 285"/>
                <a:gd name="T35" fmla="*/ 24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87">
                  <a:moveTo>
                    <a:pt x="0" y="244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0" y="152"/>
                    <a:pt x="62" y="100"/>
                    <a:pt x="128" y="100"/>
                  </a:cubicBezTo>
                  <a:cubicBezTo>
                    <a:pt x="173" y="100"/>
                    <a:pt x="202" y="122"/>
                    <a:pt x="222" y="149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02" y="364"/>
                    <a:pt x="173" y="387"/>
                    <a:pt x="128" y="387"/>
                  </a:cubicBezTo>
                  <a:cubicBezTo>
                    <a:pt x="63" y="387"/>
                    <a:pt x="0" y="335"/>
                    <a:pt x="0" y="244"/>
                  </a:cubicBezTo>
                  <a:close/>
                  <a:moveTo>
                    <a:pt x="223" y="244"/>
                  </a:moveTo>
                  <a:cubicBezTo>
                    <a:pt x="223" y="243"/>
                    <a:pt x="223" y="243"/>
                    <a:pt x="223" y="243"/>
                  </a:cubicBezTo>
                  <a:cubicBezTo>
                    <a:pt x="223" y="190"/>
                    <a:pt x="185" y="155"/>
                    <a:pt x="143" y="155"/>
                  </a:cubicBezTo>
                  <a:cubicBezTo>
                    <a:pt x="100" y="155"/>
                    <a:pt x="64" y="188"/>
                    <a:pt x="64" y="243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97"/>
                    <a:pt x="100" y="332"/>
                    <a:pt x="143" y="332"/>
                  </a:cubicBezTo>
                  <a:cubicBezTo>
                    <a:pt x="185" y="332"/>
                    <a:pt x="223" y="297"/>
                    <a:pt x="223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3" name="Freeform 36"/>
            <p:cNvSpPr>
              <a:spLocks/>
            </p:cNvSpPr>
            <p:nvPr userDrawn="1"/>
          </p:nvSpPr>
          <p:spPr bwMode="auto">
            <a:xfrm>
              <a:off x="5813425" y="4267200"/>
              <a:ext cx="925513" cy="1054100"/>
            </a:xfrm>
            <a:custGeom>
              <a:avLst/>
              <a:gdLst>
                <a:gd name="T0" fmla="*/ 0 w 247"/>
                <a:gd name="T1" fmla="*/ 175 h 281"/>
                <a:gd name="T2" fmla="*/ 0 w 247"/>
                <a:gd name="T3" fmla="*/ 0 h 281"/>
                <a:gd name="T4" fmla="*/ 63 w 247"/>
                <a:gd name="T5" fmla="*/ 0 h 281"/>
                <a:gd name="T6" fmla="*/ 63 w 247"/>
                <a:gd name="T7" fmla="*/ 156 h 281"/>
                <a:gd name="T8" fmla="*/ 122 w 247"/>
                <a:gd name="T9" fmla="*/ 223 h 281"/>
                <a:gd name="T10" fmla="*/ 184 w 247"/>
                <a:gd name="T11" fmla="*/ 155 h 281"/>
                <a:gd name="T12" fmla="*/ 184 w 247"/>
                <a:gd name="T13" fmla="*/ 0 h 281"/>
                <a:gd name="T14" fmla="*/ 247 w 247"/>
                <a:gd name="T15" fmla="*/ 0 h 281"/>
                <a:gd name="T16" fmla="*/ 247 w 247"/>
                <a:gd name="T17" fmla="*/ 275 h 281"/>
                <a:gd name="T18" fmla="*/ 184 w 247"/>
                <a:gd name="T19" fmla="*/ 275 h 281"/>
                <a:gd name="T20" fmla="*/ 184 w 247"/>
                <a:gd name="T21" fmla="*/ 232 h 281"/>
                <a:gd name="T22" fmla="*/ 98 w 247"/>
                <a:gd name="T23" fmla="*/ 281 h 281"/>
                <a:gd name="T24" fmla="*/ 0 w 247"/>
                <a:gd name="T25" fmla="*/ 17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81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63" y="199"/>
                    <a:pt x="84" y="223"/>
                    <a:pt x="122" y="223"/>
                  </a:cubicBezTo>
                  <a:cubicBezTo>
                    <a:pt x="158" y="223"/>
                    <a:pt x="184" y="198"/>
                    <a:pt x="184" y="15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275"/>
                    <a:pt x="247" y="275"/>
                    <a:pt x="247" y="275"/>
                  </a:cubicBezTo>
                  <a:cubicBezTo>
                    <a:pt x="184" y="275"/>
                    <a:pt x="184" y="275"/>
                    <a:pt x="184" y="275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66" y="258"/>
                    <a:pt x="140" y="281"/>
                    <a:pt x="98" y="281"/>
                  </a:cubicBezTo>
                  <a:cubicBezTo>
                    <a:pt x="36" y="281"/>
                    <a:pt x="0" y="239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4" name="Freeform 37"/>
            <p:cNvSpPr>
              <a:spLocks/>
            </p:cNvSpPr>
            <p:nvPr userDrawn="1"/>
          </p:nvSpPr>
          <p:spPr bwMode="auto">
            <a:xfrm>
              <a:off x="6889750" y="4244975"/>
              <a:ext cx="955675" cy="1076325"/>
            </a:xfrm>
            <a:custGeom>
              <a:avLst/>
              <a:gdLst>
                <a:gd name="T0" fmla="*/ 0 w 255"/>
                <a:gd name="T1" fmla="*/ 145 h 287"/>
                <a:gd name="T2" fmla="*/ 0 w 255"/>
                <a:gd name="T3" fmla="*/ 144 h 287"/>
                <a:gd name="T4" fmla="*/ 144 w 255"/>
                <a:gd name="T5" fmla="*/ 0 h 287"/>
                <a:gd name="T6" fmla="*/ 254 w 255"/>
                <a:gd name="T7" fmla="*/ 47 h 287"/>
                <a:gd name="T8" fmla="*/ 214 w 255"/>
                <a:gd name="T9" fmla="*/ 90 h 287"/>
                <a:gd name="T10" fmla="*/ 143 w 255"/>
                <a:gd name="T11" fmla="*/ 55 h 287"/>
                <a:gd name="T12" fmla="*/ 64 w 255"/>
                <a:gd name="T13" fmla="*/ 143 h 287"/>
                <a:gd name="T14" fmla="*/ 64 w 255"/>
                <a:gd name="T15" fmla="*/ 144 h 287"/>
                <a:gd name="T16" fmla="*/ 146 w 255"/>
                <a:gd name="T17" fmla="*/ 232 h 287"/>
                <a:gd name="T18" fmla="*/ 217 w 255"/>
                <a:gd name="T19" fmla="*/ 198 h 287"/>
                <a:gd name="T20" fmla="*/ 255 w 255"/>
                <a:gd name="T21" fmla="*/ 236 h 287"/>
                <a:gd name="T22" fmla="*/ 143 w 255"/>
                <a:gd name="T23" fmla="*/ 287 h 287"/>
                <a:gd name="T24" fmla="*/ 0 w 255"/>
                <a:gd name="T25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6"/>
                    <a:pt x="61" y="0"/>
                    <a:pt x="144" y="0"/>
                  </a:cubicBezTo>
                  <a:cubicBezTo>
                    <a:pt x="195" y="0"/>
                    <a:pt x="228" y="19"/>
                    <a:pt x="254" y="47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195" y="69"/>
                    <a:pt x="175" y="55"/>
                    <a:pt x="143" y="55"/>
                  </a:cubicBezTo>
                  <a:cubicBezTo>
                    <a:pt x="97" y="55"/>
                    <a:pt x="64" y="95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4" y="193"/>
                    <a:pt x="97" y="232"/>
                    <a:pt x="146" y="232"/>
                  </a:cubicBezTo>
                  <a:cubicBezTo>
                    <a:pt x="176" y="232"/>
                    <a:pt x="198" y="219"/>
                    <a:pt x="217" y="198"/>
                  </a:cubicBezTo>
                  <a:cubicBezTo>
                    <a:pt x="255" y="236"/>
                    <a:pt x="255" y="236"/>
                    <a:pt x="255" y="236"/>
                  </a:cubicBezTo>
                  <a:cubicBezTo>
                    <a:pt x="228" y="266"/>
                    <a:pt x="197" y="287"/>
                    <a:pt x="143" y="287"/>
                  </a:cubicBezTo>
                  <a:cubicBezTo>
                    <a:pt x="61" y="287"/>
                    <a:pt x="0" y="223"/>
                    <a:pt x="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5" name="Freeform 38"/>
            <p:cNvSpPr>
              <a:spLocks noEditPoints="1"/>
            </p:cNvSpPr>
            <p:nvPr userDrawn="1"/>
          </p:nvSpPr>
          <p:spPr bwMode="auto">
            <a:xfrm>
              <a:off x="7908925" y="4252913"/>
              <a:ext cx="930275" cy="1068388"/>
            </a:xfrm>
            <a:custGeom>
              <a:avLst/>
              <a:gdLst>
                <a:gd name="T0" fmla="*/ 0 w 248"/>
                <a:gd name="T1" fmla="*/ 200 h 285"/>
                <a:gd name="T2" fmla="*/ 0 w 248"/>
                <a:gd name="T3" fmla="*/ 199 h 285"/>
                <a:gd name="T4" fmla="*/ 113 w 248"/>
                <a:gd name="T5" fmla="*/ 110 h 285"/>
                <a:gd name="T6" fmla="*/ 187 w 248"/>
                <a:gd name="T7" fmla="*/ 122 h 285"/>
                <a:gd name="T8" fmla="*/ 187 w 248"/>
                <a:gd name="T9" fmla="*/ 115 h 285"/>
                <a:gd name="T10" fmla="*/ 119 w 248"/>
                <a:gd name="T11" fmla="*/ 55 h 285"/>
                <a:gd name="T12" fmla="*/ 40 w 248"/>
                <a:gd name="T13" fmla="*/ 72 h 285"/>
                <a:gd name="T14" fmla="*/ 24 w 248"/>
                <a:gd name="T15" fmla="*/ 23 h 285"/>
                <a:gd name="T16" fmla="*/ 127 w 248"/>
                <a:gd name="T17" fmla="*/ 0 h 285"/>
                <a:gd name="T18" fmla="*/ 219 w 248"/>
                <a:gd name="T19" fmla="*/ 31 h 285"/>
                <a:gd name="T20" fmla="*/ 248 w 248"/>
                <a:gd name="T21" fmla="*/ 116 h 285"/>
                <a:gd name="T22" fmla="*/ 248 w 248"/>
                <a:gd name="T23" fmla="*/ 279 h 285"/>
                <a:gd name="T24" fmla="*/ 187 w 248"/>
                <a:gd name="T25" fmla="*/ 279 h 285"/>
                <a:gd name="T26" fmla="*/ 187 w 248"/>
                <a:gd name="T27" fmla="*/ 245 h 285"/>
                <a:gd name="T28" fmla="*/ 97 w 248"/>
                <a:gd name="T29" fmla="*/ 285 h 285"/>
                <a:gd name="T30" fmla="*/ 0 w 248"/>
                <a:gd name="T31" fmla="*/ 200 h 285"/>
                <a:gd name="T32" fmla="*/ 188 w 248"/>
                <a:gd name="T33" fmla="*/ 180 h 285"/>
                <a:gd name="T34" fmla="*/ 188 w 248"/>
                <a:gd name="T35" fmla="*/ 161 h 285"/>
                <a:gd name="T36" fmla="*/ 126 w 248"/>
                <a:gd name="T37" fmla="*/ 150 h 285"/>
                <a:gd name="T38" fmla="*/ 61 w 248"/>
                <a:gd name="T39" fmla="*/ 196 h 285"/>
                <a:gd name="T40" fmla="*/ 61 w 248"/>
                <a:gd name="T41" fmla="*/ 197 h 285"/>
                <a:gd name="T42" fmla="*/ 115 w 248"/>
                <a:gd name="T43" fmla="*/ 239 h 285"/>
                <a:gd name="T44" fmla="*/ 188 w 248"/>
                <a:gd name="T45" fmla="*/ 1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85">
                  <a:moveTo>
                    <a:pt x="0" y="20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139"/>
                    <a:pt x="46" y="110"/>
                    <a:pt x="113" y="110"/>
                  </a:cubicBezTo>
                  <a:cubicBezTo>
                    <a:pt x="144" y="110"/>
                    <a:pt x="166" y="115"/>
                    <a:pt x="187" y="122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76"/>
                    <a:pt x="163" y="55"/>
                    <a:pt x="119" y="55"/>
                  </a:cubicBezTo>
                  <a:cubicBezTo>
                    <a:pt x="88" y="55"/>
                    <a:pt x="65" y="62"/>
                    <a:pt x="40" y="7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4" y="9"/>
                    <a:pt x="84" y="0"/>
                    <a:pt x="127" y="0"/>
                  </a:cubicBezTo>
                  <a:cubicBezTo>
                    <a:pt x="169" y="0"/>
                    <a:pt x="199" y="11"/>
                    <a:pt x="219" y="31"/>
                  </a:cubicBezTo>
                  <a:cubicBezTo>
                    <a:pt x="239" y="51"/>
                    <a:pt x="248" y="80"/>
                    <a:pt x="248" y="116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187" y="279"/>
                    <a:pt x="187" y="279"/>
                    <a:pt x="187" y="279"/>
                  </a:cubicBezTo>
                  <a:cubicBezTo>
                    <a:pt x="187" y="245"/>
                    <a:pt x="187" y="245"/>
                    <a:pt x="187" y="245"/>
                  </a:cubicBezTo>
                  <a:cubicBezTo>
                    <a:pt x="168" y="267"/>
                    <a:pt x="139" y="285"/>
                    <a:pt x="97" y="285"/>
                  </a:cubicBezTo>
                  <a:cubicBezTo>
                    <a:pt x="46" y="285"/>
                    <a:pt x="0" y="255"/>
                    <a:pt x="0" y="200"/>
                  </a:cubicBezTo>
                  <a:close/>
                  <a:moveTo>
                    <a:pt x="188" y="180"/>
                  </a:moveTo>
                  <a:cubicBezTo>
                    <a:pt x="188" y="161"/>
                    <a:pt x="188" y="161"/>
                    <a:pt x="188" y="161"/>
                  </a:cubicBezTo>
                  <a:cubicBezTo>
                    <a:pt x="172" y="155"/>
                    <a:pt x="151" y="150"/>
                    <a:pt x="126" y="150"/>
                  </a:cubicBezTo>
                  <a:cubicBezTo>
                    <a:pt x="85" y="150"/>
                    <a:pt x="61" y="167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1" y="224"/>
                    <a:pt x="85" y="239"/>
                    <a:pt x="115" y="239"/>
                  </a:cubicBezTo>
                  <a:cubicBezTo>
                    <a:pt x="157" y="239"/>
                    <a:pt x="188" y="215"/>
                    <a:pt x="18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6" name="Freeform 39"/>
            <p:cNvSpPr>
              <a:spLocks/>
            </p:cNvSpPr>
            <p:nvPr userDrawn="1"/>
          </p:nvSpPr>
          <p:spPr bwMode="auto">
            <a:xfrm>
              <a:off x="8943975" y="3983038"/>
              <a:ext cx="646113" cy="1335088"/>
            </a:xfrm>
            <a:custGeom>
              <a:avLst/>
              <a:gdLst>
                <a:gd name="T0" fmla="*/ 35 w 172"/>
                <a:gd name="T1" fmla="*/ 275 h 356"/>
                <a:gd name="T2" fmla="*/ 35 w 172"/>
                <a:gd name="T3" fmla="*/ 130 h 356"/>
                <a:gd name="T4" fmla="*/ 0 w 172"/>
                <a:gd name="T5" fmla="*/ 130 h 356"/>
                <a:gd name="T6" fmla="*/ 0 w 172"/>
                <a:gd name="T7" fmla="*/ 76 h 356"/>
                <a:gd name="T8" fmla="*/ 35 w 172"/>
                <a:gd name="T9" fmla="*/ 76 h 356"/>
                <a:gd name="T10" fmla="*/ 35 w 172"/>
                <a:gd name="T11" fmla="*/ 0 h 356"/>
                <a:gd name="T12" fmla="*/ 98 w 172"/>
                <a:gd name="T13" fmla="*/ 0 h 356"/>
                <a:gd name="T14" fmla="*/ 98 w 172"/>
                <a:gd name="T15" fmla="*/ 76 h 356"/>
                <a:gd name="T16" fmla="*/ 172 w 172"/>
                <a:gd name="T17" fmla="*/ 76 h 356"/>
                <a:gd name="T18" fmla="*/ 172 w 172"/>
                <a:gd name="T19" fmla="*/ 130 h 356"/>
                <a:gd name="T20" fmla="*/ 98 w 172"/>
                <a:gd name="T21" fmla="*/ 130 h 356"/>
                <a:gd name="T22" fmla="*/ 98 w 172"/>
                <a:gd name="T23" fmla="*/ 265 h 356"/>
                <a:gd name="T24" fmla="*/ 132 w 172"/>
                <a:gd name="T25" fmla="*/ 299 h 356"/>
                <a:gd name="T26" fmla="*/ 171 w 172"/>
                <a:gd name="T27" fmla="*/ 290 h 356"/>
                <a:gd name="T28" fmla="*/ 171 w 172"/>
                <a:gd name="T29" fmla="*/ 342 h 356"/>
                <a:gd name="T30" fmla="*/ 114 w 172"/>
                <a:gd name="T31" fmla="*/ 356 h 356"/>
                <a:gd name="T32" fmla="*/ 35 w 172"/>
                <a:gd name="T33" fmla="*/ 27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356">
                  <a:moveTo>
                    <a:pt x="35" y="275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98" y="290"/>
                    <a:pt x="110" y="299"/>
                    <a:pt x="132" y="299"/>
                  </a:cubicBezTo>
                  <a:cubicBezTo>
                    <a:pt x="146" y="299"/>
                    <a:pt x="158" y="296"/>
                    <a:pt x="171" y="290"/>
                  </a:cubicBezTo>
                  <a:cubicBezTo>
                    <a:pt x="171" y="342"/>
                    <a:pt x="171" y="342"/>
                    <a:pt x="171" y="342"/>
                  </a:cubicBezTo>
                  <a:cubicBezTo>
                    <a:pt x="155" y="351"/>
                    <a:pt x="138" y="356"/>
                    <a:pt x="114" y="356"/>
                  </a:cubicBezTo>
                  <a:cubicBezTo>
                    <a:pt x="68" y="356"/>
                    <a:pt x="35" y="335"/>
                    <a:pt x="35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7" name="Freeform 40"/>
            <p:cNvSpPr>
              <a:spLocks noEditPoints="1"/>
            </p:cNvSpPr>
            <p:nvPr userDrawn="1"/>
          </p:nvSpPr>
          <p:spPr bwMode="auto">
            <a:xfrm>
              <a:off x="9747250" y="3884613"/>
              <a:ext cx="255588" cy="1414463"/>
            </a:xfrm>
            <a:custGeom>
              <a:avLst/>
              <a:gdLst>
                <a:gd name="T0" fmla="*/ 0 w 161"/>
                <a:gd name="T1" fmla="*/ 0 h 891"/>
                <a:gd name="T2" fmla="*/ 161 w 161"/>
                <a:gd name="T3" fmla="*/ 0 h 891"/>
                <a:gd name="T4" fmla="*/ 161 w 161"/>
                <a:gd name="T5" fmla="*/ 142 h 891"/>
                <a:gd name="T6" fmla="*/ 0 w 161"/>
                <a:gd name="T7" fmla="*/ 142 h 891"/>
                <a:gd name="T8" fmla="*/ 0 w 161"/>
                <a:gd name="T9" fmla="*/ 0 h 891"/>
                <a:gd name="T10" fmla="*/ 5 w 161"/>
                <a:gd name="T11" fmla="*/ 241 h 891"/>
                <a:gd name="T12" fmla="*/ 154 w 161"/>
                <a:gd name="T13" fmla="*/ 241 h 891"/>
                <a:gd name="T14" fmla="*/ 154 w 161"/>
                <a:gd name="T15" fmla="*/ 891 h 891"/>
                <a:gd name="T16" fmla="*/ 5 w 161"/>
                <a:gd name="T17" fmla="*/ 891 h 891"/>
                <a:gd name="T18" fmla="*/ 5 w 161"/>
                <a:gd name="T19" fmla="*/ 2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891">
                  <a:moveTo>
                    <a:pt x="0" y="0"/>
                  </a:moveTo>
                  <a:lnTo>
                    <a:pt x="161" y="0"/>
                  </a:lnTo>
                  <a:lnTo>
                    <a:pt x="161" y="142"/>
                  </a:lnTo>
                  <a:lnTo>
                    <a:pt x="0" y="142"/>
                  </a:lnTo>
                  <a:lnTo>
                    <a:pt x="0" y="0"/>
                  </a:lnTo>
                  <a:close/>
                  <a:moveTo>
                    <a:pt x="5" y="241"/>
                  </a:moveTo>
                  <a:lnTo>
                    <a:pt x="154" y="241"/>
                  </a:lnTo>
                  <a:lnTo>
                    <a:pt x="154" y="891"/>
                  </a:lnTo>
                  <a:lnTo>
                    <a:pt x="5" y="891"/>
                  </a:lnTo>
                  <a:lnTo>
                    <a:pt x="5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8" name="Freeform 41"/>
            <p:cNvSpPr>
              <a:spLocks noEditPoints="1"/>
            </p:cNvSpPr>
            <p:nvPr userDrawn="1"/>
          </p:nvSpPr>
          <p:spPr bwMode="auto">
            <a:xfrm>
              <a:off x="10155238" y="4244975"/>
              <a:ext cx="1103313" cy="1076325"/>
            </a:xfrm>
            <a:custGeom>
              <a:avLst/>
              <a:gdLst>
                <a:gd name="T0" fmla="*/ 0 w 294"/>
                <a:gd name="T1" fmla="*/ 145 h 287"/>
                <a:gd name="T2" fmla="*/ 0 w 294"/>
                <a:gd name="T3" fmla="*/ 144 h 287"/>
                <a:gd name="T4" fmla="*/ 147 w 294"/>
                <a:gd name="T5" fmla="*/ 0 h 287"/>
                <a:gd name="T6" fmla="*/ 294 w 294"/>
                <a:gd name="T7" fmla="*/ 143 h 287"/>
                <a:gd name="T8" fmla="*/ 294 w 294"/>
                <a:gd name="T9" fmla="*/ 144 h 287"/>
                <a:gd name="T10" fmla="*/ 146 w 294"/>
                <a:gd name="T11" fmla="*/ 287 h 287"/>
                <a:gd name="T12" fmla="*/ 0 w 294"/>
                <a:gd name="T13" fmla="*/ 145 h 287"/>
                <a:gd name="T14" fmla="*/ 231 w 294"/>
                <a:gd name="T15" fmla="*/ 145 h 287"/>
                <a:gd name="T16" fmla="*/ 231 w 294"/>
                <a:gd name="T17" fmla="*/ 144 h 287"/>
                <a:gd name="T18" fmla="*/ 146 w 294"/>
                <a:gd name="T19" fmla="*/ 55 h 287"/>
                <a:gd name="T20" fmla="*/ 63 w 294"/>
                <a:gd name="T21" fmla="*/ 143 h 287"/>
                <a:gd name="T22" fmla="*/ 63 w 294"/>
                <a:gd name="T23" fmla="*/ 144 h 287"/>
                <a:gd name="T24" fmla="*/ 147 w 294"/>
                <a:gd name="T25" fmla="*/ 232 h 287"/>
                <a:gd name="T26" fmla="*/ 231 w 294"/>
                <a:gd name="T27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87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63" y="0"/>
                    <a:pt x="147" y="0"/>
                  </a:cubicBezTo>
                  <a:cubicBezTo>
                    <a:pt x="232" y="0"/>
                    <a:pt x="294" y="64"/>
                    <a:pt x="294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222"/>
                    <a:pt x="231" y="287"/>
                    <a:pt x="146" y="287"/>
                  </a:cubicBezTo>
                  <a:cubicBezTo>
                    <a:pt x="62" y="287"/>
                    <a:pt x="0" y="223"/>
                    <a:pt x="0" y="145"/>
                  </a:cubicBezTo>
                  <a:close/>
                  <a:moveTo>
                    <a:pt x="231" y="145"/>
                  </a:moveTo>
                  <a:cubicBezTo>
                    <a:pt x="231" y="144"/>
                    <a:pt x="231" y="144"/>
                    <a:pt x="231" y="144"/>
                  </a:cubicBezTo>
                  <a:cubicBezTo>
                    <a:pt x="231" y="95"/>
                    <a:pt x="196" y="55"/>
                    <a:pt x="146" y="55"/>
                  </a:cubicBezTo>
                  <a:cubicBezTo>
                    <a:pt x="96" y="55"/>
                    <a:pt x="63" y="95"/>
                    <a:pt x="63" y="143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92"/>
                    <a:pt x="98" y="232"/>
                    <a:pt x="147" y="232"/>
                  </a:cubicBezTo>
                  <a:cubicBezTo>
                    <a:pt x="198" y="232"/>
                    <a:pt x="231" y="192"/>
                    <a:pt x="2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89" name="Freeform 42"/>
            <p:cNvSpPr>
              <a:spLocks/>
            </p:cNvSpPr>
            <p:nvPr userDrawn="1"/>
          </p:nvSpPr>
          <p:spPr bwMode="auto">
            <a:xfrm>
              <a:off x="11407775" y="4244975"/>
              <a:ext cx="930275" cy="1054100"/>
            </a:xfrm>
            <a:custGeom>
              <a:avLst/>
              <a:gdLst>
                <a:gd name="T0" fmla="*/ 0 w 248"/>
                <a:gd name="T1" fmla="*/ 6 h 281"/>
                <a:gd name="T2" fmla="*/ 64 w 248"/>
                <a:gd name="T3" fmla="*/ 6 h 281"/>
                <a:gd name="T4" fmla="*/ 64 w 248"/>
                <a:gd name="T5" fmla="*/ 48 h 281"/>
                <a:gd name="T6" fmla="*/ 150 w 248"/>
                <a:gd name="T7" fmla="*/ 0 h 281"/>
                <a:gd name="T8" fmla="*/ 248 w 248"/>
                <a:gd name="T9" fmla="*/ 105 h 281"/>
                <a:gd name="T10" fmla="*/ 248 w 248"/>
                <a:gd name="T11" fmla="*/ 281 h 281"/>
                <a:gd name="T12" fmla="*/ 184 w 248"/>
                <a:gd name="T13" fmla="*/ 281 h 281"/>
                <a:gd name="T14" fmla="*/ 184 w 248"/>
                <a:gd name="T15" fmla="*/ 125 h 281"/>
                <a:gd name="T16" fmla="*/ 126 w 248"/>
                <a:gd name="T17" fmla="*/ 57 h 281"/>
                <a:gd name="T18" fmla="*/ 64 w 248"/>
                <a:gd name="T19" fmla="*/ 126 h 281"/>
                <a:gd name="T20" fmla="*/ 64 w 248"/>
                <a:gd name="T21" fmla="*/ 281 h 281"/>
                <a:gd name="T22" fmla="*/ 0 w 248"/>
                <a:gd name="T23" fmla="*/ 281 h 281"/>
                <a:gd name="T24" fmla="*/ 0 w 248"/>
                <a:gd name="T25" fmla="*/ 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81">
                  <a:moveTo>
                    <a:pt x="0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81" y="22"/>
                    <a:pt x="107" y="0"/>
                    <a:pt x="150" y="0"/>
                  </a:cubicBezTo>
                  <a:cubicBezTo>
                    <a:pt x="212" y="0"/>
                    <a:pt x="248" y="42"/>
                    <a:pt x="248" y="105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82"/>
                    <a:pt x="163" y="57"/>
                    <a:pt x="126" y="57"/>
                  </a:cubicBezTo>
                  <a:cubicBezTo>
                    <a:pt x="89" y="57"/>
                    <a:pt x="64" y="83"/>
                    <a:pt x="64" y="126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5C9-3689-40D6-BF31-A2E23E708225}" type="slidenum">
              <a:rPr lang="en-AU" smtClean="0"/>
              <a:t>‹#›</a:t>
            </a:fld>
            <a:r>
              <a:rPr lang="en-AU" dirty="0"/>
              <a:t>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19195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8288" y="1600201"/>
            <a:ext cx="2880320" cy="4709119"/>
          </a:xfrm>
        </p:spPr>
        <p:txBody>
          <a:bodyPr>
            <a:normAutofit/>
          </a:bodyPr>
          <a:lstStyle>
            <a:lvl1pPr>
              <a:defRPr sz="1333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7028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80535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4016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392177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074568"/>
            <a:ext cx="12192000" cy="892221"/>
          </a:xfrm>
          <a:prstGeom prst="rect">
            <a:avLst/>
          </a:prstGeom>
          <a:solidFill>
            <a:srgbClr val="42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2276872"/>
          </a:xfrm>
          <a:prstGeom prst="rect">
            <a:avLst/>
          </a:prstGeom>
          <a:solidFill>
            <a:srgbClr val="00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pic>
        <p:nvPicPr>
          <p:cNvPr id="4098" name="Picture 2" descr="C:\Users\johnAq\Desktop\images\DoE_Corporate_PPT_2015_Page_05_Image_0001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76872"/>
            <a:ext cx="12192000" cy="379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412776"/>
            <a:ext cx="9697077" cy="864096"/>
          </a:xfrm>
        </p:spPr>
        <p:txBody>
          <a:bodyPr lIns="0" anchor="t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1" name="Straight Connector 10"/>
          <p:cNvCxnSpPr>
            <a:endCxn id="14" idx="2"/>
          </p:cNvCxnSpPr>
          <p:nvPr userDrawn="1"/>
        </p:nvCxnSpPr>
        <p:spPr>
          <a:xfrm>
            <a:off x="527381" y="1316765"/>
            <a:ext cx="98890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10416480" y="740701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730719" y="113843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82053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779390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60176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Title 20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cxnSp>
        <p:nvCxnSpPr>
          <p:cNvPr id="50" name="Straight Connector 49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Date Placeholder 206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7" name="Footer Placeholder 20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068" name="Slide Number Placeholder 20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52082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381" y="1571096"/>
            <a:ext cx="5467019" cy="45462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75398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74639"/>
            <a:ext cx="1105501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3" y="1535113"/>
            <a:ext cx="5469136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383" y="2174875"/>
            <a:ext cx="5469136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1535113"/>
            <a:ext cx="5486401" cy="639763"/>
          </a:xfrm>
        </p:spPr>
        <p:txBody>
          <a:bodyPr lIns="0" anchor="b">
            <a:normAutofit/>
          </a:bodyPr>
          <a:lstStyle>
            <a:lvl1pPr marL="0" indent="0">
              <a:buNone/>
              <a:defRPr sz="2667" b="0"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174875"/>
            <a:ext cx="548640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5154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75"/>
            <a:ext cx="12192000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596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2" y="2084851"/>
            <a:ext cx="7104789" cy="1632181"/>
          </a:xfrm>
        </p:spPr>
        <p:txBody>
          <a:bodyPr lIns="0" anchor="b"/>
          <a:lstStyle>
            <a:lvl1pPr>
              <a:defRPr sz="3733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2" y="3982211"/>
            <a:ext cx="7104789" cy="1174981"/>
          </a:xfrm>
          <a:solidFill>
            <a:srgbClr val="FFFFFF"/>
          </a:solidFill>
        </p:spPr>
        <p:txBody>
          <a:bodyPr lIns="9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667">
                <a:solidFill>
                  <a:schemeClr val="accent1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527382" y="6332835"/>
            <a:ext cx="364840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91" name="Straight Connector 90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endCxn id="93" idx="2"/>
          </p:cNvCxnSpPr>
          <p:nvPr userDrawn="1"/>
        </p:nvCxnSpPr>
        <p:spPr>
          <a:xfrm>
            <a:off x="527382" y="3750836"/>
            <a:ext cx="76808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 userDrawn="1"/>
        </p:nvSpPr>
        <p:spPr>
          <a:xfrm>
            <a:off x="8208235" y="3174772"/>
            <a:ext cx="1152128" cy="11521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grpSp>
        <p:nvGrpSpPr>
          <p:cNvPr id="95" name="Group 94"/>
          <p:cNvGrpSpPr/>
          <p:nvPr userDrawn="1"/>
        </p:nvGrpSpPr>
        <p:grpSpPr>
          <a:xfrm>
            <a:off x="8522473" y="3582056"/>
            <a:ext cx="523651" cy="337560"/>
            <a:chOff x="5503863" y="2646363"/>
            <a:chExt cx="576262" cy="371476"/>
          </a:xfrm>
          <a:solidFill>
            <a:schemeClr val="bg1"/>
          </a:solidFill>
        </p:grpSpPr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62600" y="2646363"/>
              <a:ext cx="457200" cy="323850"/>
            </a:xfrm>
            <a:custGeom>
              <a:avLst/>
              <a:gdLst>
                <a:gd name="T0" fmla="*/ 3 w 122"/>
                <a:gd name="T1" fmla="*/ 84 h 86"/>
                <a:gd name="T2" fmla="*/ 119 w 122"/>
                <a:gd name="T3" fmla="*/ 84 h 86"/>
                <a:gd name="T4" fmla="*/ 119 w 122"/>
                <a:gd name="T5" fmla="*/ 10 h 86"/>
                <a:gd name="T6" fmla="*/ 113 w 122"/>
                <a:gd name="T7" fmla="*/ 3 h 86"/>
                <a:gd name="T8" fmla="*/ 9 w 122"/>
                <a:gd name="T9" fmla="*/ 3 h 86"/>
                <a:gd name="T10" fmla="*/ 3 w 122"/>
                <a:gd name="T11" fmla="*/ 10 h 86"/>
                <a:gd name="T12" fmla="*/ 3 w 122"/>
                <a:gd name="T13" fmla="*/ 84 h 86"/>
                <a:gd name="T14" fmla="*/ 120 w 122"/>
                <a:gd name="T15" fmla="*/ 86 h 86"/>
                <a:gd name="T16" fmla="*/ 1 w 122"/>
                <a:gd name="T17" fmla="*/ 86 h 86"/>
                <a:gd name="T18" fmla="*/ 0 w 122"/>
                <a:gd name="T19" fmla="*/ 85 h 86"/>
                <a:gd name="T20" fmla="*/ 0 w 122"/>
                <a:gd name="T21" fmla="*/ 10 h 86"/>
                <a:gd name="T22" fmla="*/ 9 w 122"/>
                <a:gd name="T23" fmla="*/ 0 h 86"/>
                <a:gd name="T24" fmla="*/ 113 w 122"/>
                <a:gd name="T25" fmla="*/ 0 h 86"/>
                <a:gd name="T26" fmla="*/ 122 w 122"/>
                <a:gd name="T27" fmla="*/ 10 h 86"/>
                <a:gd name="T28" fmla="*/ 122 w 122"/>
                <a:gd name="T29" fmla="*/ 85 h 86"/>
                <a:gd name="T30" fmla="*/ 120 w 122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86">
                  <a:moveTo>
                    <a:pt x="3" y="84"/>
                  </a:moveTo>
                  <a:cubicBezTo>
                    <a:pt x="119" y="84"/>
                    <a:pt x="119" y="84"/>
                    <a:pt x="119" y="8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6"/>
                    <a:pt x="116" y="3"/>
                    <a:pt x="1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6"/>
                    <a:pt x="3" y="10"/>
                  </a:cubicBezTo>
                  <a:lnTo>
                    <a:pt x="3" y="84"/>
                  </a:lnTo>
                  <a:close/>
                  <a:moveTo>
                    <a:pt x="12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0" y="86"/>
                    <a:pt x="0" y="8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8" y="0"/>
                    <a:pt x="122" y="5"/>
                    <a:pt x="122" y="10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1" y="86"/>
                    <a:pt x="1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7" name="Freeform 6"/>
            <p:cNvSpPr>
              <a:spLocks noEditPoints="1"/>
            </p:cNvSpPr>
            <p:nvPr/>
          </p:nvSpPr>
          <p:spPr bwMode="auto">
            <a:xfrm>
              <a:off x="5503863" y="2962276"/>
              <a:ext cx="576262" cy="55563"/>
            </a:xfrm>
            <a:custGeom>
              <a:avLst/>
              <a:gdLst>
                <a:gd name="T0" fmla="*/ 4 w 154"/>
                <a:gd name="T1" fmla="*/ 2 h 15"/>
                <a:gd name="T2" fmla="*/ 3 w 154"/>
                <a:gd name="T3" fmla="*/ 3 h 15"/>
                <a:gd name="T4" fmla="*/ 3 w 154"/>
                <a:gd name="T5" fmla="*/ 5 h 15"/>
                <a:gd name="T6" fmla="*/ 12 w 154"/>
                <a:gd name="T7" fmla="*/ 12 h 15"/>
                <a:gd name="T8" fmla="*/ 142 w 154"/>
                <a:gd name="T9" fmla="*/ 12 h 15"/>
                <a:gd name="T10" fmla="*/ 151 w 154"/>
                <a:gd name="T11" fmla="*/ 5 h 15"/>
                <a:gd name="T12" fmla="*/ 151 w 154"/>
                <a:gd name="T13" fmla="*/ 3 h 15"/>
                <a:gd name="T14" fmla="*/ 149 w 154"/>
                <a:gd name="T15" fmla="*/ 2 h 15"/>
                <a:gd name="T16" fmla="*/ 4 w 154"/>
                <a:gd name="T17" fmla="*/ 2 h 15"/>
                <a:gd name="T18" fmla="*/ 142 w 154"/>
                <a:gd name="T19" fmla="*/ 15 h 15"/>
                <a:gd name="T20" fmla="*/ 12 w 154"/>
                <a:gd name="T21" fmla="*/ 15 h 15"/>
                <a:gd name="T22" fmla="*/ 0 w 154"/>
                <a:gd name="T23" fmla="*/ 6 h 15"/>
                <a:gd name="T24" fmla="*/ 1 w 154"/>
                <a:gd name="T25" fmla="*/ 2 h 15"/>
                <a:gd name="T26" fmla="*/ 4 w 154"/>
                <a:gd name="T27" fmla="*/ 0 h 15"/>
                <a:gd name="T28" fmla="*/ 149 w 154"/>
                <a:gd name="T29" fmla="*/ 0 h 15"/>
                <a:gd name="T30" fmla="*/ 153 w 154"/>
                <a:gd name="T31" fmla="*/ 2 h 15"/>
                <a:gd name="T32" fmla="*/ 153 w 154"/>
                <a:gd name="T33" fmla="*/ 6 h 15"/>
                <a:gd name="T34" fmla="*/ 142 w 154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10"/>
                    <a:pt x="8" y="12"/>
                    <a:pt x="1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6" y="12"/>
                    <a:pt x="149" y="10"/>
                    <a:pt x="151" y="5"/>
                  </a:cubicBezTo>
                  <a:cubicBezTo>
                    <a:pt x="151" y="4"/>
                    <a:pt x="151" y="4"/>
                    <a:pt x="151" y="3"/>
                  </a:cubicBezTo>
                  <a:cubicBezTo>
                    <a:pt x="150" y="3"/>
                    <a:pt x="150" y="2"/>
                    <a:pt x="149" y="2"/>
                  </a:cubicBezTo>
                  <a:lnTo>
                    <a:pt x="4" y="2"/>
                  </a:lnTo>
                  <a:close/>
                  <a:moveTo>
                    <a:pt x="14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7" y="15"/>
                    <a:pt x="2" y="11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2" y="0"/>
                    <a:pt x="153" y="2"/>
                  </a:cubicBezTo>
                  <a:cubicBezTo>
                    <a:pt x="154" y="3"/>
                    <a:pt x="154" y="5"/>
                    <a:pt x="153" y="6"/>
                  </a:cubicBezTo>
                  <a:cubicBezTo>
                    <a:pt x="152" y="11"/>
                    <a:pt x="147" y="15"/>
                    <a:pt x="14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597525" y="2687638"/>
              <a:ext cx="385762" cy="244475"/>
            </a:xfrm>
            <a:custGeom>
              <a:avLst/>
              <a:gdLst>
                <a:gd name="T0" fmla="*/ 3 w 103"/>
                <a:gd name="T1" fmla="*/ 62 h 65"/>
                <a:gd name="T2" fmla="*/ 101 w 103"/>
                <a:gd name="T3" fmla="*/ 62 h 65"/>
                <a:gd name="T4" fmla="*/ 101 w 103"/>
                <a:gd name="T5" fmla="*/ 6 h 65"/>
                <a:gd name="T6" fmla="*/ 97 w 103"/>
                <a:gd name="T7" fmla="*/ 3 h 65"/>
                <a:gd name="T8" fmla="*/ 6 w 103"/>
                <a:gd name="T9" fmla="*/ 3 h 65"/>
                <a:gd name="T10" fmla="*/ 3 w 103"/>
                <a:gd name="T11" fmla="*/ 6 h 65"/>
                <a:gd name="T12" fmla="*/ 3 w 103"/>
                <a:gd name="T13" fmla="*/ 62 h 65"/>
                <a:gd name="T14" fmla="*/ 102 w 103"/>
                <a:gd name="T15" fmla="*/ 65 h 65"/>
                <a:gd name="T16" fmla="*/ 2 w 103"/>
                <a:gd name="T17" fmla="*/ 65 h 65"/>
                <a:gd name="T18" fmla="*/ 0 w 103"/>
                <a:gd name="T19" fmla="*/ 64 h 65"/>
                <a:gd name="T20" fmla="*/ 0 w 103"/>
                <a:gd name="T21" fmla="*/ 6 h 65"/>
                <a:gd name="T22" fmla="*/ 6 w 103"/>
                <a:gd name="T23" fmla="*/ 0 h 65"/>
                <a:gd name="T24" fmla="*/ 97 w 103"/>
                <a:gd name="T25" fmla="*/ 0 h 65"/>
                <a:gd name="T26" fmla="*/ 103 w 103"/>
                <a:gd name="T27" fmla="*/ 6 h 65"/>
                <a:gd name="T28" fmla="*/ 103 w 103"/>
                <a:gd name="T29" fmla="*/ 64 h 65"/>
                <a:gd name="T30" fmla="*/ 102 w 103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65">
                  <a:moveTo>
                    <a:pt x="3" y="62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99" y="3"/>
                    <a:pt x="9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3" y="6"/>
                  </a:cubicBezTo>
                  <a:lnTo>
                    <a:pt x="3" y="62"/>
                  </a:lnTo>
                  <a:close/>
                  <a:moveTo>
                    <a:pt x="102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1" y="65"/>
                    <a:pt x="0" y="64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5"/>
                    <a:pt x="102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5738813" y="2763838"/>
              <a:ext cx="101600" cy="96838"/>
            </a:xfrm>
            <a:custGeom>
              <a:avLst/>
              <a:gdLst>
                <a:gd name="T0" fmla="*/ 13 w 27"/>
                <a:gd name="T1" fmla="*/ 15 h 26"/>
                <a:gd name="T2" fmla="*/ 14 w 27"/>
                <a:gd name="T3" fmla="*/ 15 h 26"/>
                <a:gd name="T4" fmla="*/ 22 w 27"/>
                <a:gd name="T5" fmla="*/ 23 h 26"/>
                <a:gd name="T6" fmla="*/ 24 w 27"/>
                <a:gd name="T7" fmla="*/ 21 h 26"/>
                <a:gd name="T8" fmla="*/ 16 w 27"/>
                <a:gd name="T9" fmla="*/ 13 h 26"/>
                <a:gd name="T10" fmla="*/ 16 w 27"/>
                <a:gd name="T11" fmla="*/ 12 h 26"/>
                <a:gd name="T12" fmla="*/ 16 w 27"/>
                <a:gd name="T13" fmla="*/ 11 h 26"/>
                <a:gd name="T14" fmla="*/ 19 w 27"/>
                <a:gd name="T15" fmla="*/ 7 h 26"/>
                <a:gd name="T16" fmla="*/ 4 w 27"/>
                <a:gd name="T17" fmla="*/ 3 h 26"/>
                <a:gd name="T18" fmla="*/ 8 w 27"/>
                <a:gd name="T19" fmla="*/ 19 h 26"/>
                <a:gd name="T20" fmla="*/ 12 w 27"/>
                <a:gd name="T21" fmla="*/ 15 h 26"/>
                <a:gd name="T22" fmla="*/ 13 w 27"/>
                <a:gd name="T23" fmla="*/ 15 h 26"/>
                <a:gd name="T24" fmla="*/ 22 w 27"/>
                <a:gd name="T25" fmla="*/ 26 h 26"/>
                <a:gd name="T26" fmla="*/ 21 w 27"/>
                <a:gd name="T27" fmla="*/ 26 h 26"/>
                <a:gd name="T28" fmla="*/ 13 w 27"/>
                <a:gd name="T29" fmla="*/ 18 h 26"/>
                <a:gd name="T30" fmla="*/ 9 w 27"/>
                <a:gd name="T31" fmla="*/ 22 h 26"/>
                <a:gd name="T32" fmla="*/ 7 w 27"/>
                <a:gd name="T33" fmla="*/ 22 h 26"/>
                <a:gd name="T34" fmla="*/ 6 w 27"/>
                <a:gd name="T35" fmla="*/ 21 h 26"/>
                <a:gd name="T36" fmla="*/ 0 w 27"/>
                <a:gd name="T37" fmla="*/ 1 h 26"/>
                <a:gd name="T38" fmla="*/ 1 w 27"/>
                <a:gd name="T39" fmla="*/ 0 h 26"/>
                <a:gd name="T40" fmla="*/ 2 w 27"/>
                <a:gd name="T41" fmla="*/ 0 h 26"/>
                <a:gd name="T42" fmla="*/ 22 w 27"/>
                <a:gd name="T43" fmla="*/ 6 h 26"/>
                <a:gd name="T44" fmla="*/ 23 w 27"/>
                <a:gd name="T45" fmla="*/ 7 h 26"/>
                <a:gd name="T46" fmla="*/ 23 w 27"/>
                <a:gd name="T47" fmla="*/ 8 h 26"/>
                <a:gd name="T48" fmla="*/ 19 w 27"/>
                <a:gd name="T49" fmla="*/ 12 h 26"/>
                <a:gd name="T50" fmla="*/ 27 w 27"/>
                <a:gd name="T51" fmla="*/ 20 h 26"/>
                <a:gd name="T52" fmla="*/ 27 w 27"/>
                <a:gd name="T53" fmla="*/ 21 h 26"/>
                <a:gd name="T54" fmla="*/ 27 w 27"/>
                <a:gd name="T55" fmla="*/ 22 h 26"/>
                <a:gd name="T56" fmla="*/ 22 w 27"/>
                <a:gd name="T57" fmla="*/ 26 h 26"/>
                <a:gd name="T58" fmla="*/ 22 w 27"/>
                <a:gd name="T5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13" y="15"/>
                  </a:moveTo>
                  <a:cubicBezTo>
                    <a:pt x="13" y="15"/>
                    <a:pt x="13" y="15"/>
                    <a:pt x="14" y="1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moveTo>
                    <a:pt x="22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37445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7488832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5213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0256" y="2875"/>
            <a:ext cx="3791744" cy="68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8400256" y="0"/>
            <a:ext cx="3791744" cy="6858000"/>
          </a:xfrm>
          <a:prstGeom prst="rect">
            <a:avLst/>
          </a:prstGeom>
          <a:solidFill>
            <a:srgbClr val="00A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00256" y="1316765"/>
            <a:ext cx="3072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7488832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8288" y="1600201"/>
            <a:ext cx="2880320" cy="4709119"/>
          </a:xfrm>
        </p:spPr>
        <p:txBody>
          <a:bodyPr>
            <a:normAutofit/>
          </a:bodyPr>
          <a:lstStyle>
            <a:lvl1pPr>
              <a:defRPr sz="1333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0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2406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/>
            </a:lvl1pPr>
            <a:lvl2pPr>
              <a:defRPr sz="1333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009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600201"/>
            <a:ext cx="11041227" cy="4709119"/>
          </a:xfrm>
        </p:spPr>
        <p:txBody>
          <a:bodyPr>
            <a:normAutofit/>
          </a:bodyPr>
          <a:lstStyle>
            <a:lvl1pPr>
              <a:defRPr sz="1467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>
              <a:defRPr sz="1333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80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1" y="1600201"/>
            <a:ext cx="11041227" cy="4709119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360363" y="6332835"/>
            <a:ext cx="2208245" cy="365125"/>
          </a:xfrm>
          <a:prstGeom prst="rect">
            <a:avLst/>
          </a:prstGeom>
        </p:spPr>
        <p:txBody>
          <a:bodyPr rIns="0" anchor="b"/>
          <a:lstStyle>
            <a:lvl1pPr algn="r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7382" y="6332835"/>
            <a:ext cx="3648407" cy="365125"/>
          </a:xfrm>
          <a:prstGeom prst="rect">
            <a:avLst/>
          </a:prstGeom>
        </p:spPr>
        <p:txBody>
          <a:bodyPr lIns="0" anchor="b"/>
          <a:lstStyle>
            <a:lvl1pPr algn="l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>
              <a:latin typeface="+mj-lt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332835"/>
            <a:ext cx="2844800" cy="365125"/>
          </a:xfrm>
          <a:prstGeom prst="rect">
            <a:avLst/>
          </a:prstGeom>
        </p:spPr>
        <p:txBody>
          <a:bodyPr anchor="b"/>
          <a:lstStyle>
            <a:lvl1pPr algn="ctr">
              <a:defRPr sz="933">
                <a:solidFill>
                  <a:schemeClr val="tx2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97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78" r:id="rId17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3200" b="0" i="0" u="none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1600"/>
        </a:spcBef>
        <a:buFont typeface="Arial" panose="020B0604020202020204" pitchFamily="34" charset="0"/>
        <a:buNone/>
        <a:defRPr sz="1467" kern="120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219170" rtl="0" eaLnBrk="1" latinLnBrk="0" hangingPunct="1">
        <a:spcBef>
          <a:spcPts val="800"/>
        </a:spcBef>
        <a:buFont typeface="Arial" panose="020B0604020202020204" pitchFamily="34" charset="0"/>
        <a:buNone/>
        <a:defRPr sz="1333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241294" indent="-241294" algn="l" defTabSz="1219170" rtl="0" eaLnBrk="1" latinLnBrk="0" hangingPunct="1">
        <a:spcBef>
          <a:spcPts val="800"/>
        </a:spcBef>
        <a:buFont typeface="Wingdings" panose="05000000000000000000" pitchFamily="2" charset="2"/>
        <a:buChar char="§"/>
        <a:defRPr sz="1333" kern="1200">
          <a:solidFill>
            <a:schemeClr val="tx2"/>
          </a:solidFill>
          <a:latin typeface="+mn-lt"/>
          <a:ea typeface="+mn-ea"/>
          <a:cs typeface="+mn-cs"/>
        </a:defRPr>
      </a:lvl3pPr>
      <a:lvl4pPr marL="476239" indent="-234945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717533" indent="-241294" algn="l" defTabSz="121917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1" y="1600201"/>
            <a:ext cx="11041227" cy="4709119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360363" y="6332835"/>
            <a:ext cx="2208245" cy="365125"/>
          </a:xfrm>
          <a:prstGeom prst="rect">
            <a:avLst/>
          </a:prstGeom>
        </p:spPr>
        <p:txBody>
          <a:bodyPr rIns="0" anchor="b"/>
          <a:lstStyle>
            <a:lvl1pPr algn="r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7382" y="6332835"/>
            <a:ext cx="3648407" cy="365125"/>
          </a:xfrm>
          <a:prstGeom prst="rect">
            <a:avLst/>
          </a:prstGeom>
        </p:spPr>
        <p:txBody>
          <a:bodyPr lIns="0" anchor="b"/>
          <a:lstStyle>
            <a:lvl1pPr algn="l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>
              <a:latin typeface="+mj-lt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332835"/>
            <a:ext cx="2844800" cy="365125"/>
          </a:xfrm>
          <a:prstGeom prst="rect">
            <a:avLst/>
          </a:prstGeom>
        </p:spPr>
        <p:txBody>
          <a:bodyPr anchor="b"/>
          <a:lstStyle>
            <a:lvl1pPr algn="ctr">
              <a:defRPr sz="933">
                <a:solidFill>
                  <a:schemeClr val="tx2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57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3200" b="0" i="0" u="none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1600"/>
        </a:spcBef>
        <a:buFont typeface="Arial" panose="020B0604020202020204" pitchFamily="34" charset="0"/>
        <a:buNone/>
        <a:defRPr sz="1467" kern="120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219170" rtl="0" eaLnBrk="1" latinLnBrk="0" hangingPunct="1">
        <a:spcBef>
          <a:spcPts val="800"/>
        </a:spcBef>
        <a:buFont typeface="Arial" panose="020B0604020202020204" pitchFamily="34" charset="0"/>
        <a:buNone/>
        <a:defRPr sz="1333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241294" indent="-241294" algn="l" defTabSz="1219170" rtl="0" eaLnBrk="1" latinLnBrk="0" hangingPunct="1">
        <a:spcBef>
          <a:spcPts val="800"/>
        </a:spcBef>
        <a:buFont typeface="Wingdings" panose="05000000000000000000" pitchFamily="2" charset="2"/>
        <a:buChar char="§"/>
        <a:defRPr sz="1333" kern="1200">
          <a:solidFill>
            <a:schemeClr val="tx2"/>
          </a:solidFill>
          <a:latin typeface="+mn-lt"/>
          <a:ea typeface="+mn-ea"/>
          <a:cs typeface="+mn-cs"/>
        </a:defRPr>
      </a:lvl3pPr>
      <a:lvl4pPr marL="476239" indent="-234945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717533" indent="-241294" algn="l" defTabSz="121917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381" y="356659"/>
            <a:ext cx="11041227" cy="946116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1" y="1600201"/>
            <a:ext cx="11041227" cy="4709119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360363" y="6332835"/>
            <a:ext cx="2208245" cy="365125"/>
          </a:xfrm>
          <a:prstGeom prst="rect">
            <a:avLst/>
          </a:prstGeom>
        </p:spPr>
        <p:txBody>
          <a:bodyPr rIns="0" anchor="b"/>
          <a:lstStyle>
            <a:lvl1pPr algn="r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7382" y="6332835"/>
            <a:ext cx="3648407" cy="365125"/>
          </a:xfrm>
          <a:prstGeom prst="rect">
            <a:avLst/>
          </a:prstGeom>
        </p:spPr>
        <p:txBody>
          <a:bodyPr lIns="0" anchor="b"/>
          <a:lstStyle>
            <a:lvl1pPr algn="l">
              <a:defRPr sz="933">
                <a:solidFill>
                  <a:schemeClr val="tx2"/>
                </a:solidFill>
              </a:defRPr>
            </a:lvl1pPr>
          </a:lstStyle>
          <a:p>
            <a:endParaRPr lang="en-AU" dirty="0">
              <a:latin typeface="+mj-lt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332835"/>
            <a:ext cx="2844800" cy="365125"/>
          </a:xfrm>
          <a:prstGeom prst="rect">
            <a:avLst/>
          </a:prstGeom>
        </p:spPr>
        <p:txBody>
          <a:bodyPr anchor="b"/>
          <a:lstStyle>
            <a:lvl1pPr algn="ctr">
              <a:defRPr sz="933">
                <a:solidFill>
                  <a:schemeClr val="tx2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527381" y="1316765"/>
            <a:ext cx="1104122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07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3200" b="0" i="0" u="none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1600"/>
        </a:spcBef>
        <a:buFont typeface="Arial" panose="020B0604020202020204" pitchFamily="34" charset="0"/>
        <a:buNone/>
        <a:defRPr sz="1467" kern="120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219170" rtl="0" eaLnBrk="1" latinLnBrk="0" hangingPunct="1">
        <a:spcBef>
          <a:spcPts val="800"/>
        </a:spcBef>
        <a:buFont typeface="Arial" panose="020B0604020202020204" pitchFamily="34" charset="0"/>
        <a:buNone/>
        <a:defRPr sz="1333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241294" indent="-241294" algn="l" defTabSz="1219170" rtl="0" eaLnBrk="1" latinLnBrk="0" hangingPunct="1">
        <a:spcBef>
          <a:spcPts val="800"/>
        </a:spcBef>
        <a:buFont typeface="Wingdings" panose="05000000000000000000" pitchFamily="2" charset="2"/>
        <a:buChar char="§"/>
        <a:defRPr sz="1333" kern="1200">
          <a:solidFill>
            <a:schemeClr val="tx2"/>
          </a:solidFill>
          <a:latin typeface="+mn-lt"/>
          <a:ea typeface="+mn-ea"/>
          <a:cs typeface="+mn-cs"/>
        </a:defRPr>
      </a:lvl3pPr>
      <a:lvl4pPr marL="476239" indent="-234945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717533" indent="-241294" algn="l" defTabSz="121917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27380" y="2523539"/>
            <a:ext cx="6777659" cy="1632181"/>
          </a:xfrm>
        </p:spPr>
        <p:txBody>
          <a:bodyPr/>
          <a:lstStyle/>
          <a:p>
            <a:r>
              <a:rPr lang="en-AU" dirty="0"/>
              <a:t>EDBUY and procurement audit</a:t>
            </a:r>
            <a:endParaRPr lang="en-AU" sz="16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Andrea Patrick</a:t>
            </a:r>
          </a:p>
          <a:p>
            <a:r>
              <a:rPr lang="en-AU" dirty="0"/>
              <a:t>Chief Procurement Officer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© NSW Department of Education | EdBuy Update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Page </a:t>
            </a:r>
            <a:fld id="{4A2A1DA9-8CAF-4BCA-B496-545B076AED2D}" type="slidenum">
              <a:rPr kumimoji="0" lang="en-AU" sz="933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9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9360363" y="6391082"/>
            <a:ext cx="2208245" cy="365125"/>
          </a:xfrm>
        </p:spPr>
        <p:txBody>
          <a:bodyPr/>
          <a:lstStyle/>
          <a:p>
            <a:fld id="{F776A20C-A397-46E0-93A2-33AF0BDEDE49}" type="datetime4">
              <a:rPr lang="en-AU" smtClean="0"/>
              <a:t>2 September 2019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36562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agenda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600" b="1" dirty="0" err="1"/>
              <a:t>EdBuy</a:t>
            </a:r>
            <a:endParaRPr lang="en-AU" sz="2600" b="1" dirty="0"/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Project Background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Release 1 School Feedback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Essential Information</a:t>
            </a:r>
          </a:p>
          <a:p>
            <a:endParaRPr lang="en-AU" sz="2600" dirty="0"/>
          </a:p>
          <a:p>
            <a:r>
              <a:rPr lang="en-AU" sz="2600" b="1" dirty="0"/>
              <a:t>Procurement Audit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Mandated Contracts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Training and Awareness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600" dirty="0"/>
              <a:t>Simplification of processes and information</a:t>
            </a:r>
            <a:endParaRPr lang="en-AU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/>
              <a:t>© NSW Department of Education | EdBuy Update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9360363" y="6391082"/>
            <a:ext cx="2208245" cy="365125"/>
          </a:xfrm>
        </p:spPr>
        <p:txBody>
          <a:bodyPr/>
          <a:lstStyle/>
          <a:p>
            <a:fld id="{F776A20C-A397-46E0-93A2-33AF0BDEDE49}" type="datetime4">
              <a:rPr lang="en-AU" smtClean="0"/>
              <a:t>2 September 2019</a:t>
            </a:fld>
            <a:endParaRPr lang="en-A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E0A8F2-04EB-FE4F-B475-68D5327EC016}"/>
              </a:ext>
            </a:extLst>
          </p:cNvPr>
          <p:cNvSpPr txBox="1"/>
          <p:nvPr/>
        </p:nvSpPr>
        <p:spPr>
          <a:xfrm>
            <a:off x="8875643" y="12324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856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16211" y="1516284"/>
            <a:ext cx="3924810" cy="4941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890588" defTabSz="1219170" hangingPunct="1"/>
            <a:r>
              <a:rPr lang="en-AU" sz="2400" kern="1200" dirty="0">
                <a:solidFill>
                  <a:schemeClr val="tx2"/>
                </a:solidFill>
                <a:latin typeface="+mj-lt"/>
              </a:rPr>
              <a:t>	</a:t>
            </a:r>
          </a:p>
          <a:p>
            <a:pPr lvl="2" indent="890588" defTabSz="1219170" hangingPunct="1"/>
            <a:endParaRPr lang="en-AU" sz="2400" kern="1200" dirty="0">
              <a:solidFill>
                <a:schemeClr val="tx2"/>
              </a:solidFill>
              <a:latin typeface="+mj-lt"/>
            </a:endParaRPr>
          </a:p>
          <a:p>
            <a:pPr lvl="2" indent="890588" defTabSz="1219170" hangingPunct="1"/>
            <a:endParaRPr lang="en-AU" sz="2400" kern="1200" dirty="0">
              <a:solidFill>
                <a:schemeClr val="tx2"/>
              </a:solidFill>
              <a:latin typeface="+mj-lt"/>
            </a:endParaRPr>
          </a:p>
          <a:p>
            <a:pPr marL="285750" lvl="2" indent="-285750" defTabSz="1219170" hangingPunct="1">
              <a:buFont typeface="Arial" panose="020B0604020202020204" pitchFamily="34" charset="0"/>
              <a:buChar char="•"/>
            </a:pPr>
            <a:r>
              <a:rPr lang="en-AU" sz="1700" kern="1200" dirty="0">
                <a:solidFill>
                  <a:srgbClr val="425968"/>
                </a:solidFill>
                <a:latin typeface="Montserrat"/>
              </a:rPr>
              <a:t>Monday 12 August, EdBuy went live to volunteer schools.  </a:t>
            </a:r>
          </a:p>
          <a:p>
            <a:pPr marL="285750" lvl="0" indent="-285750" defTabSz="1219170" hangingPunct="1">
              <a:buFont typeface="Arial" panose="020B0604020202020204" pitchFamily="34" charset="0"/>
              <a:buChar char="•"/>
            </a:pPr>
            <a:endParaRPr lang="en-AU" sz="1700" kern="1200" dirty="0">
              <a:solidFill>
                <a:srgbClr val="425968"/>
              </a:solidFill>
              <a:latin typeface="Montserrat"/>
            </a:endParaRPr>
          </a:p>
          <a:p>
            <a:pPr marL="285750" lvl="0" indent="-285750" defTabSz="1219170" hangingPunct="1">
              <a:buFont typeface="Arial" panose="020B0604020202020204" pitchFamily="34" charset="0"/>
              <a:buChar char="•"/>
            </a:pPr>
            <a:r>
              <a:rPr lang="en-AU" sz="1700" kern="1200" dirty="0">
                <a:solidFill>
                  <a:srgbClr val="425968"/>
                </a:solidFill>
                <a:latin typeface="Montserrat"/>
              </a:rPr>
              <a:t>These schools are successfully placing orders with 15 suppliers using both </a:t>
            </a:r>
            <a:r>
              <a:rPr lang="en-AU" sz="1700" b="1" kern="1200" dirty="0">
                <a:solidFill>
                  <a:srgbClr val="425968"/>
                </a:solidFill>
                <a:latin typeface="Montserrat"/>
              </a:rPr>
              <a:t>On Account</a:t>
            </a:r>
            <a:r>
              <a:rPr lang="en-AU" sz="1700" kern="1200" dirty="0">
                <a:solidFill>
                  <a:srgbClr val="425968"/>
                </a:solidFill>
                <a:latin typeface="Montserrat"/>
              </a:rPr>
              <a:t> and </a:t>
            </a:r>
            <a:r>
              <a:rPr lang="en-AU" sz="1700" b="1" kern="1200" dirty="0">
                <a:solidFill>
                  <a:srgbClr val="425968"/>
                </a:solidFill>
                <a:latin typeface="Montserrat"/>
              </a:rPr>
              <a:t>PCard</a:t>
            </a:r>
            <a:r>
              <a:rPr lang="en-AU" sz="1700" kern="1200" dirty="0">
                <a:solidFill>
                  <a:srgbClr val="425968"/>
                </a:solidFill>
                <a:latin typeface="Montserrat"/>
              </a:rPr>
              <a:t> payments.</a:t>
            </a:r>
          </a:p>
          <a:p>
            <a:pPr marL="285750" indent="-285750" defTabSz="1219170" hangingPunct="1">
              <a:buFont typeface="Arial" panose="020B0604020202020204" pitchFamily="34" charset="0"/>
              <a:buChar char="•"/>
            </a:pPr>
            <a:endParaRPr lang="en-AU" sz="1700" kern="1200" dirty="0">
              <a:solidFill>
                <a:schemeClr val="tx2"/>
              </a:solidFill>
            </a:endParaRPr>
          </a:p>
          <a:p>
            <a:pPr marL="285750" indent="-285750" defTabSz="1219170" hangingPunct="1">
              <a:buFont typeface="Arial" panose="020B0604020202020204" pitchFamily="34" charset="0"/>
              <a:buChar char="•"/>
            </a:pPr>
            <a:r>
              <a:rPr lang="en-AU" sz="1700" kern="1200" dirty="0">
                <a:solidFill>
                  <a:schemeClr val="tx2"/>
                </a:solidFill>
              </a:rPr>
              <a:t>Top Purchases:</a:t>
            </a:r>
          </a:p>
          <a:p>
            <a:pPr lvl="1" defTabSz="1219168">
              <a:buClr>
                <a:srgbClr val="425968"/>
              </a:buClr>
              <a:buSzPts val="800"/>
              <a:defRPr sz="800">
                <a:solidFill>
                  <a:srgbClr val="425968"/>
                </a:solidFill>
                <a:latin typeface="Montserrat Light"/>
                <a:ea typeface="Montserrat Light"/>
                <a:cs typeface="Montserrat Light"/>
              </a:defRPr>
            </a:pPr>
            <a:r>
              <a:rPr lang="en-AU" sz="1700" kern="1200" dirty="0">
                <a:solidFill>
                  <a:schemeClr val="tx2"/>
                </a:solidFill>
                <a:latin typeface="Montserrat Light"/>
              </a:rPr>
              <a:t>1. Paper</a:t>
            </a:r>
          </a:p>
          <a:p>
            <a:pPr lvl="1" defTabSz="1219168">
              <a:buClr>
                <a:srgbClr val="425968"/>
              </a:buClr>
              <a:buSzPts val="800"/>
              <a:defRPr sz="800">
                <a:solidFill>
                  <a:srgbClr val="425968"/>
                </a:solidFill>
                <a:latin typeface="Montserrat Light"/>
                <a:ea typeface="Montserrat Light"/>
                <a:cs typeface="Montserrat Light"/>
              </a:defRPr>
            </a:pPr>
            <a:r>
              <a:rPr lang="en-AU" sz="1700" kern="1200" dirty="0">
                <a:solidFill>
                  <a:schemeClr val="tx2"/>
                </a:solidFill>
                <a:latin typeface="Montserrat Light"/>
              </a:rPr>
              <a:t>2. Office Supplies</a:t>
            </a:r>
          </a:p>
          <a:p>
            <a:pPr lvl="1" defTabSz="1219168">
              <a:buClr>
                <a:srgbClr val="425968"/>
              </a:buClr>
              <a:buSzPts val="800"/>
              <a:defRPr sz="800">
                <a:solidFill>
                  <a:srgbClr val="425968"/>
                </a:solidFill>
                <a:latin typeface="Montserrat Light"/>
                <a:ea typeface="Montserrat Light"/>
                <a:cs typeface="Montserrat Light"/>
              </a:defRPr>
            </a:pPr>
            <a:r>
              <a:rPr lang="en-AU" sz="1700" kern="1200" dirty="0">
                <a:solidFill>
                  <a:schemeClr val="tx2"/>
                </a:solidFill>
                <a:latin typeface="Montserrat Light"/>
              </a:rPr>
              <a:t>3. Teaching Aids</a:t>
            </a:r>
          </a:p>
          <a:p>
            <a:pPr marL="457200" lvl="0" indent="-457200" defTabSz="1219168">
              <a:buClr>
                <a:srgbClr val="425968"/>
              </a:buClr>
              <a:buSzPts val="800"/>
              <a:buFont typeface="+mj-lt"/>
              <a:buAutoNum type="arabicPeriod"/>
              <a:defRPr sz="800">
                <a:solidFill>
                  <a:srgbClr val="425968"/>
                </a:solidFill>
                <a:latin typeface="Montserrat Light"/>
                <a:ea typeface="Montserrat Light"/>
                <a:cs typeface="Montserrat Light"/>
              </a:defRPr>
            </a:pPr>
            <a:endParaRPr lang="en-AU" sz="2000" kern="1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27381" y="1600201"/>
            <a:ext cx="7551747" cy="4709119"/>
          </a:xfrm>
        </p:spPr>
        <p:txBody>
          <a:bodyPr>
            <a:no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Our new online catalogue “EdBuy” is due to go live to all schools on Monday 26 August 2019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EdBuy replaces the orange and purple catalogues </a:t>
            </a:r>
          </a:p>
          <a:p>
            <a:pPr>
              <a:spcBef>
                <a:spcPts val="0"/>
              </a:spcBef>
            </a:pPr>
            <a:endParaRPr lang="en-AU" sz="1600" b="1" dirty="0"/>
          </a:p>
          <a:p>
            <a:pPr>
              <a:spcBef>
                <a:spcPts val="0"/>
              </a:spcBef>
            </a:pPr>
            <a:r>
              <a:rPr lang="en-AU" sz="1600" b="1" dirty="0"/>
              <a:t>Continual School Involvement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Since the inception of the project in 2018, we have actively worked with schools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Throughout vendor selection, configuration and system testing, school users have provided input and feedback that helped to ensure EdBuy provides a simple and intuitive purchasing experience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Feedback and workshops will continue post go live</a:t>
            </a:r>
          </a:p>
          <a:p>
            <a:pPr>
              <a:spcBef>
                <a:spcPts val="0"/>
              </a:spcBef>
            </a:pPr>
            <a:endParaRPr lang="en-AU" sz="1600" b="1" dirty="0"/>
          </a:p>
          <a:p>
            <a:pPr>
              <a:spcBef>
                <a:spcPts val="0"/>
              </a:spcBef>
            </a:pPr>
            <a:r>
              <a:rPr lang="en-AU" sz="1600" b="1" dirty="0"/>
              <a:t>Training is Underway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We have a team dedicated to training you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600" dirty="0"/>
              <a:t>At 20 August, over 3,000 school administration staff across 1,657 schools (75% of all schools) are participating in EdBuy training.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3</a:t>
            </a:fld>
            <a:endParaRPr lang="en-AU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6A20C-A397-46E0-93A2-33AF0BDEDE49}" type="datetime4">
              <a:rPr lang="en-AU" smtClean="0"/>
              <a:t>2 September 2019</a:t>
            </a:fld>
            <a:endParaRPr lang="en-AU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/>
              <a:t>© NSW Department of Education | EdBuy Update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Introducing - EdBUY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6211" y="1516285"/>
            <a:ext cx="1070280" cy="107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68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5601285" y="4381507"/>
            <a:ext cx="3503638" cy="455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559693" y="3533108"/>
            <a:ext cx="947858" cy="7269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081418" y="2712352"/>
            <a:ext cx="1093105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012840" y="2059140"/>
            <a:ext cx="3574061" cy="10839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Release 1 School Feedback</a:t>
            </a:r>
          </a:p>
        </p:txBody>
      </p:sp>
      <p:sp>
        <p:nvSpPr>
          <p:cNvPr id="35" name="Slide Number Placeholder 3"/>
          <p:cNvSpPr txBox="1">
            <a:spLocks/>
          </p:cNvSpPr>
          <p:nvPr/>
        </p:nvSpPr>
        <p:spPr>
          <a:xfrm>
            <a:off x="4618335" y="6458267"/>
            <a:ext cx="2844800" cy="365125"/>
          </a:xfrm>
          <a:prstGeom prst="rect">
            <a:avLst/>
          </a:prstGeom>
        </p:spPr>
        <p:txBody>
          <a:bodyPr anchor="b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33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r>
              <a:rPr lang="en-AU"/>
              <a:t>Page </a:t>
            </a:r>
            <a:fld id="{4A2A1DA9-8CAF-4BCA-B496-545B076AED2D}" type="slidenum">
              <a:rPr lang="en-AU" smtClean="0"/>
              <a:pPr/>
              <a:t>4</a:t>
            </a:fld>
            <a:endParaRPr lang="en-AU" dirty="0"/>
          </a:p>
        </p:txBody>
      </p:sp>
      <p:sp>
        <p:nvSpPr>
          <p:cNvPr id="37" name="Footer Placeholder 3"/>
          <p:cNvSpPr txBox="1">
            <a:spLocks/>
          </p:cNvSpPr>
          <p:nvPr/>
        </p:nvSpPr>
        <p:spPr>
          <a:xfrm>
            <a:off x="527380" y="6458268"/>
            <a:ext cx="3648407" cy="365125"/>
          </a:xfrm>
          <a:prstGeom prst="rect">
            <a:avLst/>
          </a:prstGeom>
        </p:spPr>
        <p:txBody>
          <a:bodyPr lIns="0" anchor="b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33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r>
              <a:rPr lang="en-AU" dirty="0"/>
              <a:t>© NSW Department of Education | EdBuy Update</a:t>
            </a:r>
          </a:p>
        </p:txBody>
      </p:sp>
      <p:sp>
        <p:nvSpPr>
          <p:cNvPr id="30" name="Date Placeholder 2"/>
          <p:cNvSpPr>
            <a:spLocks noGrp="1"/>
          </p:cNvSpPr>
          <p:nvPr>
            <p:ph type="dt" sz="half" idx="10"/>
          </p:nvPr>
        </p:nvSpPr>
        <p:spPr>
          <a:xfrm>
            <a:off x="9360363" y="6391082"/>
            <a:ext cx="2208245" cy="365125"/>
          </a:xfrm>
        </p:spPr>
        <p:txBody>
          <a:bodyPr/>
          <a:lstStyle/>
          <a:p>
            <a:fld id="{F776A20C-A397-46E0-93A2-33AF0BDEDE49}" type="datetime4">
              <a:rPr lang="en-AU" smtClean="0"/>
              <a:t>2 September 2019</a:t>
            </a:fld>
            <a:endParaRPr lang="en-AU" dirty="0"/>
          </a:p>
        </p:txBody>
      </p:sp>
      <p:sp>
        <p:nvSpPr>
          <p:cNvPr id="33" name="Content Placeholder 1"/>
          <p:cNvSpPr txBox="1">
            <a:spLocks/>
          </p:cNvSpPr>
          <p:nvPr/>
        </p:nvSpPr>
        <p:spPr>
          <a:xfrm>
            <a:off x="2727713" y="1351011"/>
            <a:ext cx="2811198" cy="5130103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1219170" rtl="0" eaLnBrk="1" latinLnBrk="0" hangingPunct="1">
              <a:spcBef>
                <a:spcPts val="1600"/>
              </a:spcBef>
              <a:buFont typeface="Arial" panose="020B0604020202020204" pitchFamily="34" charset="0"/>
              <a:buNone/>
              <a:defRPr sz="14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8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41294" indent="-241294" algn="l" defTabSz="1219170" rtl="0" eaLnBrk="1" latinLnBrk="0" hangingPunct="1">
              <a:spcBef>
                <a:spcPts val="800"/>
              </a:spcBef>
              <a:buFont typeface="Wingdings" panose="05000000000000000000" pitchFamily="2" charset="2"/>
              <a:buChar char="§"/>
              <a:defRPr sz="133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76239" indent="-234945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17533" indent="-241294" algn="l" defTabSz="121917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AU" sz="1800" dirty="0">
                <a:solidFill>
                  <a:schemeClr val="accent1"/>
                </a:solidFill>
                <a:latin typeface="+mn-lt"/>
              </a:rPr>
              <a:t>Overall Impression</a:t>
            </a:r>
            <a:endParaRPr lang="en-AU" sz="2400" dirty="0">
              <a:solidFill>
                <a:schemeClr val="accent1"/>
              </a:solidFill>
            </a:endParaRPr>
          </a:p>
          <a:p>
            <a:pPr marL="527044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sz="2400" dirty="0"/>
          </a:p>
        </p:txBody>
      </p:sp>
      <p:sp>
        <p:nvSpPr>
          <p:cNvPr id="36" name="Content Placeholder 1"/>
          <p:cNvSpPr>
            <a:spLocks noGrp="1"/>
          </p:cNvSpPr>
          <p:nvPr>
            <p:ph idx="1"/>
          </p:nvPr>
        </p:nvSpPr>
        <p:spPr>
          <a:xfrm>
            <a:off x="291974" y="1351011"/>
            <a:ext cx="2373365" cy="5130103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AU" sz="1800" dirty="0">
                <a:latin typeface="+mn-lt"/>
              </a:rPr>
              <a:t>Schools Surveyed</a:t>
            </a:r>
          </a:p>
          <a:p>
            <a:pPr algn="ctr">
              <a:spcBef>
                <a:spcPts val="0"/>
              </a:spcBef>
            </a:pPr>
            <a:r>
              <a:rPr lang="en-AU" sz="1200" i="1" dirty="0">
                <a:latin typeface="+mn-lt"/>
              </a:rPr>
              <a:t>(by 16 August)</a:t>
            </a:r>
            <a:endParaRPr lang="en-AU" sz="1600" i="1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71" y="1911746"/>
            <a:ext cx="994063" cy="97815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134" y="2662095"/>
            <a:ext cx="1177323" cy="119712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98" y="5322739"/>
            <a:ext cx="976885" cy="10215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53" y="3584317"/>
            <a:ext cx="1063160" cy="11009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2815" y="4354938"/>
            <a:ext cx="1103885" cy="110108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5275384" y="4993671"/>
            <a:ext cx="6665637" cy="15197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600" dirty="0">
                <a:solidFill>
                  <a:schemeClr val="bg1"/>
                </a:solidFill>
              </a:rPr>
              <a:t>What we are doing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>
                <a:solidFill>
                  <a:schemeClr val="bg1"/>
                </a:solidFill>
              </a:rPr>
              <a:t>EdBuy training and communications materials are being updated based on feedback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>
                <a:solidFill>
                  <a:schemeClr val="bg1"/>
                </a:solidFill>
              </a:rPr>
              <a:t>The project team is refining the Frequently Asked Questions.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>
                <a:solidFill>
                  <a:schemeClr val="bg1"/>
                </a:solidFill>
              </a:rPr>
              <a:t>Additional training sessions have been scheduled</a:t>
            </a:r>
          </a:p>
        </p:txBody>
      </p:sp>
      <p:sp>
        <p:nvSpPr>
          <p:cNvPr id="48" name="Rectangular Callout 15"/>
          <p:cNvSpPr/>
          <p:nvPr/>
        </p:nvSpPr>
        <p:spPr>
          <a:xfrm>
            <a:off x="5275385" y="4152149"/>
            <a:ext cx="6721230" cy="73106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600" dirty="0">
                <a:solidFill>
                  <a:schemeClr val="tx1"/>
                </a:solidFill>
              </a:rPr>
              <a:t>4. Viewing Purchase Orders and Invoices in EdBuy. </a:t>
            </a:r>
          </a:p>
          <a:p>
            <a:r>
              <a:rPr lang="en-AU" sz="1600" b="1" i="1" dirty="0">
                <a:solidFill>
                  <a:schemeClr val="tx1"/>
                </a:solidFill>
              </a:rPr>
              <a:t>Available in the EdBuy View Order Report. EdBuy information is also shared so that it is visible in SAP at the approve to pay stage.</a:t>
            </a:r>
          </a:p>
        </p:txBody>
      </p:sp>
      <p:sp>
        <p:nvSpPr>
          <p:cNvPr id="51" name="Content Placeholder 1"/>
          <p:cNvSpPr txBox="1">
            <a:spLocks/>
          </p:cNvSpPr>
          <p:nvPr/>
        </p:nvSpPr>
        <p:spPr>
          <a:xfrm>
            <a:off x="5564040" y="1351011"/>
            <a:ext cx="6004568" cy="5081524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1219170" rtl="0" eaLnBrk="1" latinLnBrk="0" hangingPunct="1">
              <a:spcBef>
                <a:spcPts val="1600"/>
              </a:spcBef>
              <a:buFont typeface="Arial" panose="020B0604020202020204" pitchFamily="34" charset="0"/>
              <a:buNone/>
              <a:defRPr sz="14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8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41294" indent="-241294" algn="l" defTabSz="1219170" rtl="0" eaLnBrk="1" latinLnBrk="0" hangingPunct="1">
              <a:spcBef>
                <a:spcPts val="800"/>
              </a:spcBef>
              <a:buFont typeface="Wingdings" panose="05000000000000000000" pitchFamily="2" charset="2"/>
              <a:buChar char="§"/>
              <a:defRPr sz="133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76239" indent="-234945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17533" indent="-241294" algn="l" defTabSz="121917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AU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Questions – wanted to know more about…</a:t>
            </a:r>
            <a:endParaRPr lang="en-A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2618575" y="1431580"/>
            <a:ext cx="0" cy="5167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203631" y="1445206"/>
            <a:ext cx="0" cy="5167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2713393" y="1773352"/>
            <a:ext cx="2360063" cy="4755997"/>
            <a:chOff x="2713393" y="1773353"/>
            <a:chExt cx="2357143" cy="2491124"/>
          </a:xfrm>
        </p:grpSpPr>
        <p:sp>
          <p:nvSpPr>
            <p:cNvPr id="56" name="Rectangular Callout 55"/>
            <p:cNvSpPr/>
            <p:nvPr/>
          </p:nvSpPr>
          <p:spPr>
            <a:xfrm>
              <a:off x="2713393" y="1773353"/>
              <a:ext cx="2357143" cy="689199"/>
            </a:xfrm>
            <a:prstGeom prst="wedgeRectCallout">
              <a:avLst>
                <a:gd name="adj1" fmla="val 35632"/>
                <a:gd name="adj2" fmla="val 6512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1600" dirty="0">
                  <a:solidFill>
                    <a:schemeClr val="tx1"/>
                  </a:solidFill>
                </a:rPr>
                <a:t>System was </a:t>
              </a:r>
              <a:r>
                <a:rPr lang="en-AU" sz="1600" b="1" dirty="0">
                  <a:solidFill>
                    <a:schemeClr val="tx1"/>
                  </a:solidFill>
                </a:rPr>
                <a:t>easy to use</a:t>
              </a:r>
              <a:r>
                <a:rPr lang="en-AU" sz="1600" dirty="0">
                  <a:solidFill>
                    <a:schemeClr val="tx1"/>
                  </a:solidFill>
                </a:rPr>
                <a:t>. EdBuy was simple to access and record details during buying.</a:t>
              </a:r>
            </a:p>
          </p:txBody>
        </p:sp>
        <p:sp>
          <p:nvSpPr>
            <p:cNvPr id="58" name="Rectangular Callout 57"/>
            <p:cNvSpPr/>
            <p:nvPr/>
          </p:nvSpPr>
          <p:spPr>
            <a:xfrm>
              <a:off x="2713393" y="3389741"/>
              <a:ext cx="2357143" cy="874736"/>
            </a:xfrm>
            <a:prstGeom prst="wedgeRectCallout">
              <a:avLst>
                <a:gd name="adj1" fmla="val 33291"/>
                <a:gd name="adj2" fmla="val 577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1400" dirty="0">
                  <a:solidFill>
                    <a:schemeClr val="tx1"/>
                  </a:solidFill>
                </a:rPr>
                <a:t>There are no suggested areas of improvement at this stage but I have questions on different processes and functionalities in EdBuy.  </a:t>
              </a:r>
            </a:p>
          </p:txBody>
        </p:sp>
        <p:sp>
          <p:nvSpPr>
            <p:cNvPr id="65" name="Rectangular Callout 64"/>
            <p:cNvSpPr/>
            <p:nvPr/>
          </p:nvSpPr>
          <p:spPr>
            <a:xfrm>
              <a:off x="2713393" y="2584599"/>
              <a:ext cx="2357143" cy="688294"/>
            </a:xfrm>
            <a:prstGeom prst="wedgeRectCallout">
              <a:avLst>
                <a:gd name="adj1" fmla="val -35152"/>
                <a:gd name="adj2" fmla="val 6004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1600" dirty="0">
                  <a:solidFill>
                    <a:schemeClr val="tx1"/>
                  </a:solidFill>
                </a:rPr>
                <a:t>Overall a </a:t>
              </a:r>
              <a:r>
                <a:rPr lang="en-AU" sz="1600" b="1" dirty="0">
                  <a:solidFill>
                    <a:schemeClr val="tx1"/>
                  </a:solidFill>
                </a:rPr>
                <a:t>great system</a:t>
              </a:r>
              <a:r>
                <a:rPr lang="en-AU" sz="1600" dirty="0">
                  <a:solidFill>
                    <a:schemeClr val="tx1"/>
                  </a:solidFill>
                </a:rPr>
                <a:t>. Completed Pcard as well as On-account purchases. </a:t>
              </a:r>
            </a:p>
          </p:txBody>
        </p:sp>
      </p:grpSp>
      <p:sp>
        <p:nvSpPr>
          <p:cNvPr id="67" name="Rectangular Callout 17"/>
          <p:cNvSpPr/>
          <p:nvPr/>
        </p:nvSpPr>
        <p:spPr>
          <a:xfrm>
            <a:off x="5275385" y="1762767"/>
            <a:ext cx="6721230" cy="603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600" dirty="0">
                <a:solidFill>
                  <a:schemeClr val="tx1"/>
                </a:solidFill>
              </a:rPr>
              <a:t>1. How SAMs working across multiple schools use EdBuy. </a:t>
            </a:r>
          </a:p>
          <a:p>
            <a:r>
              <a:rPr lang="en-AU" sz="1600" b="1" i="1" dirty="0">
                <a:solidFill>
                  <a:schemeClr val="tx1"/>
                </a:solidFill>
              </a:rPr>
              <a:t>Users can select the school they are ordering for during checkout.</a:t>
            </a:r>
          </a:p>
        </p:txBody>
      </p:sp>
      <p:sp>
        <p:nvSpPr>
          <p:cNvPr id="68" name="Rectangular Callout 25"/>
          <p:cNvSpPr/>
          <p:nvPr/>
        </p:nvSpPr>
        <p:spPr>
          <a:xfrm>
            <a:off x="5275385" y="3305467"/>
            <a:ext cx="6721230" cy="7362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600" dirty="0">
                <a:solidFill>
                  <a:schemeClr val="tx1"/>
                </a:solidFill>
              </a:rPr>
              <a:t>3. Approvals in EdBuy.</a:t>
            </a:r>
          </a:p>
          <a:p>
            <a:r>
              <a:rPr lang="en-AU" sz="1600" b="1" i="1" dirty="0">
                <a:solidFill>
                  <a:schemeClr val="tx1"/>
                </a:solidFill>
              </a:rPr>
              <a:t>Approvals occur in EdBuy based on delegations in SAP. Approvers are reminded via email.</a:t>
            </a:r>
          </a:p>
        </p:txBody>
      </p:sp>
      <p:sp>
        <p:nvSpPr>
          <p:cNvPr id="69" name="Rectangular Callout 32"/>
          <p:cNvSpPr/>
          <p:nvPr/>
        </p:nvSpPr>
        <p:spPr>
          <a:xfrm>
            <a:off x="5275385" y="2484113"/>
            <a:ext cx="6721230" cy="72140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600" dirty="0">
                <a:solidFill>
                  <a:schemeClr val="tx1"/>
                </a:solidFill>
              </a:rPr>
              <a:t>2. How teachers buy in EdBuy. </a:t>
            </a:r>
          </a:p>
          <a:p>
            <a:r>
              <a:rPr lang="en-AU" sz="1600" b="1" dirty="0">
                <a:solidFill>
                  <a:schemeClr val="tx1"/>
                </a:solidFill>
              </a:rPr>
              <a:t>Teachers can search and create a shopping cart, and reassign to school administration staff.</a:t>
            </a:r>
            <a:endParaRPr lang="en-AU" sz="1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15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27381" y="2258503"/>
            <a:ext cx="11041227" cy="4050817"/>
          </a:xfrm>
        </p:spPr>
        <p:txBody>
          <a:bodyPr>
            <a:noAutofit/>
          </a:bodyPr>
          <a:lstStyle/>
          <a:p>
            <a:pPr fontAlgn="base">
              <a:spcBef>
                <a:spcPts val="0"/>
              </a:spcBef>
            </a:pPr>
            <a:r>
              <a:rPr lang="en-AU" sz="1800" b="1" dirty="0"/>
              <a:t>Transitioning from the purple catalogue to EdBuy</a:t>
            </a:r>
            <a:r>
              <a:rPr lang="en-AU" sz="1800" dirty="0"/>
              <a:t> 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The EdBuy icon will be available on the Department staff portal 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For those still to be trained in EdBuy, you can still use the SAP ‘purple’ catalogue while training is being completed 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The SAP ‘purple’ catalogue will be available until COB Monday 9 September 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You must not raise orders in both EdBuy and SAP catalogues – this will duplicate your catalogue order</a:t>
            </a:r>
          </a:p>
          <a:p>
            <a:pPr fontAlgn="base">
              <a:spcBef>
                <a:spcPts val="0"/>
              </a:spcBef>
            </a:pPr>
            <a:endParaRPr lang="en-AU" sz="1800" b="1" dirty="0"/>
          </a:p>
          <a:p>
            <a:pPr fontAlgn="base">
              <a:spcBef>
                <a:spcPts val="0"/>
              </a:spcBef>
            </a:pPr>
            <a:r>
              <a:rPr lang="en-AU" sz="1800" b="1" dirty="0"/>
              <a:t>Ongoing EdBuy training 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 EdBuy webinar training is scheduled on </a:t>
            </a:r>
            <a:r>
              <a:rPr lang="en-AU" sz="1800" dirty="0" err="1"/>
              <a:t>MyPL</a:t>
            </a:r>
            <a:r>
              <a:rPr lang="en-AU" sz="1800" dirty="0"/>
              <a:t>. 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/>
              <a:t>If you haven’t already enrolled in EdBuy training, please do!</a:t>
            </a:r>
          </a:p>
          <a:p>
            <a:pPr fontAlgn="base">
              <a:spcBef>
                <a:spcPts val="0"/>
              </a:spcBef>
            </a:pPr>
            <a:endParaRPr lang="en-AU" sz="1800" b="1" dirty="0"/>
          </a:p>
          <a:p>
            <a:pPr fontAlgn="base">
              <a:spcBef>
                <a:spcPts val="0"/>
              </a:spcBef>
            </a:pPr>
            <a:r>
              <a:rPr lang="en-AU" sz="1800" b="1" dirty="0"/>
              <a:t>Any questions? </a:t>
            </a: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 err="1"/>
              <a:t>EdBuy</a:t>
            </a:r>
            <a:r>
              <a:rPr lang="en-AU" sz="1800" dirty="0"/>
              <a:t> Intranet may help you or email us at edbuyproject@det.nsw.edu.au. </a:t>
            </a:r>
          </a:p>
          <a:p>
            <a:pPr fontAlgn="base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6A20C-A397-46E0-93A2-33AF0BDEDE49}" type="datetime4">
              <a:rPr lang="en-AU" smtClean="0"/>
              <a:t>2 September 2019</a:t>
            </a:fld>
            <a:endParaRPr lang="en-AU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/>
              <a:t>© NSW Department of Education | EdBuy Update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EdBuy go live: essential information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27380" y="1427506"/>
            <a:ext cx="11041227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en-AU" sz="2400" b="1" dirty="0">
                <a:solidFill>
                  <a:schemeClr val="bg1"/>
                </a:solidFill>
              </a:rPr>
              <a:t>Monday 26 August 2019 - </a:t>
            </a:r>
            <a:r>
              <a:rPr lang="en-AU" sz="2400" b="1" u="sng" dirty="0">
                <a:solidFill>
                  <a:schemeClr val="bg1"/>
                </a:solidFill>
              </a:rPr>
              <a:t>EdBuy</a:t>
            </a:r>
            <a:r>
              <a:rPr lang="en-AU" sz="2400" b="1" dirty="0">
                <a:solidFill>
                  <a:schemeClr val="bg1"/>
                </a:solidFill>
              </a:rPr>
              <a:t> is available to all schools!</a:t>
            </a:r>
          </a:p>
        </p:txBody>
      </p:sp>
    </p:spTree>
    <p:extLst>
      <p:ext uri="{BB962C8B-B14F-4D97-AF65-F5344CB8AC3E}">
        <p14:creationId xmlns:p14="http://schemas.microsoft.com/office/powerpoint/2010/main" val="2746113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Governance, risk management and compliance – internal audit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/>
              <a:t>Mandated Contracts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Why have mandated contracts?</a:t>
            </a:r>
          </a:p>
          <a:p>
            <a:pPr marL="527044" lvl="2" indent="-285750">
              <a:buFont typeface="Arial" panose="020B0604020202020204" pitchFamily="34" charset="0"/>
              <a:buChar char="•"/>
            </a:pPr>
            <a:r>
              <a:rPr lang="en-AU" dirty="0"/>
              <a:t>to manage or mitigate risk</a:t>
            </a:r>
          </a:p>
          <a:p>
            <a:pPr marL="527044" lvl="2" indent="-285750">
              <a:buFont typeface="Arial" panose="020B0604020202020204" pitchFamily="34" charset="0"/>
              <a:buChar char="•"/>
            </a:pPr>
            <a:r>
              <a:rPr lang="en-AU" dirty="0"/>
              <a:t>to protect the security of the department’s ICT systems</a:t>
            </a:r>
          </a:p>
          <a:p>
            <a:pPr marL="527044" lvl="2" indent="-285750">
              <a:buFont typeface="Arial" panose="020B0604020202020204" pitchFamily="34" charset="0"/>
              <a:buChar char="•"/>
            </a:pPr>
            <a:r>
              <a:rPr lang="en-AU" dirty="0"/>
              <a:t>to maintain safety standards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Link to mandated contracts available within </a:t>
            </a:r>
            <a:r>
              <a:rPr lang="en-AU" dirty="0" err="1"/>
              <a:t>EdBuy</a:t>
            </a: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Yammer Group – Procurement Matters links to mandated contracts</a:t>
            </a:r>
          </a:p>
          <a:p>
            <a:r>
              <a:rPr lang="en-AU" b="1" dirty="0"/>
              <a:t>Training and Awareness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Informal – should there be mandated training?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What would work best for schools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/>
              <a:t>Time poor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pPr lvl="2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4A2A1DA9-8CAF-4BCA-B496-545B076AED2D}" type="slidenum">
              <a:rPr lang="en-AU" smtClean="0"/>
              <a:pPr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21547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11.0&quot;&gt;&lt;object type=&quot;1&quot; unique_id=&quot;10001&quot;&gt;&lt;object type=&quot;2&quot; unique_id=&quot;24810&quot;&gt;&lt;object type=&quot;3&quot; unique_id=&quot;24811&quot;&gt;&lt;property id=&quot;20148&quot; value=&quot;5&quot;/&gt;&lt;property id=&quot;20300&quot; value=&quot;Slide 1 - &amp;quot;EDBUY Uat commencement plan 03 june 2019&amp;quot;&quot;/&gt;&lt;property id=&quot;20307&quot; value=&quot;267&quot;/&gt;&lt;/object&gt;&lt;object type=&quot;3&quot; unique_id=&quot;24812&quot;&gt;&lt;property id=&quot;20148&quot; value=&quot;5&quot;/&gt;&lt;property id=&quot;20300&quot; value=&quot;Slide 2 - &amp;quot;EDBUY SYSTEM TESTING timeframes &amp;quot;&quot;/&gt;&lt;property id=&quot;20307&quot; value=&quot;315&quot;/&gt;&lt;/object&gt;&lt;object type=&quot;3&quot; unique_id=&quot;24813&quot;&gt;&lt;property id=&quot;20148&quot; value=&quot;5&quot;/&gt;&lt;property id=&quot;20300&quot; value=&quot;Slide 3 - &amp;quot;UAT participants: both corporate and SCHOOL representatives&amp;quot;&quot;/&gt;&lt;property id=&quot;20307&quot; value=&quot;317&quot;/&gt;&lt;/object&gt;&lt;object type=&quot;3&quot; unique_id=&quot;24814&quot;&gt;&lt;property id=&quot;20148&quot; value=&quot;5&quot;/&gt;&lt;property id=&quot;20300&quot; value=&quot;Slide 4 - &amp;quot;Proposed UAT USER GROUPS&amp;quot;&quot;/&gt;&lt;property id=&quot;20307&quot; value=&quot;316&quot;/&gt;&lt;/object&gt;&lt;object type=&quot;3&quot; unique_id=&quot;24815&quot;&gt;&lt;property id=&quot;20148&quot; value=&quot;5&quot;/&gt;&lt;property id=&quot;20300&quot; value=&quot;Slide 5 - &amp;quot;Testing scope by group&amp;quot;&quot;/&gt;&lt;property id=&quot;20307&quot; value=&quot;318&quot;/&gt;&lt;/object&gt;&lt;object type=&quot;3&quot; unique_id=&quot;24816&quot;&gt;&lt;property id=&quot;20148&quot; value=&quot;5&quot;/&gt;&lt;property id=&quot;20300&quot; value=&quot;Slide 6 - &amp;quot;3 week uat summary plan&amp;quot;&quot;/&gt;&lt;property id=&quot;20307&quot; value=&quot;319&quot;/&gt;&lt;/object&gt;&lt;/object&gt;&lt;object type=&quot;8&quot; unique_id=&quot;2482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Dept of Education">
      <a:dk1>
        <a:sysClr val="windowText" lastClr="000000"/>
      </a:dk1>
      <a:lt1>
        <a:sysClr val="window" lastClr="FFFFFF"/>
      </a:lt1>
      <a:dk2>
        <a:srgbClr val="425968"/>
      </a:dk2>
      <a:lt2>
        <a:srgbClr val="EEECE1"/>
      </a:lt2>
      <a:accent1>
        <a:srgbClr val="00ABC3"/>
      </a:accent1>
      <a:accent2>
        <a:srgbClr val="00B178"/>
      </a:accent2>
      <a:accent3>
        <a:srgbClr val="9ACAEB"/>
      </a:accent3>
      <a:accent4>
        <a:srgbClr val="A87EB1"/>
      </a:accent4>
      <a:accent5>
        <a:srgbClr val="4BACC6"/>
      </a:accent5>
      <a:accent6>
        <a:srgbClr val="FFC623"/>
      </a:accent6>
      <a:hlink>
        <a:srgbClr val="0000FF"/>
      </a:hlink>
      <a:folHlink>
        <a:srgbClr val="800080"/>
      </a:folHlink>
    </a:clrScheme>
    <a:fontScheme name="Dept of Education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3_Office Theme">
  <a:themeElements>
    <a:clrScheme name="Dept of Education">
      <a:dk1>
        <a:sysClr val="windowText" lastClr="000000"/>
      </a:dk1>
      <a:lt1>
        <a:sysClr val="window" lastClr="FFFFFF"/>
      </a:lt1>
      <a:dk2>
        <a:srgbClr val="425968"/>
      </a:dk2>
      <a:lt2>
        <a:srgbClr val="EEECE1"/>
      </a:lt2>
      <a:accent1>
        <a:srgbClr val="00ABC3"/>
      </a:accent1>
      <a:accent2>
        <a:srgbClr val="00B178"/>
      </a:accent2>
      <a:accent3>
        <a:srgbClr val="9ACAEB"/>
      </a:accent3>
      <a:accent4>
        <a:srgbClr val="A87EB1"/>
      </a:accent4>
      <a:accent5>
        <a:srgbClr val="4BACC6"/>
      </a:accent5>
      <a:accent6>
        <a:srgbClr val="FFC623"/>
      </a:accent6>
      <a:hlink>
        <a:srgbClr val="0000FF"/>
      </a:hlink>
      <a:folHlink>
        <a:srgbClr val="800080"/>
      </a:folHlink>
    </a:clrScheme>
    <a:fontScheme name="Dept of Education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Dept of Education">
      <a:dk1>
        <a:sysClr val="windowText" lastClr="000000"/>
      </a:dk1>
      <a:lt1>
        <a:sysClr val="window" lastClr="FFFFFF"/>
      </a:lt1>
      <a:dk2>
        <a:srgbClr val="425968"/>
      </a:dk2>
      <a:lt2>
        <a:srgbClr val="EEECE1"/>
      </a:lt2>
      <a:accent1>
        <a:srgbClr val="00ABC3"/>
      </a:accent1>
      <a:accent2>
        <a:srgbClr val="00B178"/>
      </a:accent2>
      <a:accent3>
        <a:srgbClr val="9ACAEB"/>
      </a:accent3>
      <a:accent4>
        <a:srgbClr val="A87EB1"/>
      </a:accent4>
      <a:accent5>
        <a:srgbClr val="4BACC6"/>
      </a:accent5>
      <a:accent6>
        <a:srgbClr val="FFC623"/>
      </a:accent6>
      <a:hlink>
        <a:srgbClr val="0000FF"/>
      </a:hlink>
      <a:folHlink>
        <a:srgbClr val="800080"/>
      </a:folHlink>
    </a:clrScheme>
    <a:fontScheme name="Dept of Education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4_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BC3"/>
      </a:accent1>
      <a:accent2>
        <a:srgbClr val="00B178"/>
      </a:accent2>
      <a:accent3>
        <a:srgbClr val="9ACAEB"/>
      </a:accent3>
      <a:accent4>
        <a:srgbClr val="A87EB1"/>
      </a:accent4>
      <a:accent5>
        <a:srgbClr val="4BACC6"/>
      </a:accent5>
      <a:accent6>
        <a:srgbClr val="FFC623"/>
      </a:accent6>
      <a:hlink>
        <a:srgbClr val="0000FF"/>
      </a:hlink>
      <a:folHlink>
        <a:srgbClr val="FF00FF"/>
      </a:folHlink>
    </a:clrScheme>
    <a:fontScheme name="4_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4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76BD05677C8E48BF2E077E76C634BD" ma:contentTypeVersion="11" ma:contentTypeDescription="Create a new document." ma:contentTypeScope="" ma:versionID="ae999c8c0955e4ae3a130801224c3705">
  <xsd:schema xmlns:xsd="http://www.w3.org/2001/XMLSchema" xmlns:xs="http://www.w3.org/2001/XMLSchema" xmlns:p="http://schemas.microsoft.com/office/2006/metadata/properties" xmlns:ns3="92791b86-c8b0-441b-8772-4ce308083e6a" xmlns:ns4="cc657fa4-1e65-4cda-a2ee-1f8f833c8c6f" targetNamespace="http://schemas.microsoft.com/office/2006/metadata/properties" ma:root="true" ma:fieldsID="c13b01d6cb705d2e6ceed68e774cd69d" ns3:_="" ns4:_="">
    <xsd:import namespace="92791b86-c8b0-441b-8772-4ce308083e6a"/>
    <xsd:import namespace="cc657fa4-1e65-4cda-a2ee-1f8f833c8c6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EventHashCode" minOccurs="0"/>
                <xsd:element ref="ns3:MediaServiceGenerationTime" minOccurs="0"/>
                <xsd:element ref="ns3:MediaServiceAutoTags" minOccurs="0"/>
                <xsd:element ref="ns3:MediaServiceOCR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91b86-c8b0-441b-8772-4ce308083e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657fa4-1e65-4cda-a2ee-1f8f833c8c6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667DA-E7CE-4D65-B30D-6A82F298D9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791b86-c8b0-441b-8772-4ce308083e6a"/>
    <ds:schemaRef ds:uri="cc657fa4-1e65-4cda-a2ee-1f8f833c8c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AF6E9D-0297-4130-AC5D-361AFE60F69F}">
  <ds:schemaRefs>
    <ds:schemaRef ds:uri="http://schemas.microsoft.com/office/2006/documentManagement/types"/>
    <ds:schemaRef ds:uri="http://schemas.microsoft.com/office/infopath/2007/PartnerControls"/>
    <ds:schemaRef ds:uri="92791b86-c8b0-441b-8772-4ce308083e6a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cc657fa4-1e65-4cda-a2ee-1f8f833c8c6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609AB84-D16C-44DE-92DB-A3410544D7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30820</TotalTime>
  <Words>498</Words>
  <Application>Microsoft Office PowerPoint</Application>
  <PresentationFormat>Widescreen</PresentationFormat>
  <Paragraphs>101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Calibri</vt:lpstr>
      <vt:lpstr>Courier New</vt:lpstr>
      <vt:lpstr>Helvetica</vt:lpstr>
      <vt:lpstr>Montserrat</vt:lpstr>
      <vt:lpstr>Montserrat Light</vt:lpstr>
      <vt:lpstr>Open Sans</vt:lpstr>
      <vt:lpstr>Wingdings</vt:lpstr>
      <vt:lpstr>1_Office Theme</vt:lpstr>
      <vt:lpstr>3_Office Theme</vt:lpstr>
      <vt:lpstr>2_Office Theme</vt:lpstr>
      <vt:lpstr>EDBUY and procurement audit</vt:lpstr>
      <vt:lpstr>agenda</vt:lpstr>
      <vt:lpstr>Introducing - EdBUY</vt:lpstr>
      <vt:lpstr>Release 1 School Feedback</vt:lpstr>
      <vt:lpstr>EdBuy go live: essential information</vt:lpstr>
      <vt:lpstr>Governance, risk management and compliance – internal audit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STREAM WEEKLY STATUS REPORT</dc:title>
  <dc:creator>rmansharamani@deloitte.com.au</dc:creator>
  <cp:lastModifiedBy>Christina Argyri</cp:lastModifiedBy>
  <cp:revision>1544</cp:revision>
  <cp:lastPrinted>2019-06-13T04:50:11Z</cp:lastPrinted>
  <dcterms:modified xsi:type="dcterms:W3CDTF">2019-09-01T22:15:03Z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0x0101005C76BD05677C8E48BF2E077E76C634BD</vt:lpwstr>
  </property>
</Properties>
</file>